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tags/tag1302.xml" ContentType="application/vnd.openxmlformats-officedocument.presentationml.tags+xml"/>
  <Override PartName="/ppt/tags/tag1303.xml" ContentType="application/vnd.openxmlformats-officedocument.presentationml.tags+xml"/>
  <Override PartName="/ppt/tags/tag1304.xml" ContentType="application/vnd.openxmlformats-officedocument.presentationml.tags+xml"/>
  <Override PartName="/ppt/tags/tag1305.xml" ContentType="application/vnd.openxmlformats-officedocument.presentationml.tags+xml"/>
  <Override PartName="/ppt/tags/tag1306.xml" ContentType="application/vnd.openxmlformats-officedocument.presentationml.tags+xml"/>
  <Override PartName="/ppt/tags/tag1307.xml" ContentType="application/vnd.openxmlformats-officedocument.presentationml.tags+xml"/>
  <Override PartName="/ppt/tags/tag1308.xml" ContentType="application/vnd.openxmlformats-officedocument.presentationml.tags+xml"/>
  <Override PartName="/ppt/tags/tag1309.xml" ContentType="application/vnd.openxmlformats-officedocument.presentationml.tags+xml"/>
  <Override PartName="/ppt/tags/tag131.xml" ContentType="application/vnd.openxmlformats-officedocument.presentationml.tags+xml"/>
  <Override PartName="/ppt/tags/tag1310.xml" ContentType="application/vnd.openxmlformats-officedocument.presentationml.tags+xml"/>
  <Override PartName="/ppt/tags/tag1311.xml" ContentType="application/vnd.openxmlformats-officedocument.presentationml.tags+xml"/>
  <Override PartName="/ppt/tags/tag1312.xml" ContentType="application/vnd.openxmlformats-officedocument.presentationml.tags+xml"/>
  <Override PartName="/ppt/tags/tag1313.xml" ContentType="application/vnd.openxmlformats-officedocument.presentationml.tags+xml"/>
  <Override PartName="/ppt/tags/tag1314.xml" ContentType="application/vnd.openxmlformats-officedocument.presentationml.tags+xml"/>
  <Override PartName="/ppt/tags/tag1315.xml" ContentType="application/vnd.openxmlformats-officedocument.presentationml.tags+xml"/>
  <Override PartName="/ppt/tags/tag1316.xml" ContentType="application/vnd.openxmlformats-officedocument.presentationml.tags+xml"/>
  <Override PartName="/ppt/tags/tag1317.xml" ContentType="application/vnd.openxmlformats-officedocument.presentationml.tags+xml"/>
  <Override PartName="/ppt/tags/tag1318.xml" ContentType="application/vnd.openxmlformats-officedocument.presentationml.tags+xml"/>
  <Override PartName="/ppt/tags/tag1319.xml" ContentType="application/vnd.openxmlformats-officedocument.presentationml.tags+xml"/>
  <Override PartName="/ppt/tags/tag132.xml" ContentType="application/vnd.openxmlformats-officedocument.presentationml.tags+xml"/>
  <Override PartName="/ppt/tags/tag1320.xml" ContentType="application/vnd.openxmlformats-officedocument.presentationml.tags+xml"/>
  <Override PartName="/ppt/tags/tag1321.xml" ContentType="application/vnd.openxmlformats-officedocument.presentationml.tags+xml"/>
  <Override PartName="/ppt/tags/tag1322.xml" ContentType="application/vnd.openxmlformats-officedocument.presentationml.tags+xml"/>
  <Override PartName="/ppt/tags/tag1323.xml" ContentType="application/vnd.openxmlformats-officedocument.presentationml.tags+xml"/>
  <Override PartName="/ppt/tags/tag1324.xml" ContentType="application/vnd.openxmlformats-officedocument.presentationml.tags+xml"/>
  <Override PartName="/ppt/tags/tag1325.xml" ContentType="application/vnd.openxmlformats-officedocument.presentationml.tags+xml"/>
  <Override PartName="/ppt/tags/tag1326.xml" ContentType="application/vnd.openxmlformats-officedocument.presentationml.tags+xml"/>
  <Override PartName="/ppt/tags/tag1327.xml" ContentType="application/vnd.openxmlformats-officedocument.presentationml.tags+xml"/>
  <Override PartName="/ppt/tags/tag1328.xml" ContentType="application/vnd.openxmlformats-officedocument.presentationml.tags+xml"/>
  <Override PartName="/ppt/tags/tag1329.xml" ContentType="application/vnd.openxmlformats-officedocument.presentationml.tags+xml"/>
  <Override PartName="/ppt/tags/tag133.xml" ContentType="application/vnd.openxmlformats-officedocument.presentationml.tags+xml"/>
  <Override PartName="/ppt/tags/tag1330.xml" ContentType="application/vnd.openxmlformats-officedocument.presentationml.tags+xml"/>
  <Override PartName="/ppt/tags/tag1331.xml" ContentType="application/vnd.openxmlformats-officedocument.presentationml.tags+xml"/>
  <Override PartName="/ppt/tags/tag1332.xml" ContentType="application/vnd.openxmlformats-officedocument.presentationml.tags+xml"/>
  <Override PartName="/ppt/tags/tag1333.xml" ContentType="application/vnd.openxmlformats-officedocument.presentationml.tags+xml"/>
  <Override PartName="/ppt/tags/tag1334.xml" ContentType="application/vnd.openxmlformats-officedocument.presentationml.tags+xml"/>
  <Override PartName="/ppt/tags/tag1335.xml" ContentType="application/vnd.openxmlformats-officedocument.presentationml.tags+xml"/>
  <Override PartName="/ppt/tags/tag1336.xml" ContentType="application/vnd.openxmlformats-officedocument.presentationml.tags+xml"/>
  <Override PartName="/ppt/tags/tag1337.xml" ContentType="application/vnd.openxmlformats-officedocument.presentationml.tags+xml"/>
  <Override PartName="/ppt/tags/tag1338.xml" ContentType="application/vnd.openxmlformats-officedocument.presentationml.tags+xml"/>
  <Override PartName="/ppt/tags/tag1339.xml" ContentType="application/vnd.openxmlformats-officedocument.presentationml.tags+xml"/>
  <Override PartName="/ppt/tags/tag134.xml" ContentType="application/vnd.openxmlformats-officedocument.presentationml.tags+xml"/>
  <Override PartName="/ppt/tags/tag1340.xml" ContentType="application/vnd.openxmlformats-officedocument.presentationml.tags+xml"/>
  <Override PartName="/ppt/tags/tag1341.xml" ContentType="application/vnd.openxmlformats-officedocument.presentationml.tags+xml"/>
  <Override PartName="/ppt/tags/tag1342.xml" ContentType="application/vnd.openxmlformats-officedocument.presentationml.tags+xml"/>
  <Override PartName="/ppt/tags/tag1343.xml" ContentType="application/vnd.openxmlformats-officedocument.presentationml.tags+xml"/>
  <Override PartName="/ppt/tags/tag1344.xml" ContentType="application/vnd.openxmlformats-officedocument.presentationml.tags+xml"/>
  <Override PartName="/ppt/tags/tag1345.xml" ContentType="application/vnd.openxmlformats-officedocument.presentationml.tags+xml"/>
  <Override PartName="/ppt/tags/tag1346.xml" ContentType="application/vnd.openxmlformats-officedocument.presentationml.tags+xml"/>
  <Override PartName="/ppt/tags/tag1347.xml" ContentType="application/vnd.openxmlformats-officedocument.presentationml.tags+xml"/>
  <Override PartName="/ppt/tags/tag1348.xml" ContentType="application/vnd.openxmlformats-officedocument.presentationml.tags+xml"/>
  <Override PartName="/ppt/tags/tag1349.xml" ContentType="application/vnd.openxmlformats-officedocument.presentationml.tags+xml"/>
  <Override PartName="/ppt/tags/tag135.xml" ContentType="application/vnd.openxmlformats-officedocument.presentationml.tags+xml"/>
  <Override PartName="/ppt/tags/tag1350.xml" ContentType="application/vnd.openxmlformats-officedocument.presentationml.tags+xml"/>
  <Override PartName="/ppt/tags/tag1351.xml" ContentType="application/vnd.openxmlformats-officedocument.presentationml.tags+xml"/>
  <Override PartName="/ppt/tags/tag1352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25"/>
  </p:handoutMasterIdLst>
  <p:sldIdLst>
    <p:sldId id="603" r:id="rId3"/>
    <p:sldId id="1002" r:id="rId4"/>
    <p:sldId id="942" r:id="rId5"/>
    <p:sldId id="947" r:id="rId6"/>
    <p:sldId id="948" r:id="rId8"/>
    <p:sldId id="949" r:id="rId9"/>
    <p:sldId id="967" r:id="rId10"/>
    <p:sldId id="968" r:id="rId11"/>
    <p:sldId id="966" r:id="rId12"/>
    <p:sldId id="969" r:id="rId13"/>
    <p:sldId id="970" r:id="rId14"/>
    <p:sldId id="950" r:id="rId15"/>
    <p:sldId id="952" r:id="rId16"/>
    <p:sldId id="953" r:id="rId17"/>
    <p:sldId id="984" r:id="rId18"/>
    <p:sldId id="996" r:id="rId19"/>
    <p:sldId id="997" r:id="rId20"/>
    <p:sldId id="995" r:id="rId21"/>
    <p:sldId id="981" r:id="rId22"/>
    <p:sldId id="985" r:id="rId23"/>
    <p:sldId id="918" r:id="rId24"/>
  </p:sldIdLst>
  <p:sldSz cx="9902825" cy="6858000"/>
  <p:notesSz cx="6950075" cy="9236075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500" b="1" i="0" u="none" kern="1200" baseline="0">
        <a:solidFill>
          <a:srgbClr val="3333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500" b="1" i="0" u="none" kern="1200" baseline="0">
        <a:solidFill>
          <a:srgbClr val="3333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500" b="1" i="0" u="none" kern="1200" baseline="0">
        <a:solidFill>
          <a:srgbClr val="3333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500" b="1" i="0" u="none" kern="1200" baseline="0">
        <a:solidFill>
          <a:srgbClr val="3333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500" b="1" i="0" u="none" kern="1200" baseline="0">
        <a:solidFill>
          <a:srgbClr val="3333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500" b="1" i="0" u="none" kern="1200" baseline="0">
        <a:solidFill>
          <a:srgbClr val="3333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500" b="1" i="0" u="none" kern="1200" baseline="0">
        <a:solidFill>
          <a:srgbClr val="3333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500" b="1" i="0" u="none" kern="1200" baseline="0">
        <a:solidFill>
          <a:srgbClr val="3333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500" b="1" i="0" u="none" kern="1200" baseline="0">
        <a:solidFill>
          <a:srgbClr val="3333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72FF"/>
    <a:srgbClr val="009999"/>
    <a:srgbClr val="FFFF99"/>
    <a:srgbClr val="000099"/>
    <a:srgbClr val="FFFF00"/>
    <a:srgbClr val="0000CC"/>
    <a:srgbClr val="FF0000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>
        <p:scale>
          <a:sx n="75" d="100"/>
          <a:sy n="75" d="100"/>
        </p:scale>
        <p:origin x="-2454" y="-798"/>
      </p:cViewPr>
      <p:guideLst>
        <p:guide orient="horz" pos="2183"/>
        <p:guide pos="31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75" d="100"/>
        <a:sy n="75" d="100"/>
      </p:scale>
      <p:origin x="0" y="188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handoutMaster" Target="handoutMasters/handoutMaster1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202" tIns="46601" rIns="93202" bIns="46601" numCol="1" anchor="t" anchorCtr="0" compatLnSpc="1"/>
          <a:lstStyle>
            <a:lvl1pPr algn="l" defTabSz="933450" eaLnBrk="0" hangingPunct="0">
              <a:buFontTx/>
              <a:buNone/>
              <a:defRPr kumimoji="0"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8588" y="0"/>
            <a:ext cx="3011488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202" tIns="46601" rIns="93202" bIns="46601" numCol="1" anchor="t" anchorCtr="0" compatLnSpc="1"/>
          <a:lstStyle>
            <a:lvl1pPr algn="r" defTabSz="933450" eaLnBrk="0" hangingPunct="0">
              <a:buFontTx/>
              <a:buNone/>
              <a:defRPr kumimoji="0"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4113"/>
            <a:ext cx="3011488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202" tIns="46601" rIns="93202" bIns="46601" numCol="1" anchor="b" anchorCtr="0" compatLnSpc="1"/>
          <a:lstStyle>
            <a:lvl1pPr algn="l" defTabSz="933450" eaLnBrk="0" hangingPunct="0">
              <a:buFontTx/>
              <a:buNone/>
              <a:defRPr kumimoji="0"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8588" y="8774113"/>
            <a:ext cx="3011488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202" tIns="46601" rIns="93202" bIns="46601" numCol="1" anchor="b" anchorCtr="0" compatLnSpc="1"/>
          <a:p>
            <a:pPr lvl="0" algn="r" defTabSz="933450" eaLnBrk="1" hangingPunct="1"/>
            <a:fld id="{9A0DB2DC-4C9A-4742-B13C-FB6460FD3503}" type="slidenum">
              <a:rPr lang="zh-CN" altLang="en-US" sz="1200" b="0" dirty="0">
                <a:solidFill>
                  <a:schemeClr val="tx1"/>
                </a:solidFill>
                <a:latin typeface="Times New Roman" panose="02020603050405020304" pitchFamily="18" charset="0"/>
              </a:rPr>
            </a:fld>
            <a:endParaRPr lang="zh-CN" altLang="en-US" sz="12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202" tIns="46601" rIns="93202" bIns="46601" numCol="1" anchor="t" anchorCtr="0" compatLnSpc="1"/>
          <a:lstStyle>
            <a:lvl1pPr algn="l" defTabSz="933450" eaLnBrk="0" hangingPunct="0">
              <a:buFontTx/>
              <a:buNone/>
              <a:defRPr kumimoji="0"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8588" y="0"/>
            <a:ext cx="3011488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202" tIns="46601" rIns="93202" bIns="46601" numCol="1" anchor="t" anchorCtr="0" compatLnSpc="1"/>
          <a:lstStyle>
            <a:lvl1pPr algn="r" defTabSz="933450" eaLnBrk="0" hangingPunct="0">
              <a:buFontTx/>
              <a:buNone/>
              <a:defRPr kumimoji="0"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268" name="Rectangle 4"/>
          <p:cNvSpPr>
            <a:spLocks noTextEdit="1"/>
          </p:cNvSpPr>
          <p:nvPr>
            <p:ph type="sldImg"/>
          </p:nvPr>
        </p:nvSpPr>
        <p:spPr>
          <a:xfrm>
            <a:off x="974725" y="692150"/>
            <a:ext cx="5002213" cy="346392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7100" y="4386263"/>
            <a:ext cx="5095875" cy="41576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202" tIns="46601" rIns="93202" bIns="46601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Click to edit Master text styles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Second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Third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Fourth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Fifth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4113"/>
            <a:ext cx="3011488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202" tIns="46601" rIns="93202" bIns="46601" numCol="1" anchor="b" anchorCtr="0" compatLnSpc="1"/>
          <a:lstStyle>
            <a:lvl1pPr algn="l" defTabSz="933450" eaLnBrk="0" hangingPunct="0">
              <a:buFontTx/>
              <a:buNone/>
              <a:defRPr kumimoji="0"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8588" y="8774113"/>
            <a:ext cx="3011488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202" tIns="46601" rIns="93202" bIns="46601" numCol="1" anchor="b" anchorCtr="0" compatLnSpc="1"/>
          <a:p>
            <a:pPr lvl="0" algn="r" defTabSz="933450" eaLnBrk="1" hangingPunct="1"/>
            <a:fld id="{9A0DB2DC-4C9A-4742-B13C-FB6460FD3503}" type="slidenum">
              <a:rPr lang="zh-CN" altLang="en-US" sz="1200" b="0" dirty="0">
                <a:solidFill>
                  <a:schemeClr val="tx1"/>
                </a:solidFill>
                <a:latin typeface="Times New Roman" panose="02020603050405020304" pitchFamily="18" charset="0"/>
              </a:rPr>
            </a:fld>
            <a:endParaRPr lang="zh-CN" altLang="en-US" sz="12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917113" cy="2935288"/>
          </a:xfrm>
          <a:prstGeom prst="rect">
            <a:avLst/>
          </a:prstGeom>
          <a:solidFill>
            <a:schemeClr val="tx2"/>
          </a:solidFill>
          <a:ln w="12700">
            <a:noFill/>
            <a:miter lim="800000"/>
          </a:ln>
          <a:effectLst/>
        </p:spPr>
        <p:txBody>
          <a:bodyPr wrap="none" lIns="45720" tIns="44450" rIns="45720" bIns="4445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500" b="1" i="0" u="none" strike="noStrike" kern="1200" cap="none" spc="0" normalizeH="0" baseline="0" noProof="0">
              <a:ln>
                <a:noFill/>
              </a:ln>
              <a:solidFill>
                <a:srgbClr val="3333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0"/>
            <a:ext cx="9920288" cy="16002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chemeClr val="tx2"/>
              </a:gs>
            </a:gsLst>
            <a:lin ang="5400000" scaled="1"/>
          </a:gradFill>
          <a:ln w="12700">
            <a:noFill/>
            <a:miter lim="800000"/>
          </a:ln>
          <a:effectLst/>
        </p:spPr>
        <p:txBody>
          <a:bodyPr wrap="none" lIns="45720" tIns="44450" rIns="45720" bIns="4445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500" b="1" i="0" u="none" strike="noStrike" kern="1200" cap="none" spc="0" normalizeH="0" baseline="0" noProof="0">
              <a:ln>
                <a:noFill/>
              </a:ln>
              <a:solidFill>
                <a:srgbClr val="3333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2909888"/>
            <a:ext cx="9925050" cy="117475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rgbClr val="FFFFD9"/>
              </a:gs>
            </a:gsLst>
            <a:lin ang="0" scaled="1"/>
          </a:gradFill>
          <a:ln w="12700">
            <a:noFill/>
            <a:miter lim="800000"/>
          </a:ln>
          <a:effectLst/>
        </p:spPr>
        <p:txBody>
          <a:bodyPr wrap="none" lIns="45720" tIns="44450" rIns="45720" bIns="4445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500" b="1" i="0" u="none" strike="noStrike" kern="1200" cap="none" spc="0" normalizeH="0" baseline="0" noProof="0">
              <a:ln>
                <a:noFill/>
              </a:ln>
              <a:solidFill>
                <a:srgbClr val="3333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9988" name="Rectangle 4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695325" y="3414713"/>
            <a:ext cx="7496175" cy="1465262"/>
          </a:xfrm>
          <a:noFill/>
        </p:spPr>
        <p:txBody>
          <a:bodyPr anchorCtr="0"/>
          <a:lstStyle>
            <a:lvl1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2800"/>
            </a:lvl1pPr>
          </a:lstStyle>
          <a:p>
            <a:r>
              <a:rPr lang="en-US" altLang="zh-CN" noProof="1"/>
              <a:t>Click to edit Master subtitle style</a:t>
            </a:r>
            <a:endParaRPr lang="en-US" altLang="zh-CN" noProof="1"/>
          </a:p>
        </p:txBody>
      </p:sp>
      <p:sp>
        <p:nvSpPr>
          <p:cNvPr id="169990" name="Rectangle 6"/>
          <p:cNvSpPr>
            <a:spLocks noGrp="1" noChangeArrowheads="1"/>
          </p:cNvSpPr>
          <p:nvPr>
            <p:ph type="ctrTitle"/>
          </p:nvPr>
        </p:nvSpPr>
        <p:spPr bwMode="white">
          <a:xfrm>
            <a:off x="661988" y="1365250"/>
            <a:ext cx="8416925" cy="1143000"/>
          </a:xfrm>
        </p:spPr>
        <p:txBody>
          <a:bodyPr/>
          <a:lstStyle>
            <a:lvl1pPr>
              <a:lnSpc>
                <a:spcPct val="100000"/>
              </a:lnSpc>
              <a:defRPr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 altLang="zh-CN" noProof="1"/>
              <a:t>Click to edit Master title style</a:t>
            </a:r>
            <a:endParaRPr lang="en-US" altLang="zh-CN" noProof="1"/>
          </a:p>
        </p:txBody>
      </p:sp>
      <p:sp>
        <p:nvSpPr>
          <p:cNvPr id="13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90575" y="6172200"/>
            <a:ext cx="1568450" cy="301625"/>
          </a:xfrm>
          <a:prstGeom prst="rect">
            <a:avLst/>
          </a:prstGeom>
          <a:ln>
            <a:miter lim="800000"/>
          </a:ln>
        </p:spPr>
        <p:txBody>
          <a:bodyPr vert="horz" wrap="square" lIns="0" tIns="0" rIns="0" bIns="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759DB4-AF2C-42FC-810E-768F3F504F93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E6FF11F-5F09-40FB-953F-854ABDA76F71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119938" y="227013"/>
            <a:ext cx="2297112" cy="5678487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28600" y="227013"/>
            <a:ext cx="6738938" cy="5678487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E6FF11F-5F09-40FB-953F-854ABDA76F71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标题和文本在内容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4163" y="227013"/>
            <a:ext cx="9132887" cy="9112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228600" y="1447800"/>
            <a:ext cx="9132888" cy="215265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28600" y="3752850"/>
            <a:ext cx="9132888" cy="215265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E6FF11F-5F09-40FB-953F-854ABDA76F71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E6FF11F-5F09-40FB-953F-854ABDA76F71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16925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1692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E6FF11F-5F09-40FB-953F-854ABDA76F71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4489450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70450" y="1447800"/>
            <a:ext cx="4491038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E6FF11F-5F09-40FB-953F-854ABDA76F71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51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51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67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67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E6FF11F-5F09-40FB-953F-854ABDA76F71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E6FF11F-5F09-40FB-953F-854ABDA76F71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E6FF11F-5F09-40FB-953F-854ABDA76F71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7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71913" y="273050"/>
            <a:ext cx="553561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7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E6FF11F-5F09-40FB-953F-854ABDA76F71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042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0425" cy="4114800"/>
          </a:xfrm>
        </p:spPr>
        <p:txBody>
          <a:bodyPr vert="horz" wrap="square" lIns="90487" tIns="44450" rIns="90487" bIns="44450" numCol="1" anchor="t" anchorCtr="1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  <a:buClr>
                <a:schemeClr val="hlink"/>
              </a:buClr>
              <a:buSzPct val="50000"/>
              <a:buFont typeface="Marlett" pitchFamily="2" charset="2"/>
              <a:buNone/>
              <a:defRPr/>
            </a:pPr>
            <a:endParaRPr kumimoji="0" lang="zh-CN" altLang="en-US" sz="32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042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E6FF11F-5F09-40FB-953F-854ABDA76F71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2.png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 useBgFill="1">
        <p:nvSpPr>
          <p:cNvPr id="1026" name="Rectangle 2"/>
          <p:cNvSpPr>
            <a:spLocks noGrp="1"/>
          </p:cNvSpPr>
          <p:nvPr>
            <p:ph type="body"/>
          </p:nvPr>
        </p:nvSpPr>
        <p:spPr>
          <a:xfrm>
            <a:off x="228600" y="1447800"/>
            <a:ext cx="9132888" cy="4457700"/>
          </a:xfrm>
          <a:prstGeom prst="rect">
            <a:avLst/>
          </a:prstGeom>
          <a:ln w="12700">
            <a:noFill/>
          </a:ln>
        </p:spPr>
        <p:txBody>
          <a:bodyPr lIns="90487" tIns="44450" rIns="90487" bIns="44450" anchor="t" anchorCtr="1"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</p:txBody>
      </p:sp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284163" y="227013"/>
            <a:ext cx="9132887" cy="911225"/>
          </a:xfrm>
          <a:prstGeom prst="rect">
            <a:avLst/>
          </a:prstGeom>
          <a:noFill/>
          <a:ln w="12700">
            <a:noFill/>
          </a:ln>
        </p:spPr>
        <p:txBody>
          <a:bodyPr lIns="90487" tIns="44450" rIns="90487" bIns="44450"/>
          <a:p>
            <a:pPr lvl="0"/>
            <a:r>
              <a:rPr lang="en-US" altLang="zh-CN" dirty="0"/>
              <a:t>This is a title</a:t>
            </a:r>
            <a:br>
              <a:rPr lang="en-US" altLang="zh-CN" dirty="0"/>
            </a:br>
            <a:endParaRPr lang="en-US" altLang="zh-CN" dirty="0"/>
          </a:p>
        </p:txBody>
      </p:sp>
      <p:sp>
        <p:nvSpPr>
          <p:cNvPr id="168964" name="Rectangle 4"/>
          <p:cNvSpPr>
            <a:spLocks noChangeArrowheads="1"/>
          </p:cNvSpPr>
          <p:nvPr/>
        </p:nvSpPr>
        <p:spPr bwMode="auto">
          <a:xfrm flipV="1">
            <a:off x="0" y="6169025"/>
            <a:ext cx="9902825" cy="74613"/>
          </a:xfrm>
          <a:prstGeom prst="rect">
            <a:avLst/>
          </a:prstGeom>
          <a:gradFill rotWithShape="0">
            <a:gsLst>
              <a:gs pos="0">
                <a:srgbClr val="FFFFD9"/>
              </a:gs>
              <a:gs pos="100000">
                <a:srgbClr val="FF0000"/>
              </a:gs>
            </a:gsLst>
            <a:lin ang="0" scaled="1"/>
          </a:gradFill>
          <a:ln w="12700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500" b="1" i="0" u="none" strike="noStrike" kern="1200" cap="none" spc="0" normalizeH="0" baseline="0" noProof="0">
              <a:ln>
                <a:noFill/>
              </a:ln>
              <a:solidFill>
                <a:srgbClr val="3333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8965" name="Rectangle 5"/>
          <p:cNvSpPr>
            <a:spLocks noChangeArrowheads="1"/>
          </p:cNvSpPr>
          <p:nvPr/>
        </p:nvSpPr>
        <p:spPr bwMode="auto">
          <a:xfrm flipV="1">
            <a:off x="0" y="1065213"/>
            <a:ext cx="9902825" cy="74613"/>
          </a:xfrm>
          <a:prstGeom prst="rect">
            <a:avLst/>
          </a:prstGeom>
          <a:gradFill rotWithShape="0">
            <a:gsLst>
              <a:gs pos="0">
                <a:srgbClr val="3366FF"/>
              </a:gs>
              <a:gs pos="100000">
                <a:srgbClr val="FFFFFF"/>
              </a:gs>
            </a:gsLst>
            <a:lin ang="5400000" scaled="1"/>
          </a:gradFill>
          <a:ln w="12700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500" b="1" i="0" u="none" strike="noStrike" kern="1200" cap="none" spc="0" normalizeH="0" baseline="0" noProof="0">
              <a:ln>
                <a:noFill/>
              </a:ln>
              <a:solidFill>
                <a:srgbClr val="3333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896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76500" y="6380163"/>
            <a:ext cx="1566863" cy="3016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b" anchorCtr="0" compatLnSpc="1"/>
          <a:lstStyle>
            <a:lvl1pPr algn="l" eaLnBrk="0" hangingPunct="0">
              <a:buFontTx/>
              <a:buNone/>
              <a:defRPr kumimoji="0" sz="1000" b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E6FF11F-5F09-40FB-953F-854ABDA76F71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896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67200" y="6400800"/>
            <a:ext cx="3300413" cy="30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b" anchorCtr="0" compatLnSpc="1"/>
          <a:lstStyle>
            <a:lvl1pPr algn="l" eaLnBrk="0" hangingPunct="0">
              <a:buFontTx/>
              <a:buNone/>
              <a:defRPr kumimoji="0" sz="1000" b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896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8050" y="6380163"/>
            <a:ext cx="495300" cy="3016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b" anchorCtr="0" compatLnSpc="1"/>
          <a:lstStyle>
            <a:lvl1pPr algn="r">
              <a:defRPr sz="1000" b="0">
                <a:solidFill>
                  <a:schemeClr val="tx1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1033" name="Picture 13" descr="公司简称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607175" y="260350"/>
            <a:ext cx="2879725" cy="6604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FF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FF0000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FF0000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FF0000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FF0000"/>
          </a:solidFill>
          <a:latin typeface="Arial" panose="020B0604020202020204" pitchFamily="34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FF0000"/>
          </a:solidFill>
          <a:latin typeface="Arial" panose="020B0604020202020204" pitchFamily="34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FF0000"/>
          </a:solidFill>
          <a:latin typeface="Arial" panose="020B0604020202020204" pitchFamily="34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FF0000"/>
          </a:solidFill>
          <a:latin typeface="Arial" panose="020B0604020202020204" pitchFamily="34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FF0000"/>
          </a:solidFill>
          <a:latin typeface="Arial" panose="020B0604020202020204" pitchFamily="34" charset="0"/>
        </a:defRPr>
      </a:lvl9pPr>
    </p:titleStyle>
    <p:bodyStyle>
      <a:lvl1pPr marL="231775" indent="-231775" algn="l" rtl="0" eaLnBrk="0" fontAlgn="base" hangingPunct="0">
        <a:lnSpc>
          <a:spcPct val="95000"/>
        </a:lnSpc>
        <a:spcBef>
          <a:spcPct val="25000"/>
        </a:spcBef>
        <a:spcAft>
          <a:spcPct val="10000"/>
        </a:spcAft>
        <a:buClr>
          <a:schemeClr val="hlink"/>
        </a:buClr>
        <a:buSzPct val="50000"/>
        <a:buFont typeface="Marlett" pitchFamily="2" charset="2"/>
        <a:buChar char="n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24155" algn="l" rtl="0" eaLnBrk="0" fontAlgn="base" hangingPunct="0">
        <a:lnSpc>
          <a:spcPct val="95000"/>
        </a:lnSpc>
        <a:spcBef>
          <a:spcPct val="25000"/>
        </a:spcBef>
        <a:spcAft>
          <a:spcPct val="10000"/>
        </a:spcAft>
        <a:buClr>
          <a:schemeClr val="hlink"/>
        </a:buClr>
        <a:buSzPct val="95000"/>
        <a:buFont typeface="Webdings" panose="05030102010509060703" pitchFamily="18" charset="2"/>
        <a:buChar char="4"/>
        <a:defRPr sz="2400">
          <a:solidFill>
            <a:schemeClr val="tx1"/>
          </a:solidFill>
          <a:latin typeface="+mn-lt"/>
        </a:defRPr>
      </a:lvl2pPr>
      <a:lvl3pPr marL="967105" indent="-163830" algn="l" rtl="0" eaLnBrk="0" fontAlgn="base" hangingPunct="0">
        <a:lnSpc>
          <a:spcPct val="95000"/>
        </a:lnSpc>
        <a:spcBef>
          <a:spcPct val="25000"/>
        </a:spcBef>
        <a:spcAft>
          <a:spcPct val="10000"/>
        </a:spcAft>
        <a:buClr>
          <a:schemeClr val="hlink"/>
        </a:buClr>
        <a:buSzPct val="115000"/>
        <a:buChar char="-"/>
        <a:defRPr sz="1600">
          <a:solidFill>
            <a:schemeClr val="tx1"/>
          </a:solidFill>
          <a:latin typeface="+mn-lt"/>
        </a:defRPr>
      </a:lvl3pPr>
      <a:lvl4pPr marL="1425575" indent="-282575" algn="l" rtl="0" eaLnBrk="0" fontAlgn="base" hangingPunct="0">
        <a:lnSpc>
          <a:spcPct val="90000"/>
        </a:lnSpc>
        <a:spcBef>
          <a:spcPct val="0"/>
        </a:spcBef>
        <a:spcAft>
          <a:spcPct val="15000"/>
        </a:spcAft>
        <a:buClr>
          <a:srgbClr val="CE0326"/>
        </a:buClr>
        <a:buSzPct val="120000"/>
        <a:buChar char="-"/>
        <a:defRPr sz="2200" b="1">
          <a:solidFill>
            <a:srgbClr val="000000"/>
          </a:solidFill>
          <a:latin typeface="Arial Rounded MT Bold" panose="020F0704030504030204" pitchFamily="34" charset="0"/>
        </a:defRPr>
      </a:lvl4pPr>
      <a:lvl5pPr marL="1768475" indent="-228600" algn="l" rtl="0" eaLnBrk="0" fontAlgn="base" hangingPunct="0">
        <a:lnSpc>
          <a:spcPct val="90000"/>
        </a:lnSpc>
        <a:spcBef>
          <a:spcPct val="0"/>
        </a:spcBef>
        <a:spcAft>
          <a:spcPct val="15000"/>
        </a:spcAft>
        <a:buClr>
          <a:srgbClr val="CE0326"/>
        </a:buClr>
        <a:buSzPct val="120000"/>
        <a:buChar char="•"/>
        <a:defRPr sz="2200" b="1">
          <a:solidFill>
            <a:srgbClr val="000000"/>
          </a:solidFill>
          <a:latin typeface="Arial Rounded MT Bold" panose="020F0704030504030204" pitchFamily="34" charset="0"/>
        </a:defRPr>
      </a:lvl5pPr>
      <a:lvl6pPr marL="2225675" indent="-228600" algn="l" rtl="0" eaLnBrk="0" fontAlgn="base" hangingPunct="0">
        <a:lnSpc>
          <a:spcPct val="90000"/>
        </a:lnSpc>
        <a:spcBef>
          <a:spcPct val="0"/>
        </a:spcBef>
        <a:spcAft>
          <a:spcPct val="15000"/>
        </a:spcAft>
        <a:buClr>
          <a:srgbClr val="CE0326"/>
        </a:buClr>
        <a:buSzPct val="120000"/>
        <a:buChar char="•"/>
        <a:defRPr sz="2200" b="1">
          <a:solidFill>
            <a:srgbClr val="000000"/>
          </a:solidFill>
          <a:latin typeface="Arial Rounded MT Bold" panose="020F0704030504030204" pitchFamily="34" charset="0"/>
        </a:defRPr>
      </a:lvl6pPr>
      <a:lvl7pPr marL="2682875" indent="-228600" algn="l" rtl="0" eaLnBrk="0" fontAlgn="base" hangingPunct="0">
        <a:lnSpc>
          <a:spcPct val="90000"/>
        </a:lnSpc>
        <a:spcBef>
          <a:spcPct val="0"/>
        </a:spcBef>
        <a:spcAft>
          <a:spcPct val="15000"/>
        </a:spcAft>
        <a:buClr>
          <a:srgbClr val="CE0326"/>
        </a:buClr>
        <a:buSzPct val="120000"/>
        <a:buChar char="•"/>
        <a:defRPr sz="2200" b="1">
          <a:solidFill>
            <a:srgbClr val="000000"/>
          </a:solidFill>
          <a:latin typeface="Arial Rounded MT Bold" panose="020F0704030504030204" pitchFamily="34" charset="0"/>
        </a:defRPr>
      </a:lvl7pPr>
      <a:lvl8pPr marL="3140075" indent="-228600" algn="l" rtl="0" eaLnBrk="0" fontAlgn="base" hangingPunct="0">
        <a:lnSpc>
          <a:spcPct val="90000"/>
        </a:lnSpc>
        <a:spcBef>
          <a:spcPct val="0"/>
        </a:spcBef>
        <a:spcAft>
          <a:spcPct val="15000"/>
        </a:spcAft>
        <a:buClr>
          <a:srgbClr val="CE0326"/>
        </a:buClr>
        <a:buSzPct val="120000"/>
        <a:buChar char="•"/>
        <a:defRPr sz="2200" b="1">
          <a:solidFill>
            <a:srgbClr val="000000"/>
          </a:solidFill>
          <a:latin typeface="Arial Rounded MT Bold" panose="020F0704030504030204" pitchFamily="34" charset="0"/>
        </a:defRPr>
      </a:lvl8pPr>
      <a:lvl9pPr marL="3597275" indent="-228600" algn="l" rtl="0" eaLnBrk="0" fontAlgn="base" hangingPunct="0">
        <a:lnSpc>
          <a:spcPct val="90000"/>
        </a:lnSpc>
        <a:spcBef>
          <a:spcPct val="0"/>
        </a:spcBef>
        <a:spcAft>
          <a:spcPct val="15000"/>
        </a:spcAft>
        <a:buClr>
          <a:srgbClr val="CE0326"/>
        </a:buClr>
        <a:buSzPct val="120000"/>
        <a:buChar char="•"/>
        <a:defRPr sz="2200" b="1">
          <a:solidFill>
            <a:srgbClr val="000000"/>
          </a:solidFill>
          <a:latin typeface="Arial Rounded MT Bold" panose="020F07040305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315.xml"/><Relationship Id="rId2" Type="http://schemas.openxmlformats.org/officeDocument/2006/relationships/tags" Target="../tags/tag1314.xml"/><Relationship Id="rId1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17.xml"/><Relationship Id="rId1" Type="http://schemas.openxmlformats.org/officeDocument/2006/relationships/tags" Target="../tags/tag1316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1323.xml"/><Relationship Id="rId8" Type="http://schemas.openxmlformats.org/officeDocument/2006/relationships/tags" Target="../tags/tag1322.xml"/><Relationship Id="rId7" Type="http://schemas.openxmlformats.org/officeDocument/2006/relationships/tags" Target="../tags/tag1321.xml"/><Relationship Id="rId6" Type="http://schemas.openxmlformats.org/officeDocument/2006/relationships/tags" Target="../tags/tag1320.xml"/><Relationship Id="rId5" Type="http://schemas.openxmlformats.org/officeDocument/2006/relationships/tags" Target="../tags/tag1319.xml"/><Relationship Id="rId4" Type="http://schemas.openxmlformats.org/officeDocument/2006/relationships/tags" Target="../tags/tag1318.xml"/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1324.xml"/><Relationship Id="rId10" Type="http://schemas.openxmlformats.org/officeDocument/2006/relationships/image" Target="../media/image22.png"/><Relationship Id="rId1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27.xml"/><Relationship Id="rId3" Type="http://schemas.openxmlformats.org/officeDocument/2006/relationships/image" Target="../media/image23.png"/><Relationship Id="rId2" Type="http://schemas.openxmlformats.org/officeDocument/2006/relationships/tags" Target="../tags/tag1326.xml"/><Relationship Id="rId1" Type="http://schemas.openxmlformats.org/officeDocument/2006/relationships/tags" Target="../tags/tag1325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8" Type="http://schemas.openxmlformats.org/officeDocument/2006/relationships/tags" Target="../tags/tag1332.xml"/><Relationship Id="rId7" Type="http://schemas.openxmlformats.org/officeDocument/2006/relationships/image" Target="../media/image26.png"/><Relationship Id="rId6" Type="http://schemas.openxmlformats.org/officeDocument/2006/relationships/tags" Target="../tags/tag1331.xml"/><Relationship Id="rId5" Type="http://schemas.openxmlformats.org/officeDocument/2006/relationships/image" Target="../media/image25.png"/><Relationship Id="rId4" Type="http://schemas.openxmlformats.org/officeDocument/2006/relationships/tags" Target="../tags/tag1330.xml"/><Relationship Id="rId3" Type="http://schemas.openxmlformats.org/officeDocument/2006/relationships/image" Target="../media/image24.png"/><Relationship Id="rId2" Type="http://schemas.openxmlformats.org/officeDocument/2006/relationships/tags" Target="../tags/tag1329.xml"/><Relationship Id="rId13" Type="http://schemas.openxmlformats.org/officeDocument/2006/relationships/slideLayout" Target="../slideLayouts/slideLayout7.xml"/><Relationship Id="rId12" Type="http://schemas.openxmlformats.org/officeDocument/2006/relationships/tags" Target="../tags/tag1334.xml"/><Relationship Id="rId11" Type="http://schemas.openxmlformats.org/officeDocument/2006/relationships/image" Target="../media/image28.png"/><Relationship Id="rId10" Type="http://schemas.openxmlformats.org/officeDocument/2006/relationships/tags" Target="../tags/tag1333.xml"/><Relationship Id="rId1" Type="http://schemas.openxmlformats.org/officeDocument/2006/relationships/tags" Target="../tags/tag13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35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337.xml"/><Relationship Id="rId2" Type="http://schemas.openxmlformats.org/officeDocument/2006/relationships/image" Target="../media/image29.png"/><Relationship Id="rId1" Type="http://schemas.openxmlformats.org/officeDocument/2006/relationships/tags" Target="../tags/tag1336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339.xml"/><Relationship Id="rId2" Type="http://schemas.openxmlformats.org/officeDocument/2006/relationships/image" Target="../media/image30.jpeg"/><Relationship Id="rId1" Type="http://schemas.openxmlformats.org/officeDocument/2006/relationships/tags" Target="../tags/tag1338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1347.xml"/><Relationship Id="rId8" Type="http://schemas.openxmlformats.org/officeDocument/2006/relationships/image" Target="../media/image31.png"/><Relationship Id="rId7" Type="http://schemas.openxmlformats.org/officeDocument/2006/relationships/tags" Target="../tags/tag1346.xml"/><Relationship Id="rId6" Type="http://schemas.openxmlformats.org/officeDocument/2006/relationships/tags" Target="../tags/tag1345.xml"/><Relationship Id="rId5" Type="http://schemas.openxmlformats.org/officeDocument/2006/relationships/tags" Target="../tags/tag1344.xml"/><Relationship Id="rId4" Type="http://schemas.openxmlformats.org/officeDocument/2006/relationships/tags" Target="../tags/tag1343.xml"/><Relationship Id="rId3" Type="http://schemas.openxmlformats.org/officeDocument/2006/relationships/tags" Target="../tags/tag1342.xml"/><Relationship Id="rId2" Type="http://schemas.openxmlformats.org/officeDocument/2006/relationships/tags" Target="../tags/tag1341.xml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1348.xml"/><Relationship Id="rId1" Type="http://schemas.openxmlformats.org/officeDocument/2006/relationships/tags" Target="../tags/tag13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49.xml"/><Relationship Id="rId1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351.xml"/><Relationship Id="rId2" Type="http://schemas.openxmlformats.org/officeDocument/2006/relationships/image" Target="../media/image33.jpeg"/><Relationship Id="rId1" Type="http://schemas.openxmlformats.org/officeDocument/2006/relationships/tags" Target="../tags/tag135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5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image" Target="../media/image7.png"/><Relationship Id="rId7" Type="http://schemas.openxmlformats.org/officeDocument/2006/relationships/tags" Target="../tags/tag5.xml"/><Relationship Id="rId6" Type="http://schemas.openxmlformats.org/officeDocument/2006/relationships/image" Target="../media/image6.png"/><Relationship Id="rId5" Type="http://schemas.openxmlformats.org/officeDocument/2006/relationships/tags" Target="../tags/tag4.xml"/><Relationship Id="rId4" Type="http://schemas.openxmlformats.org/officeDocument/2006/relationships/image" Target="../media/image5.png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999" Type="http://schemas.openxmlformats.org/officeDocument/2006/relationships/tags" Target="../tags/tag1006.xml"/><Relationship Id="rId998" Type="http://schemas.openxmlformats.org/officeDocument/2006/relationships/tags" Target="../tags/tag1005.xml"/><Relationship Id="rId997" Type="http://schemas.openxmlformats.org/officeDocument/2006/relationships/tags" Target="../tags/tag1004.xml"/><Relationship Id="rId996" Type="http://schemas.openxmlformats.org/officeDocument/2006/relationships/tags" Target="../tags/tag1003.xml"/><Relationship Id="rId995" Type="http://schemas.openxmlformats.org/officeDocument/2006/relationships/tags" Target="../tags/tag1002.xml"/><Relationship Id="rId994" Type="http://schemas.openxmlformats.org/officeDocument/2006/relationships/tags" Target="../tags/tag1001.xml"/><Relationship Id="rId993" Type="http://schemas.openxmlformats.org/officeDocument/2006/relationships/tags" Target="../tags/tag1000.xml"/><Relationship Id="rId992" Type="http://schemas.openxmlformats.org/officeDocument/2006/relationships/tags" Target="../tags/tag999.xml"/><Relationship Id="rId991" Type="http://schemas.openxmlformats.org/officeDocument/2006/relationships/tags" Target="../tags/tag998.xml"/><Relationship Id="rId990" Type="http://schemas.openxmlformats.org/officeDocument/2006/relationships/tags" Target="../tags/tag997.xml"/><Relationship Id="rId99" Type="http://schemas.openxmlformats.org/officeDocument/2006/relationships/tags" Target="../tags/tag106.xml"/><Relationship Id="rId989" Type="http://schemas.openxmlformats.org/officeDocument/2006/relationships/tags" Target="../tags/tag996.xml"/><Relationship Id="rId988" Type="http://schemas.openxmlformats.org/officeDocument/2006/relationships/tags" Target="../tags/tag995.xml"/><Relationship Id="rId987" Type="http://schemas.openxmlformats.org/officeDocument/2006/relationships/tags" Target="../tags/tag994.xml"/><Relationship Id="rId986" Type="http://schemas.openxmlformats.org/officeDocument/2006/relationships/tags" Target="../tags/tag993.xml"/><Relationship Id="rId985" Type="http://schemas.openxmlformats.org/officeDocument/2006/relationships/tags" Target="../tags/tag992.xml"/><Relationship Id="rId984" Type="http://schemas.openxmlformats.org/officeDocument/2006/relationships/tags" Target="../tags/tag991.xml"/><Relationship Id="rId983" Type="http://schemas.openxmlformats.org/officeDocument/2006/relationships/tags" Target="../tags/tag990.xml"/><Relationship Id="rId982" Type="http://schemas.openxmlformats.org/officeDocument/2006/relationships/tags" Target="../tags/tag989.xml"/><Relationship Id="rId981" Type="http://schemas.openxmlformats.org/officeDocument/2006/relationships/tags" Target="../tags/tag988.xml"/><Relationship Id="rId980" Type="http://schemas.openxmlformats.org/officeDocument/2006/relationships/tags" Target="../tags/tag987.xml"/><Relationship Id="rId98" Type="http://schemas.openxmlformats.org/officeDocument/2006/relationships/tags" Target="../tags/tag105.xml"/><Relationship Id="rId979" Type="http://schemas.openxmlformats.org/officeDocument/2006/relationships/tags" Target="../tags/tag986.xml"/><Relationship Id="rId978" Type="http://schemas.openxmlformats.org/officeDocument/2006/relationships/tags" Target="../tags/tag985.xml"/><Relationship Id="rId977" Type="http://schemas.openxmlformats.org/officeDocument/2006/relationships/tags" Target="../tags/tag984.xml"/><Relationship Id="rId976" Type="http://schemas.openxmlformats.org/officeDocument/2006/relationships/tags" Target="../tags/tag983.xml"/><Relationship Id="rId975" Type="http://schemas.openxmlformats.org/officeDocument/2006/relationships/tags" Target="../tags/tag982.xml"/><Relationship Id="rId974" Type="http://schemas.openxmlformats.org/officeDocument/2006/relationships/tags" Target="../tags/tag981.xml"/><Relationship Id="rId973" Type="http://schemas.openxmlformats.org/officeDocument/2006/relationships/tags" Target="../tags/tag980.xml"/><Relationship Id="rId972" Type="http://schemas.openxmlformats.org/officeDocument/2006/relationships/tags" Target="../tags/tag979.xml"/><Relationship Id="rId971" Type="http://schemas.openxmlformats.org/officeDocument/2006/relationships/tags" Target="../tags/tag978.xml"/><Relationship Id="rId970" Type="http://schemas.openxmlformats.org/officeDocument/2006/relationships/tags" Target="../tags/tag977.xml"/><Relationship Id="rId97" Type="http://schemas.openxmlformats.org/officeDocument/2006/relationships/tags" Target="../tags/tag104.xml"/><Relationship Id="rId969" Type="http://schemas.openxmlformats.org/officeDocument/2006/relationships/tags" Target="../tags/tag976.xml"/><Relationship Id="rId968" Type="http://schemas.openxmlformats.org/officeDocument/2006/relationships/tags" Target="../tags/tag975.xml"/><Relationship Id="rId967" Type="http://schemas.openxmlformats.org/officeDocument/2006/relationships/tags" Target="../tags/tag974.xml"/><Relationship Id="rId966" Type="http://schemas.openxmlformats.org/officeDocument/2006/relationships/tags" Target="../tags/tag973.xml"/><Relationship Id="rId965" Type="http://schemas.openxmlformats.org/officeDocument/2006/relationships/tags" Target="../tags/tag972.xml"/><Relationship Id="rId964" Type="http://schemas.openxmlformats.org/officeDocument/2006/relationships/tags" Target="../tags/tag971.xml"/><Relationship Id="rId963" Type="http://schemas.openxmlformats.org/officeDocument/2006/relationships/tags" Target="../tags/tag970.xml"/><Relationship Id="rId962" Type="http://schemas.openxmlformats.org/officeDocument/2006/relationships/tags" Target="../tags/tag969.xml"/><Relationship Id="rId961" Type="http://schemas.openxmlformats.org/officeDocument/2006/relationships/tags" Target="../tags/tag968.xml"/><Relationship Id="rId960" Type="http://schemas.openxmlformats.org/officeDocument/2006/relationships/tags" Target="../tags/tag967.xml"/><Relationship Id="rId96" Type="http://schemas.openxmlformats.org/officeDocument/2006/relationships/tags" Target="../tags/tag103.xml"/><Relationship Id="rId959" Type="http://schemas.openxmlformats.org/officeDocument/2006/relationships/tags" Target="../tags/tag966.xml"/><Relationship Id="rId958" Type="http://schemas.openxmlformats.org/officeDocument/2006/relationships/tags" Target="../tags/tag965.xml"/><Relationship Id="rId957" Type="http://schemas.openxmlformats.org/officeDocument/2006/relationships/tags" Target="../tags/tag964.xml"/><Relationship Id="rId956" Type="http://schemas.openxmlformats.org/officeDocument/2006/relationships/tags" Target="../tags/tag963.xml"/><Relationship Id="rId955" Type="http://schemas.openxmlformats.org/officeDocument/2006/relationships/tags" Target="../tags/tag962.xml"/><Relationship Id="rId954" Type="http://schemas.openxmlformats.org/officeDocument/2006/relationships/tags" Target="../tags/tag961.xml"/><Relationship Id="rId953" Type="http://schemas.openxmlformats.org/officeDocument/2006/relationships/tags" Target="../tags/tag960.xml"/><Relationship Id="rId952" Type="http://schemas.openxmlformats.org/officeDocument/2006/relationships/tags" Target="../tags/tag959.xml"/><Relationship Id="rId951" Type="http://schemas.openxmlformats.org/officeDocument/2006/relationships/tags" Target="../tags/tag958.xml"/><Relationship Id="rId950" Type="http://schemas.openxmlformats.org/officeDocument/2006/relationships/tags" Target="../tags/tag957.xml"/><Relationship Id="rId95" Type="http://schemas.openxmlformats.org/officeDocument/2006/relationships/tags" Target="../tags/tag102.xml"/><Relationship Id="rId949" Type="http://schemas.openxmlformats.org/officeDocument/2006/relationships/tags" Target="../tags/tag956.xml"/><Relationship Id="rId948" Type="http://schemas.openxmlformats.org/officeDocument/2006/relationships/tags" Target="../tags/tag955.xml"/><Relationship Id="rId947" Type="http://schemas.openxmlformats.org/officeDocument/2006/relationships/tags" Target="../tags/tag954.xml"/><Relationship Id="rId946" Type="http://schemas.openxmlformats.org/officeDocument/2006/relationships/tags" Target="../tags/tag953.xml"/><Relationship Id="rId945" Type="http://schemas.openxmlformats.org/officeDocument/2006/relationships/tags" Target="../tags/tag952.xml"/><Relationship Id="rId944" Type="http://schemas.openxmlformats.org/officeDocument/2006/relationships/tags" Target="../tags/tag951.xml"/><Relationship Id="rId943" Type="http://schemas.openxmlformats.org/officeDocument/2006/relationships/tags" Target="../tags/tag950.xml"/><Relationship Id="rId942" Type="http://schemas.openxmlformats.org/officeDocument/2006/relationships/tags" Target="../tags/tag949.xml"/><Relationship Id="rId941" Type="http://schemas.openxmlformats.org/officeDocument/2006/relationships/tags" Target="../tags/tag948.xml"/><Relationship Id="rId940" Type="http://schemas.openxmlformats.org/officeDocument/2006/relationships/tags" Target="../tags/tag947.xml"/><Relationship Id="rId94" Type="http://schemas.openxmlformats.org/officeDocument/2006/relationships/tags" Target="../tags/tag101.xml"/><Relationship Id="rId939" Type="http://schemas.openxmlformats.org/officeDocument/2006/relationships/tags" Target="../tags/tag946.xml"/><Relationship Id="rId938" Type="http://schemas.openxmlformats.org/officeDocument/2006/relationships/tags" Target="../tags/tag945.xml"/><Relationship Id="rId937" Type="http://schemas.openxmlformats.org/officeDocument/2006/relationships/tags" Target="../tags/tag944.xml"/><Relationship Id="rId936" Type="http://schemas.openxmlformats.org/officeDocument/2006/relationships/tags" Target="../tags/tag943.xml"/><Relationship Id="rId935" Type="http://schemas.openxmlformats.org/officeDocument/2006/relationships/tags" Target="../tags/tag942.xml"/><Relationship Id="rId934" Type="http://schemas.openxmlformats.org/officeDocument/2006/relationships/tags" Target="../tags/tag941.xml"/><Relationship Id="rId933" Type="http://schemas.openxmlformats.org/officeDocument/2006/relationships/tags" Target="../tags/tag940.xml"/><Relationship Id="rId932" Type="http://schemas.openxmlformats.org/officeDocument/2006/relationships/tags" Target="../tags/tag939.xml"/><Relationship Id="rId931" Type="http://schemas.openxmlformats.org/officeDocument/2006/relationships/tags" Target="../tags/tag938.xml"/><Relationship Id="rId930" Type="http://schemas.openxmlformats.org/officeDocument/2006/relationships/tags" Target="../tags/tag937.xml"/><Relationship Id="rId93" Type="http://schemas.openxmlformats.org/officeDocument/2006/relationships/tags" Target="../tags/tag100.xml"/><Relationship Id="rId929" Type="http://schemas.openxmlformats.org/officeDocument/2006/relationships/tags" Target="../tags/tag936.xml"/><Relationship Id="rId928" Type="http://schemas.openxmlformats.org/officeDocument/2006/relationships/tags" Target="../tags/tag935.xml"/><Relationship Id="rId927" Type="http://schemas.openxmlformats.org/officeDocument/2006/relationships/tags" Target="../tags/tag934.xml"/><Relationship Id="rId926" Type="http://schemas.openxmlformats.org/officeDocument/2006/relationships/tags" Target="../tags/tag933.xml"/><Relationship Id="rId925" Type="http://schemas.openxmlformats.org/officeDocument/2006/relationships/tags" Target="../tags/tag932.xml"/><Relationship Id="rId924" Type="http://schemas.openxmlformats.org/officeDocument/2006/relationships/tags" Target="../tags/tag931.xml"/><Relationship Id="rId923" Type="http://schemas.openxmlformats.org/officeDocument/2006/relationships/tags" Target="../tags/tag930.xml"/><Relationship Id="rId922" Type="http://schemas.openxmlformats.org/officeDocument/2006/relationships/tags" Target="../tags/tag929.xml"/><Relationship Id="rId921" Type="http://schemas.openxmlformats.org/officeDocument/2006/relationships/tags" Target="../tags/tag928.xml"/><Relationship Id="rId920" Type="http://schemas.openxmlformats.org/officeDocument/2006/relationships/tags" Target="../tags/tag927.xml"/><Relationship Id="rId92" Type="http://schemas.openxmlformats.org/officeDocument/2006/relationships/tags" Target="../tags/tag99.xml"/><Relationship Id="rId919" Type="http://schemas.openxmlformats.org/officeDocument/2006/relationships/tags" Target="../tags/tag926.xml"/><Relationship Id="rId918" Type="http://schemas.openxmlformats.org/officeDocument/2006/relationships/tags" Target="../tags/tag925.xml"/><Relationship Id="rId917" Type="http://schemas.openxmlformats.org/officeDocument/2006/relationships/tags" Target="../tags/tag924.xml"/><Relationship Id="rId916" Type="http://schemas.openxmlformats.org/officeDocument/2006/relationships/tags" Target="../tags/tag923.xml"/><Relationship Id="rId915" Type="http://schemas.openxmlformats.org/officeDocument/2006/relationships/tags" Target="../tags/tag922.xml"/><Relationship Id="rId914" Type="http://schemas.openxmlformats.org/officeDocument/2006/relationships/tags" Target="../tags/tag921.xml"/><Relationship Id="rId913" Type="http://schemas.openxmlformats.org/officeDocument/2006/relationships/tags" Target="../tags/tag920.xml"/><Relationship Id="rId912" Type="http://schemas.openxmlformats.org/officeDocument/2006/relationships/tags" Target="../tags/tag919.xml"/><Relationship Id="rId911" Type="http://schemas.openxmlformats.org/officeDocument/2006/relationships/tags" Target="../tags/tag918.xml"/><Relationship Id="rId910" Type="http://schemas.openxmlformats.org/officeDocument/2006/relationships/tags" Target="../tags/tag917.xml"/><Relationship Id="rId91" Type="http://schemas.openxmlformats.org/officeDocument/2006/relationships/tags" Target="../tags/tag98.xml"/><Relationship Id="rId909" Type="http://schemas.openxmlformats.org/officeDocument/2006/relationships/tags" Target="../tags/tag916.xml"/><Relationship Id="rId908" Type="http://schemas.openxmlformats.org/officeDocument/2006/relationships/tags" Target="../tags/tag915.xml"/><Relationship Id="rId907" Type="http://schemas.openxmlformats.org/officeDocument/2006/relationships/tags" Target="../tags/tag914.xml"/><Relationship Id="rId906" Type="http://schemas.openxmlformats.org/officeDocument/2006/relationships/tags" Target="../tags/tag913.xml"/><Relationship Id="rId905" Type="http://schemas.openxmlformats.org/officeDocument/2006/relationships/tags" Target="../tags/tag912.xml"/><Relationship Id="rId904" Type="http://schemas.openxmlformats.org/officeDocument/2006/relationships/tags" Target="../tags/tag911.xml"/><Relationship Id="rId903" Type="http://schemas.openxmlformats.org/officeDocument/2006/relationships/tags" Target="../tags/tag910.xml"/><Relationship Id="rId902" Type="http://schemas.openxmlformats.org/officeDocument/2006/relationships/tags" Target="../tags/tag909.xml"/><Relationship Id="rId901" Type="http://schemas.openxmlformats.org/officeDocument/2006/relationships/tags" Target="../tags/tag908.xml"/><Relationship Id="rId900" Type="http://schemas.openxmlformats.org/officeDocument/2006/relationships/tags" Target="../tags/tag907.xml"/><Relationship Id="rId90" Type="http://schemas.openxmlformats.org/officeDocument/2006/relationships/tags" Target="../tags/tag97.xml"/><Relationship Id="rId9" Type="http://schemas.openxmlformats.org/officeDocument/2006/relationships/tags" Target="../tags/tag16.xml"/><Relationship Id="rId899" Type="http://schemas.openxmlformats.org/officeDocument/2006/relationships/tags" Target="../tags/tag906.xml"/><Relationship Id="rId898" Type="http://schemas.openxmlformats.org/officeDocument/2006/relationships/tags" Target="../tags/tag905.xml"/><Relationship Id="rId897" Type="http://schemas.openxmlformats.org/officeDocument/2006/relationships/tags" Target="../tags/tag904.xml"/><Relationship Id="rId896" Type="http://schemas.openxmlformats.org/officeDocument/2006/relationships/tags" Target="../tags/tag903.xml"/><Relationship Id="rId895" Type="http://schemas.openxmlformats.org/officeDocument/2006/relationships/tags" Target="../tags/tag902.xml"/><Relationship Id="rId894" Type="http://schemas.openxmlformats.org/officeDocument/2006/relationships/tags" Target="../tags/tag901.xml"/><Relationship Id="rId893" Type="http://schemas.openxmlformats.org/officeDocument/2006/relationships/tags" Target="../tags/tag900.xml"/><Relationship Id="rId892" Type="http://schemas.openxmlformats.org/officeDocument/2006/relationships/tags" Target="../tags/tag899.xml"/><Relationship Id="rId891" Type="http://schemas.openxmlformats.org/officeDocument/2006/relationships/tags" Target="../tags/tag898.xml"/><Relationship Id="rId890" Type="http://schemas.openxmlformats.org/officeDocument/2006/relationships/tags" Target="../tags/tag897.xml"/><Relationship Id="rId89" Type="http://schemas.openxmlformats.org/officeDocument/2006/relationships/tags" Target="../tags/tag96.xml"/><Relationship Id="rId889" Type="http://schemas.openxmlformats.org/officeDocument/2006/relationships/tags" Target="../tags/tag896.xml"/><Relationship Id="rId888" Type="http://schemas.openxmlformats.org/officeDocument/2006/relationships/tags" Target="../tags/tag895.xml"/><Relationship Id="rId887" Type="http://schemas.openxmlformats.org/officeDocument/2006/relationships/tags" Target="../tags/tag894.xml"/><Relationship Id="rId886" Type="http://schemas.openxmlformats.org/officeDocument/2006/relationships/tags" Target="../tags/tag893.xml"/><Relationship Id="rId885" Type="http://schemas.openxmlformats.org/officeDocument/2006/relationships/tags" Target="../tags/tag892.xml"/><Relationship Id="rId884" Type="http://schemas.openxmlformats.org/officeDocument/2006/relationships/tags" Target="../tags/tag891.xml"/><Relationship Id="rId883" Type="http://schemas.openxmlformats.org/officeDocument/2006/relationships/tags" Target="../tags/tag890.xml"/><Relationship Id="rId882" Type="http://schemas.openxmlformats.org/officeDocument/2006/relationships/tags" Target="../tags/tag889.xml"/><Relationship Id="rId881" Type="http://schemas.openxmlformats.org/officeDocument/2006/relationships/tags" Target="../tags/tag888.xml"/><Relationship Id="rId880" Type="http://schemas.openxmlformats.org/officeDocument/2006/relationships/tags" Target="../tags/tag887.xml"/><Relationship Id="rId88" Type="http://schemas.openxmlformats.org/officeDocument/2006/relationships/tags" Target="../tags/tag95.xml"/><Relationship Id="rId879" Type="http://schemas.openxmlformats.org/officeDocument/2006/relationships/tags" Target="../tags/tag886.xml"/><Relationship Id="rId878" Type="http://schemas.openxmlformats.org/officeDocument/2006/relationships/tags" Target="../tags/tag885.xml"/><Relationship Id="rId877" Type="http://schemas.openxmlformats.org/officeDocument/2006/relationships/tags" Target="../tags/tag884.xml"/><Relationship Id="rId876" Type="http://schemas.openxmlformats.org/officeDocument/2006/relationships/tags" Target="../tags/tag883.xml"/><Relationship Id="rId875" Type="http://schemas.openxmlformats.org/officeDocument/2006/relationships/tags" Target="../tags/tag882.xml"/><Relationship Id="rId874" Type="http://schemas.openxmlformats.org/officeDocument/2006/relationships/tags" Target="../tags/tag881.xml"/><Relationship Id="rId873" Type="http://schemas.openxmlformats.org/officeDocument/2006/relationships/tags" Target="../tags/tag880.xml"/><Relationship Id="rId872" Type="http://schemas.openxmlformats.org/officeDocument/2006/relationships/tags" Target="../tags/tag879.xml"/><Relationship Id="rId871" Type="http://schemas.openxmlformats.org/officeDocument/2006/relationships/tags" Target="../tags/tag878.xml"/><Relationship Id="rId870" Type="http://schemas.openxmlformats.org/officeDocument/2006/relationships/tags" Target="../tags/tag877.xml"/><Relationship Id="rId87" Type="http://schemas.openxmlformats.org/officeDocument/2006/relationships/tags" Target="../tags/tag94.xml"/><Relationship Id="rId869" Type="http://schemas.openxmlformats.org/officeDocument/2006/relationships/tags" Target="../tags/tag876.xml"/><Relationship Id="rId868" Type="http://schemas.openxmlformats.org/officeDocument/2006/relationships/tags" Target="../tags/tag875.xml"/><Relationship Id="rId867" Type="http://schemas.openxmlformats.org/officeDocument/2006/relationships/tags" Target="../tags/tag874.xml"/><Relationship Id="rId866" Type="http://schemas.openxmlformats.org/officeDocument/2006/relationships/tags" Target="../tags/tag873.xml"/><Relationship Id="rId865" Type="http://schemas.openxmlformats.org/officeDocument/2006/relationships/tags" Target="../tags/tag872.xml"/><Relationship Id="rId864" Type="http://schemas.openxmlformats.org/officeDocument/2006/relationships/tags" Target="../tags/tag871.xml"/><Relationship Id="rId863" Type="http://schemas.openxmlformats.org/officeDocument/2006/relationships/tags" Target="../tags/tag870.xml"/><Relationship Id="rId862" Type="http://schemas.openxmlformats.org/officeDocument/2006/relationships/tags" Target="../tags/tag869.xml"/><Relationship Id="rId861" Type="http://schemas.openxmlformats.org/officeDocument/2006/relationships/tags" Target="../tags/tag868.xml"/><Relationship Id="rId860" Type="http://schemas.openxmlformats.org/officeDocument/2006/relationships/tags" Target="../tags/tag867.xml"/><Relationship Id="rId86" Type="http://schemas.openxmlformats.org/officeDocument/2006/relationships/tags" Target="../tags/tag93.xml"/><Relationship Id="rId859" Type="http://schemas.openxmlformats.org/officeDocument/2006/relationships/tags" Target="../tags/tag866.xml"/><Relationship Id="rId858" Type="http://schemas.openxmlformats.org/officeDocument/2006/relationships/tags" Target="../tags/tag865.xml"/><Relationship Id="rId857" Type="http://schemas.openxmlformats.org/officeDocument/2006/relationships/tags" Target="../tags/tag864.xml"/><Relationship Id="rId856" Type="http://schemas.openxmlformats.org/officeDocument/2006/relationships/tags" Target="../tags/tag863.xml"/><Relationship Id="rId855" Type="http://schemas.openxmlformats.org/officeDocument/2006/relationships/tags" Target="../tags/tag862.xml"/><Relationship Id="rId854" Type="http://schemas.openxmlformats.org/officeDocument/2006/relationships/tags" Target="../tags/tag861.xml"/><Relationship Id="rId853" Type="http://schemas.openxmlformats.org/officeDocument/2006/relationships/tags" Target="../tags/tag860.xml"/><Relationship Id="rId852" Type="http://schemas.openxmlformats.org/officeDocument/2006/relationships/tags" Target="../tags/tag859.xml"/><Relationship Id="rId851" Type="http://schemas.openxmlformats.org/officeDocument/2006/relationships/tags" Target="../tags/tag858.xml"/><Relationship Id="rId850" Type="http://schemas.openxmlformats.org/officeDocument/2006/relationships/tags" Target="../tags/tag857.xml"/><Relationship Id="rId85" Type="http://schemas.openxmlformats.org/officeDocument/2006/relationships/tags" Target="../tags/tag92.xml"/><Relationship Id="rId849" Type="http://schemas.openxmlformats.org/officeDocument/2006/relationships/tags" Target="../tags/tag856.xml"/><Relationship Id="rId848" Type="http://schemas.openxmlformats.org/officeDocument/2006/relationships/tags" Target="../tags/tag855.xml"/><Relationship Id="rId847" Type="http://schemas.openxmlformats.org/officeDocument/2006/relationships/tags" Target="../tags/tag854.xml"/><Relationship Id="rId846" Type="http://schemas.openxmlformats.org/officeDocument/2006/relationships/tags" Target="../tags/tag853.xml"/><Relationship Id="rId845" Type="http://schemas.openxmlformats.org/officeDocument/2006/relationships/tags" Target="../tags/tag852.xml"/><Relationship Id="rId844" Type="http://schemas.openxmlformats.org/officeDocument/2006/relationships/tags" Target="../tags/tag851.xml"/><Relationship Id="rId843" Type="http://schemas.openxmlformats.org/officeDocument/2006/relationships/tags" Target="../tags/tag850.xml"/><Relationship Id="rId842" Type="http://schemas.openxmlformats.org/officeDocument/2006/relationships/tags" Target="../tags/tag849.xml"/><Relationship Id="rId841" Type="http://schemas.openxmlformats.org/officeDocument/2006/relationships/tags" Target="../tags/tag848.xml"/><Relationship Id="rId840" Type="http://schemas.openxmlformats.org/officeDocument/2006/relationships/tags" Target="../tags/tag847.xml"/><Relationship Id="rId84" Type="http://schemas.openxmlformats.org/officeDocument/2006/relationships/tags" Target="../tags/tag91.xml"/><Relationship Id="rId839" Type="http://schemas.openxmlformats.org/officeDocument/2006/relationships/tags" Target="../tags/tag846.xml"/><Relationship Id="rId838" Type="http://schemas.openxmlformats.org/officeDocument/2006/relationships/tags" Target="../tags/tag845.xml"/><Relationship Id="rId837" Type="http://schemas.openxmlformats.org/officeDocument/2006/relationships/tags" Target="../tags/tag844.xml"/><Relationship Id="rId836" Type="http://schemas.openxmlformats.org/officeDocument/2006/relationships/tags" Target="../tags/tag843.xml"/><Relationship Id="rId835" Type="http://schemas.openxmlformats.org/officeDocument/2006/relationships/tags" Target="../tags/tag842.xml"/><Relationship Id="rId834" Type="http://schemas.openxmlformats.org/officeDocument/2006/relationships/tags" Target="../tags/tag841.xml"/><Relationship Id="rId833" Type="http://schemas.openxmlformats.org/officeDocument/2006/relationships/tags" Target="../tags/tag840.xml"/><Relationship Id="rId832" Type="http://schemas.openxmlformats.org/officeDocument/2006/relationships/tags" Target="../tags/tag839.xml"/><Relationship Id="rId831" Type="http://schemas.openxmlformats.org/officeDocument/2006/relationships/tags" Target="../tags/tag838.xml"/><Relationship Id="rId830" Type="http://schemas.openxmlformats.org/officeDocument/2006/relationships/tags" Target="../tags/tag837.xml"/><Relationship Id="rId83" Type="http://schemas.openxmlformats.org/officeDocument/2006/relationships/tags" Target="../tags/tag90.xml"/><Relationship Id="rId829" Type="http://schemas.openxmlformats.org/officeDocument/2006/relationships/tags" Target="../tags/tag836.xml"/><Relationship Id="rId828" Type="http://schemas.openxmlformats.org/officeDocument/2006/relationships/tags" Target="../tags/tag835.xml"/><Relationship Id="rId827" Type="http://schemas.openxmlformats.org/officeDocument/2006/relationships/tags" Target="../tags/tag834.xml"/><Relationship Id="rId826" Type="http://schemas.openxmlformats.org/officeDocument/2006/relationships/tags" Target="../tags/tag833.xml"/><Relationship Id="rId825" Type="http://schemas.openxmlformats.org/officeDocument/2006/relationships/tags" Target="../tags/tag832.xml"/><Relationship Id="rId824" Type="http://schemas.openxmlformats.org/officeDocument/2006/relationships/tags" Target="../tags/tag831.xml"/><Relationship Id="rId823" Type="http://schemas.openxmlformats.org/officeDocument/2006/relationships/tags" Target="../tags/tag830.xml"/><Relationship Id="rId822" Type="http://schemas.openxmlformats.org/officeDocument/2006/relationships/tags" Target="../tags/tag829.xml"/><Relationship Id="rId821" Type="http://schemas.openxmlformats.org/officeDocument/2006/relationships/tags" Target="../tags/tag828.xml"/><Relationship Id="rId820" Type="http://schemas.openxmlformats.org/officeDocument/2006/relationships/tags" Target="../tags/tag827.xml"/><Relationship Id="rId82" Type="http://schemas.openxmlformats.org/officeDocument/2006/relationships/tags" Target="../tags/tag89.xml"/><Relationship Id="rId819" Type="http://schemas.openxmlformats.org/officeDocument/2006/relationships/tags" Target="../tags/tag826.xml"/><Relationship Id="rId818" Type="http://schemas.openxmlformats.org/officeDocument/2006/relationships/tags" Target="../tags/tag825.xml"/><Relationship Id="rId817" Type="http://schemas.openxmlformats.org/officeDocument/2006/relationships/tags" Target="../tags/tag824.xml"/><Relationship Id="rId816" Type="http://schemas.openxmlformats.org/officeDocument/2006/relationships/tags" Target="../tags/tag823.xml"/><Relationship Id="rId815" Type="http://schemas.openxmlformats.org/officeDocument/2006/relationships/tags" Target="../tags/tag822.xml"/><Relationship Id="rId814" Type="http://schemas.openxmlformats.org/officeDocument/2006/relationships/tags" Target="../tags/tag821.xml"/><Relationship Id="rId813" Type="http://schemas.openxmlformats.org/officeDocument/2006/relationships/tags" Target="../tags/tag820.xml"/><Relationship Id="rId812" Type="http://schemas.openxmlformats.org/officeDocument/2006/relationships/tags" Target="../tags/tag819.xml"/><Relationship Id="rId811" Type="http://schemas.openxmlformats.org/officeDocument/2006/relationships/tags" Target="../tags/tag818.xml"/><Relationship Id="rId810" Type="http://schemas.openxmlformats.org/officeDocument/2006/relationships/tags" Target="../tags/tag817.xml"/><Relationship Id="rId81" Type="http://schemas.openxmlformats.org/officeDocument/2006/relationships/tags" Target="../tags/tag88.xml"/><Relationship Id="rId809" Type="http://schemas.openxmlformats.org/officeDocument/2006/relationships/tags" Target="../tags/tag816.xml"/><Relationship Id="rId808" Type="http://schemas.openxmlformats.org/officeDocument/2006/relationships/tags" Target="../tags/tag815.xml"/><Relationship Id="rId807" Type="http://schemas.openxmlformats.org/officeDocument/2006/relationships/tags" Target="../tags/tag814.xml"/><Relationship Id="rId806" Type="http://schemas.openxmlformats.org/officeDocument/2006/relationships/tags" Target="../tags/tag813.xml"/><Relationship Id="rId805" Type="http://schemas.openxmlformats.org/officeDocument/2006/relationships/tags" Target="../tags/tag812.xml"/><Relationship Id="rId804" Type="http://schemas.openxmlformats.org/officeDocument/2006/relationships/tags" Target="../tags/tag811.xml"/><Relationship Id="rId803" Type="http://schemas.openxmlformats.org/officeDocument/2006/relationships/tags" Target="../tags/tag810.xml"/><Relationship Id="rId802" Type="http://schemas.openxmlformats.org/officeDocument/2006/relationships/tags" Target="../tags/tag809.xml"/><Relationship Id="rId801" Type="http://schemas.openxmlformats.org/officeDocument/2006/relationships/tags" Target="../tags/tag808.xml"/><Relationship Id="rId800" Type="http://schemas.openxmlformats.org/officeDocument/2006/relationships/tags" Target="../tags/tag807.xml"/><Relationship Id="rId80" Type="http://schemas.openxmlformats.org/officeDocument/2006/relationships/tags" Target="../tags/tag87.xml"/><Relationship Id="rId8" Type="http://schemas.openxmlformats.org/officeDocument/2006/relationships/tags" Target="../tags/tag15.xml"/><Relationship Id="rId799" Type="http://schemas.openxmlformats.org/officeDocument/2006/relationships/tags" Target="../tags/tag806.xml"/><Relationship Id="rId798" Type="http://schemas.openxmlformats.org/officeDocument/2006/relationships/tags" Target="../tags/tag805.xml"/><Relationship Id="rId797" Type="http://schemas.openxmlformats.org/officeDocument/2006/relationships/tags" Target="../tags/tag804.xml"/><Relationship Id="rId796" Type="http://schemas.openxmlformats.org/officeDocument/2006/relationships/tags" Target="../tags/tag803.xml"/><Relationship Id="rId795" Type="http://schemas.openxmlformats.org/officeDocument/2006/relationships/tags" Target="../tags/tag802.xml"/><Relationship Id="rId794" Type="http://schemas.openxmlformats.org/officeDocument/2006/relationships/tags" Target="../tags/tag801.xml"/><Relationship Id="rId793" Type="http://schemas.openxmlformats.org/officeDocument/2006/relationships/tags" Target="../tags/tag800.xml"/><Relationship Id="rId792" Type="http://schemas.openxmlformats.org/officeDocument/2006/relationships/tags" Target="../tags/tag799.xml"/><Relationship Id="rId791" Type="http://schemas.openxmlformats.org/officeDocument/2006/relationships/tags" Target="../tags/tag798.xml"/><Relationship Id="rId790" Type="http://schemas.openxmlformats.org/officeDocument/2006/relationships/tags" Target="../tags/tag797.xml"/><Relationship Id="rId79" Type="http://schemas.openxmlformats.org/officeDocument/2006/relationships/tags" Target="../tags/tag86.xml"/><Relationship Id="rId789" Type="http://schemas.openxmlformats.org/officeDocument/2006/relationships/tags" Target="../tags/tag796.xml"/><Relationship Id="rId788" Type="http://schemas.openxmlformats.org/officeDocument/2006/relationships/tags" Target="../tags/tag795.xml"/><Relationship Id="rId787" Type="http://schemas.openxmlformats.org/officeDocument/2006/relationships/tags" Target="../tags/tag794.xml"/><Relationship Id="rId786" Type="http://schemas.openxmlformats.org/officeDocument/2006/relationships/tags" Target="../tags/tag793.xml"/><Relationship Id="rId785" Type="http://schemas.openxmlformats.org/officeDocument/2006/relationships/tags" Target="../tags/tag792.xml"/><Relationship Id="rId784" Type="http://schemas.openxmlformats.org/officeDocument/2006/relationships/tags" Target="../tags/tag791.xml"/><Relationship Id="rId783" Type="http://schemas.openxmlformats.org/officeDocument/2006/relationships/tags" Target="../tags/tag790.xml"/><Relationship Id="rId782" Type="http://schemas.openxmlformats.org/officeDocument/2006/relationships/tags" Target="../tags/tag789.xml"/><Relationship Id="rId781" Type="http://schemas.openxmlformats.org/officeDocument/2006/relationships/tags" Target="../tags/tag788.xml"/><Relationship Id="rId780" Type="http://schemas.openxmlformats.org/officeDocument/2006/relationships/tags" Target="../tags/tag787.xml"/><Relationship Id="rId78" Type="http://schemas.openxmlformats.org/officeDocument/2006/relationships/tags" Target="../tags/tag85.xml"/><Relationship Id="rId779" Type="http://schemas.openxmlformats.org/officeDocument/2006/relationships/tags" Target="../tags/tag786.xml"/><Relationship Id="rId778" Type="http://schemas.openxmlformats.org/officeDocument/2006/relationships/tags" Target="../tags/tag785.xml"/><Relationship Id="rId777" Type="http://schemas.openxmlformats.org/officeDocument/2006/relationships/tags" Target="../tags/tag784.xml"/><Relationship Id="rId776" Type="http://schemas.openxmlformats.org/officeDocument/2006/relationships/tags" Target="../tags/tag783.xml"/><Relationship Id="rId775" Type="http://schemas.openxmlformats.org/officeDocument/2006/relationships/tags" Target="../tags/tag782.xml"/><Relationship Id="rId774" Type="http://schemas.openxmlformats.org/officeDocument/2006/relationships/tags" Target="../tags/tag781.xml"/><Relationship Id="rId773" Type="http://schemas.openxmlformats.org/officeDocument/2006/relationships/tags" Target="../tags/tag780.xml"/><Relationship Id="rId772" Type="http://schemas.openxmlformats.org/officeDocument/2006/relationships/tags" Target="../tags/tag779.xml"/><Relationship Id="rId771" Type="http://schemas.openxmlformats.org/officeDocument/2006/relationships/tags" Target="../tags/tag778.xml"/><Relationship Id="rId770" Type="http://schemas.openxmlformats.org/officeDocument/2006/relationships/tags" Target="../tags/tag777.xml"/><Relationship Id="rId77" Type="http://schemas.openxmlformats.org/officeDocument/2006/relationships/tags" Target="../tags/tag84.xml"/><Relationship Id="rId769" Type="http://schemas.openxmlformats.org/officeDocument/2006/relationships/tags" Target="../tags/tag776.xml"/><Relationship Id="rId768" Type="http://schemas.openxmlformats.org/officeDocument/2006/relationships/tags" Target="../tags/tag775.xml"/><Relationship Id="rId767" Type="http://schemas.openxmlformats.org/officeDocument/2006/relationships/tags" Target="../tags/tag774.xml"/><Relationship Id="rId766" Type="http://schemas.openxmlformats.org/officeDocument/2006/relationships/tags" Target="../tags/tag773.xml"/><Relationship Id="rId765" Type="http://schemas.openxmlformats.org/officeDocument/2006/relationships/tags" Target="../tags/tag772.xml"/><Relationship Id="rId764" Type="http://schemas.openxmlformats.org/officeDocument/2006/relationships/tags" Target="../tags/tag771.xml"/><Relationship Id="rId763" Type="http://schemas.openxmlformats.org/officeDocument/2006/relationships/tags" Target="../tags/tag770.xml"/><Relationship Id="rId762" Type="http://schemas.openxmlformats.org/officeDocument/2006/relationships/tags" Target="../tags/tag769.xml"/><Relationship Id="rId761" Type="http://schemas.openxmlformats.org/officeDocument/2006/relationships/tags" Target="../tags/tag768.xml"/><Relationship Id="rId760" Type="http://schemas.openxmlformats.org/officeDocument/2006/relationships/tags" Target="../tags/tag767.xml"/><Relationship Id="rId76" Type="http://schemas.openxmlformats.org/officeDocument/2006/relationships/tags" Target="../tags/tag83.xml"/><Relationship Id="rId759" Type="http://schemas.openxmlformats.org/officeDocument/2006/relationships/tags" Target="../tags/tag766.xml"/><Relationship Id="rId758" Type="http://schemas.openxmlformats.org/officeDocument/2006/relationships/tags" Target="../tags/tag765.xml"/><Relationship Id="rId757" Type="http://schemas.openxmlformats.org/officeDocument/2006/relationships/tags" Target="../tags/tag764.xml"/><Relationship Id="rId756" Type="http://schemas.openxmlformats.org/officeDocument/2006/relationships/tags" Target="../tags/tag763.xml"/><Relationship Id="rId755" Type="http://schemas.openxmlformats.org/officeDocument/2006/relationships/tags" Target="../tags/tag762.xml"/><Relationship Id="rId754" Type="http://schemas.openxmlformats.org/officeDocument/2006/relationships/tags" Target="../tags/tag761.xml"/><Relationship Id="rId753" Type="http://schemas.openxmlformats.org/officeDocument/2006/relationships/tags" Target="../tags/tag760.xml"/><Relationship Id="rId752" Type="http://schemas.openxmlformats.org/officeDocument/2006/relationships/tags" Target="../tags/tag759.xml"/><Relationship Id="rId751" Type="http://schemas.openxmlformats.org/officeDocument/2006/relationships/tags" Target="../tags/tag758.xml"/><Relationship Id="rId750" Type="http://schemas.openxmlformats.org/officeDocument/2006/relationships/tags" Target="../tags/tag757.xml"/><Relationship Id="rId75" Type="http://schemas.openxmlformats.org/officeDocument/2006/relationships/tags" Target="../tags/tag82.xml"/><Relationship Id="rId749" Type="http://schemas.openxmlformats.org/officeDocument/2006/relationships/tags" Target="../tags/tag756.xml"/><Relationship Id="rId748" Type="http://schemas.openxmlformats.org/officeDocument/2006/relationships/tags" Target="../tags/tag755.xml"/><Relationship Id="rId747" Type="http://schemas.openxmlformats.org/officeDocument/2006/relationships/tags" Target="../tags/tag754.xml"/><Relationship Id="rId746" Type="http://schemas.openxmlformats.org/officeDocument/2006/relationships/tags" Target="../tags/tag753.xml"/><Relationship Id="rId745" Type="http://schemas.openxmlformats.org/officeDocument/2006/relationships/tags" Target="../tags/tag752.xml"/><Relationship Id="rId744" Type="http://schemas.openxmlformats.org/officeDocument/2006/relationships/tags" Target="../tags/tag751.xml"/><Relationship Id="rId743" Type="http://schemas.openxmlformats.org/officeDocument/2006/relationships/tags" Target="../tags/tag750.xml"/><Relationship Id="rId742" Type="http://schemas.openxmlformats.org/officeDocument/2006/relationships/tags" Target="../tags/tag749.xml"/><Relationship Id="rId741" Type="http://schemas.openxmlformats.org/officeDocument/2006/relationships/tags" Target="../tags/tag748.xml"/><Relationship Id="rId740" Type="http://schemas.openxmlformats.org/officeDocument/2006/relationships/tags" Target="../tags/tag747.xml"/><Relationship Id="rId74" Type="http://schemas.openxmlformats.org/officeDocument/2006/relationships/tags" Target="../tags/tag81.xml"/><Relationship Id="rId739" Type="http://schemas.openxmlformats.org/officeDocument/2006/relationships/tags" Target="../tags/tag746.xml"/><Relationship Id="rId738" Type="http://schemas.openxmlformats.org/officeDocument/2006/relationships/tags" Target="../tags/tag745.xml"/><Relationship Id="rId737" Type="http://schemas.openxmlformats.org/officeDocument/2006/relationships/tags" Target="../tags/tag744.xml"/><Relationship Id="rId736" Type="http://schemas.openxmlformats.org/officeDocument/2006/relationships/tags" Target="../tags/tag743.xml"/><Relationship Id="rId735" Type="http://schemas.openxmlformats.org/officeDocument/2006/relationships/tags" Target="../tags/tag742.xml"/><Relationship Id="rId734" Type="http://schemas.openxmlformats.org/officeDocument/2006/relationships/tags" Target="../tags/tag741.xml"/><Relationship Id="rId733" Type="http://schemas.openxmlformats.org/officeDocument/2006/relationships/tags" Target="../tags/tag740.xml"/><Relationship Id="rId732" Type="http://schemas.openxmlformats.org/officeDocument/2006/relationships/tags" Target="../tags/tag739.xml"/><Relationship Id="rId731" Type="http://schemas.openxmlformats.org/officeDocument/2006/relationships/tags" Target="../tags/tag738.xml"/><Relationship Id="rId730" Type="http://schemas.openxmlformats.org/officeDocument/2006/relationships/tags" Target="../tags/tag737.xml"/><Relationship Id="rId73" Type="http://schemas.openxmlformats.org/officeDocument/2006/relationships/tags" Target="../tags/tag80.xml"/><Relationship Id="rId729" Type="http://schemas.openxmlformats.org/officeDocument/2006/relationships/tags" Target="../tags/tag736.xml"/><Relationship Id="rId728" Type="http://schemas.openxmlformats.org/officeDocument/2006/relationships/tags" Target="../tags/tag735.xml"/><Relationship Id="rId727" Type="http://schemas.openxmlformats.org/officeDocument/2006/relationships/tags" Target="../tags/tag734.xml"/><Relationship Id="rId726" Type="http://schemas.openxmlformats.org/officeDocument/2006/relationships/tags" Target="../tags/tag733.xml"/><Relationship Id="rId725" Type="http://schemas.openxmlformats.org/officeDocument/2006/relationships/tags" Target="../tags/tag732.xml"/><Relationship Id="rId724" Type="http://schemas.openxmlformats.org/officeDocument/2006/relationships/tags" Target="../tags/tag731.xml"/><Relationship Id="rId723" Type="http://schemas.openxmlformats.org/officeDocument/2006/relationships/tags" Target="../tags/tag730.xml"/><Relationship Id="rId722" Type="http://schemas.openxmlformats.org/officeDocument/2006/relationships/tags" Target="../tags/tag729.xml"/><Relationship Id="rId721" Type="http://schemas.openxmlformats.org/officeDocument/2006/relationships/tags" Target="../tags/tag728.xml"/><Relationship Id="rId720" Type="http://schemas.openxmlformats.org/officeDocument/2006/relationships/tags" Target="../tags/tag727.xml"/><Relationship Id="rId72" Type="http://schemas.openxmlformats.org/officeDocument/2006/relationships/tags" Target="../tags/tag79.xml"/><Relationship Id="rId719" Type="http://schemas.openxmlformats.org/officeDocument/2006/relationships/tags" Target="../tags/tag726.xml"/><Relationship Id="rId718" Type="http://schemas.openxmlformats.org/officeDocument/2006/relationships/tags" Target="../tags/tag725.xml"/><Relationship Id="rId717" Type="http://schemas.openxmlformats.org/officeDocument/2006/relationships/tags" Target="../tags/tag724.xml"/><Relationship Id="rId716" Type="http://schemas.openxmlformats.org/officeDocument/2006/relationships/tags" Target="../tags/tag723.xml"/><Relationship Id="rId715" Type="http://schemas.openxmlformats.org/officeDocument/2006/relationships/tags" Target="../tags/tag722.xml"/><Relationship Id="rId714" Type="http://schemas.openxmlformats.org/officeDocument/2006/relationships/tags" Target="../tags/tag721.xml"/><Relationship Id="rId713" Type="http://schemas.openxmlformats.org/officeDocument/2006/relationships/tags" Target="../tags/tag720.xml"/><Relationship Id="rId712" Type="http://schemas.openxmlformats.org/officeDocument/2006/relationships/tags" Target="../tags/tag719.xml"/><Relationship Id="rId711" Type="http://schemas.openxmlformats.org/officeDocument/2006/relationships/tags" Target="../tags/tag718.xml"/><Relationship Id="rId710" Type="http://schemas.openxmlformats.org/officeDocument/2006/relationships/tags" Target="../tags/tag717.xml"/><Relationship Id="rId71" Type="http://schemas.openxmlformats.org/officeDocument/2006/relationships/tags" Target="../tags/tag78.xml"/><Relationship Id="rId709" Type="http://schemas.openxmlformats.org/officeDocument/2006/relationships/tags" Target="../tags/tag716.xml"/><Relationship Id="rId708" Type="http://schemas.openxmlformats.org/officeDocument/2006/relationships/tags" Target="../tags/tag715.xml"/><Relationship Id="rId707" Type="http://schemas.openxmlformats.org/officeDocument/2006/relationships/tags" Target="../tags/tag714.xml"/><Relationship Id="rId706" Type="http://schemas.openxmlformats.org/officeDocument/2006/relationships/tags" Target="../tags/tag713.xml"/><Relationship Id="rId705" Type="http://schemas.openxmlformats.org/officeDocument/2006/relationships/tags" Target="../tags/tag712.xml"/><Relationship Id="rId704" Type="http://schemas.openxmlformats.org/officeDocument/2006/relationships/tags" Target="../tags/tag711.xml"/><Relationship Id="rId703" Type="http://schemas.openxmlformats.org/officeDocument/2006/relationships/tags" Target="../tags/tag710.xml"/><Relationship Id="rId702" Type="http://schemas.openxmlformats.org/officeDocument/2006/relationships/tags" Target="../tags/tag709.xml"/><Relationship Id="rId701" Type="http://schemas.openxmlformats.org/officeDocument/2006/relationships/tags" Target="../tags/tag708.xml"/><Relationship Id="rId700" Type="http://schemas.openxmlformats.org/officeDocument/2006/relationships/tags" Target="../tags/tag707.xml"/><Relationship Id="rId70" Type="http://schemas.openxmlformats.org/officeDocument/2006/relationships/tags" Target="../tags/tag77.xml"/><Relationship Id="rId7" Type="http://schemas.openxmlformats.org/officeDocument/2006/relationships/tags" Target="../tags/tag14.xml"/><Relationship Id="rId699" Type="http://schemas.openxmlformats.org/officeDocument/2006/relationships/tags" Target="../tags/tag706.xml"/><Relationship Id="rId698" Type="http://schemas.openxmlformats.org/officeDocument/2006/relationships/tags" Target="../tags/tag705.xml"/><Relationship Id="rId697" Type="http://schemas.openxmlformats.org/officeDocument/2006/relationships/tags" Target="../tags/tag704.xml"/><Relationship Id="rId696" Type="http://schemas.openxmlformats.org/officeDocument/2006/relationships/tags" Target="../tags/tag703.xml"/><Relationship Id="rId695" Type="http://schemas.openxmlformats.org/officeDocument/2006/relationships/tags" Target="../tags/tag702.xml"/><Relationship Id="rId694" Type="http://schemas.openxmlformats.org/officeDocument/2006/relationships/tags" Target="../tags/tag701.xml"/><Relationship Id="rId693" Type="http://schemas.openxmlformats.org/officeDocument/2006/relationships/tags" Target="../tags/tag700.xml"/><Relationship Id="rId692" Type="http://schemas.openxmlformats.org/officeDocument/2006/relationships/tags" Target="../tags/tag699.xml"/><Relationship Id="rId691" Type="http://schemas.openxmlformats.org/officeDocument/2006/relationships/tags" Target="../tags/tag698.xml"/><Relationship Id="rId690" Type="http://schemas.openxmlformats.org/officeDocument/2006/relationships/tags" Target="../tags/tag697.xml"/><Relationship Id="rId69" Type="http://schemas.openxmlformats.org/officeDocument/2006/relationships/tags" Target="../tags/tag76.xml"/><Relationship Id="rId689" Type="http://schemas.openxmlformats.org/officeDocument/2006/relationships/tags" Target="../tags/tag696.xml"/><Relationship Id="rId688" Type="http://schemas.openxmlformats.org/officeDocument/2006/relationships/tags" Target="../tags/tag695.xml"/><Relationship Id="rId687" Type="http://schemas.openxmlformats.org/officeDocument/2006/relationships/tags" Target="../tags/tag694.xml"/><Relationship Id="rId686" Type="http://schemas.openxmlformats.org/officeDocument/2006/relationships/tags" Target="../tags/tag693.xml"/><Relationship Id="rId685" Type="http://schemas.openxmlformats.org/officeDocument/2006/relationships/tags" Target="../tags/tag692.xml"/><Relationship Id="rId684" Type="http://schemas.openxmlformats.org/officeDocument/2006/relationships/tags" Target="../tags/tag691.xml"/><Relationship Id="rId683" Type="http://schemas.openxmlformats.org/officeDocument/2006/relationships/tags" Target="../tags/tag690.xml"/><Relationship Id="rId682" Type="http://schemas.openxmlformats.org/officeDocument/2006/relationships/tags" Target="../tags/tag689.xml"/><Relationship Id="rId681" Type="http://schemas.openxmlformats.org/officeDocument/2006/relationships/tags" Target="../tags/tag688.xml"/><Relationship Id="rId680" Type="http://schemas.openxmlformats.org/officeDocument/2006/relationships/tags" Target="../tags/tag687.xml"/><Relationship Id="rId68" Type="http://schemas.openxmlformats.org/officeDocument/2006/relationships/tags" Target="../tags/tag75.xml"/><Relationship Id="rId679" Type="http://schemas.openxmlformats.org/officeDocument/2006/relationships/tags" Target="../tags/tag686.xml"/><Relationship Id="rId678" Type="http://schemas.openxmlformats.org/officeDocument/2006/relationships/tags" Target="../tags/tag685.xml"/><Relationship Id="rId677" Type="http://schemas.openxmlformats.org/officeDocument/2006/relationships/tags" Target="../tags/tag684.xml"/><Relationship Id="rId676" Type="http://schemas.openxmlformats.org/officeDocument/2006/relationships/tags" Target="../tags/tag683.xml"/><Relationship Id="rId675" Type="http://schemas.openxmlformats.org/officeDocument/2006/relationships/tags" Target="../tags/tag682.xml"/><Relationship Id="rId674" Type="http://schemas.openxmlformats.org/officeDocument/2006/relationships/tags" Target="../tags/tag681.xml"/><Relationship Id="rId673" Type="http://schemas.openxmlformats.org/officeDocument/2006/relationships/tags" Target="../tags/tag680.xml"/><Relationship Id="rId672" Type="http://schemas.openxmlformats.org/officeDocument/2006/relationships/tags" Target="../tags/tag679.xml"/><Relationship Id="rId671" Type="http://schemas.openxmlformats.org/officeDocument/2006/relationships/tags" Target="../tags/tag678.xml"/><Relationship Id="rId670" Type="http://schemas.openxmlformats.org/officeDocument/2006/relationships/tags" Target="../tags/tag677.xml"/><Relationship Id="rId67" Type="http://schemas.openxmlformats.org/officeDocument/2006/relationships/tags" Target="../tags/tag74.xml"/><Relationship Id="rId669" Type="http://schemas.openxmlformats.org/officeDocument/2006/relationships/tags" Target="../tags/tag676.xml"/><Relationship Id="rId668" Type="http://schemas.openxmlformats.org/officeDocument/2006/relationships/tags" Target="../tags/tag675.xml"/><Relationship Id="rId667" Type="http://schemas.openxmlformats.org/officeDocument/2006/relationships/tags" Target="../tags/tag674.xml"/><Relationship Id="rId666" Type="http://schemas.openxmlformats.org/officeDocument/2006/relationships/tags" Target="../tags/tag673.xml"/><Relationship Id="rId665" Type="http://schemas.openxmlformats.org/officeDocument/2006/relationships/tags" Target="../tags/tag672.xml"/><Relationship Id="rId664" Type="http://schemas.openxmlformats.org/officeDocument/2006/relationships/tags" Target="../tags/tag671.xml"/><Relationship Id="rId663" Type="http://schemas.openxmlformats.org/officeDocument/2006/relationships/tags" Target="../tags/tag670.xml"/><Relationship Id="rId662" Type="http://schemas.openxmlformats.org/officeDocument/2006/relationships/tags" Target="../tags/tag669.xml"/><Relationship Id="rId661" Type="http://schemas.openxmlformats.org/officeDocument/2006/relationships/tags" Target="../tags/tag668.xml"/><Relationship Id="rId660" Type="http://schemas.openxmlformats.org/officeDocument/2006/relationships/tags" Target="../tags/tag667.xml"/><Relationship Id="rId66" Type="http://schemas.openxmlformats.org/officeDocument/2006/relationships/tags" Target="../tags/tag73.xml"/><Relationship Id="rId659" Type="http://schemas.openxmlformats.org/officeDocument/2006/relationships/tags" Target="../tags/tag666.xml"/><Relationship Id="rId658" Type="http://schemas.openxmlformats.org/officeDocument/2006/relationships/tags" Target="../tags/tag665.xml"/><Relationship Id="rId657" Type="http://schemas.openxmlformats.org/officeDocument/2006/relationships/tags" Target="../tags/tag664.xml"/><Relationship Id="rId656" Type="http://schemas.openxmlformats.org/officeDocument/2006/relationships/tags" Target="../tags/tag663.xml"/><Relationship Id="rId655" Type="http://schemas.openxmlformats.org/officeDocument/2006/relationships/tags" Target="../tags/tag662.xml"/><Relationship Id="rId654" Type="http://schemas.openxmlformats.org/officeDocument/2006/relationships/tags" Target="../tags/tag661.xml"/><Relationship Id="rId653" Type="http://schemas.openxmlformats.org/officeDocument/2006/relationships/tags" Target="../tags/tag660.xml"/><Relationship Id="rId652" Type="http://schemas.openxmlformats.org/officeDocument/2006/relationships/tags" Target="../tags/tag659.xml"/><Relationship Id="rId651" Type="http://schemas.openxmlformats.org/officeDocument/2006/relationships/tags" Target="../tags/tag658.xml"/><Relationship Id="rId650" Type="http://schemas.openxmlformats.org/officeDocument/2006/relationships/tags" Target="../tags/tag657.xml"/><Relationship Id="rId65" Type="http://schemas.openxmlformats.org/officeDocument/2006/relationships/tags" Target="../tags/tag72.xml"/><Relationship Id="rId649" Type="http://schemas.openxmlformats.org/officeDocument/2006/relationships/tags" Target="../tags/tag656.xml"/><Relationship Id="rId648" Type="http://schemas.openxmlformats.org/officeDocument/2006/relationships/tags" Target="../tags/tag655.xml"/><Relationship Id="rId647" Type="http://schemas.openxmlformats.org/officeDocument/2006/relationships/tags" Target="../tags/tag654.xml"/><Relationship Id="rId646" Type="http://schemas.openxmlformats.org/officeDocument/2006/relationships/tags" Target="../tags/tag653.xml"/><Relationship Id="rId645" Type="http://schemas.openxmlformats.org/officeDocument/2006/relationships/tags" Target="../tags/tag652.xml"/><Relationship Id="rId644" Type="http://schemas.openxmlformats.org/officeDocument/2006/relationships/tags" Target="../tags/tag651.xml"/><Relationship Id="rId643" Type="http://schemas.openxmlformats.org/officeDocument/2006/relationships/tags" Target="../tags/tag650.xml"/><Relationship Id="rId642" Type="http://schemas.openxmlformats.org/officeDocument/2006/relationships/tags" Target="../tags/tag649.xml"/><Relationship Id="rId641" Type="http://schemas.openxmlformats.org/officeDocument/2006/relationships/tags" Target="../tags/tag648.xml"/><Relationship Id="rId640" Type="http://schemas.openxmlformats.org/officeDocument/2006/relationships/tags" Target="../tags/tag647.xml"/><Relationship Id="rId64" Type="http://schemas.openxmlformats.org/officeDocument/2006/relationships/tags" Target="../tags/tag71.xml"/><Relationship Id="rId639" Type="http://schemas.openxmlformats.org/officeDocument/2006/relationships/tags" Target="../tags/tag646.xml"/><Relationship Id="rId638" Type="http://schemas.openxmlformats.org/officeDocument/2006/relationships/tags" Target="../tags/tag645.xml"/><Relationship Id="rId637" Type="http://schemas.openxmlformats.org/officeDocument/2006/relationships/tags" Target="../tags/tag644.xml"/><Relationship Id="rId636" Type="http://schemas.openxmlformats.org/officeDocument/2006/relationships/tags" Target="../tags/tag643.xml"/><Relationship Id="rId635" Type="http://schemas.openxmlformats.org/officeDocument/2006/relationships/tags" Target="../tags/tag642.xml"/><Relationship Id="rId634" Type="http://schemas.openxmlformats.org/officeDocument/2006/relationships/tags" Target="../tags/tag641.xml"/><Relationship Id="rId633" Type="http://schemas.openxmlformats.org/officeDocument/2006/relationships/tags" Target="../tags/tag640.xml"/><Relationship Id="rId632" Type="http://schemas.openxmlformats.org/officeDocument/2006/relationships/tags" Target="../tags/tag639.xml"/><Relationship Id="rId631" Type="http://schemas.openxmlformats.org/officeDocument/2006/relationships/tags" Target="../tags/tag638.xml"/><Relationship Id="rId630" Type="http://schemas.openxmlformats.org/officeDocument/2006/relationships/tags" Target="../tags/tag637.xml"/><Relationship Id="rId63" Type="http://schemas.openxmlformats.org/officeDocument/2006/relationships/tags" Target="../tags/tag70.xml"/><Relationship Id="rId629" Type="http://schemas.openxmlformats.org/officeDocument/2006/relationships/tags" Target="../tags/tag636.xml"/><Relationship Id="rId628" Type="http://schemas.openxmlformats.org/officeDocument/2006/relationships/tags" Target="../tags/tag635.xml"/><Relationship Id="rId627" Type="http://schemas.openxmlformats.org/officeDocument/2006/relationships/tags" Target="../tags/tag634.xml"/><Relationship Id="rId626" Type="http://schemas.openxmlformats.org/officeDocument/2006/relationships/tags" Target="../tags/tag633.xml"/><Relationship Id="rId625" Type="http://schemas.openxmlformats.org/officeDocument/2006/relationships/tags" Target="../tags/tag632.xml"/><Relationship Id="rId624" Type="http://schemas.openxmlformats.org/officeDocument/2006/relationships/tags" Target="../tags/tag631.xml"/><Relationship Id="rId623" Type="http://schemas.openxmlformats.org/officeDocument/2006/relationships/tags" Target="../tags/tag630.xml"/><Relationship Id="rId622" Type="http://schemas.openxmlformats.org/officeDocument/2006/relationships/tags" Target="../tags/tag629.xml"/><Relationship Id="rId621" Type="http://schemas.openxmlformats.org/officeDocument/2006/relationships/tags" Target="../tags/tag628.xml"/><Relationship Id="rId620" Type="http://schemas.openxmlformats.org/officeDocument/2006/relationships/tags" Target="../tags/tag627.xml"/><Relationship Id="rId62" Type="http://schemas.openxmlformats.org/officeDocument/2006/relationships/tags" Target="../tags/tag69.xml"/><Relationship Id="rId619" Type="http://schemas.openxmlformats.org/officeDocument/2006/relationships/tags" Target="../tags/tag626.xml"/><Relationship Id="rId618" Type="http://schemas.openxmlformats.org/officeDocument/2006/relationships/tags" Target="../tags/tag625.xml"/><Relationship Id="rId617" Type="http://schemas.openxmlformats.org/officeDocument/2006/relationships/tags" Target="../tags/tag624.xml"/><Relationship Id="rId616" Type="http://schemas.openxmlformats.org/officeDocument/2006/relationships/tags" Target="../tags/tag623.xml"/><Relationship Id="rId615" Type="http://schemas.openxmlformats.org/officeDocument/2006/relationships/tags" Target="../tags/tag622.xml"/><Relationship Id="rId614" Type="http://schemas.openxmlformats.org/officeDocument/2006/relationships/tags" Target="../tags/tag621.xml"/><Relationship Id="rId613" Type="http://schemas.openxmlformats.org/officeDocument/2006/relationships/tags" Target="../tags/tag620.xml"/><Relationship Id="rId612" Type="http://schemas.openxmlformats.org/officeDocument/2006/relationships/tags" Target="../tags/tag619.xml"/><Relationship Id="rId611" Type="http://schemas.openxmlformats.org/officeDocument/2006/relationships/tags" Target="../tags/tag618.xml"/><Relationship Id="rId610" Type="http://schemas.openxmlformats.org/officeDocument/2006/relationships/tags" Target="../tags/tag617.xml"/><Relationship Id="rId61" Type="http://schemas.openxmlformats.org/officeDocument/2006/relationships/tags" Target="../tags/tag68.xml"/><Relationship Id="rId609" Type="http://schemas.openxmlformats.org/officeDocument/2006/relationships/tags" Target="../tags/tag616.xml"/><Relationship Id="rId608" Type="http://schemas.openxmlformats.org/officeDocument/2006/relationships/tags" Target="../tags/tag615.xml"/><Relationship Id="rId607" Type="http://schemas.openxmlformats.org/officeDocument/2006/relationships/tags" Target="../tags/tag614.xml"/><Relationship Id="rId606" Type="http://schemas.openxmlformats.org/officeDocument/2006/relationships/tags" Target="../tags/tag613.xml"/><Relationship Id="rId605" Type="http://schemas.openxmlformats.org/officeDocument/2006/relationships/tags" Target="../tags/tag612.xml"/><Relationship Id="rId604" Type="http://schemas.openxmlformats.org/officeDocument/2006/relationships/tags" Target="../tags/tag611.xml"/><Relationship Id="rId603" Type="http://schemas.openxmlformats.org/officeDocument/2006/relationships/tags" Target="../tags/tag610.xml"/><Relationship Id="rId602" Type="http://schemas.openxmlformats.org/officeDocument/2006/relationships/tags" Target="../tags/tag609.xml"/><Relationship Id="rId601" Type="http://schemas.openxmlformats.org/officeDocument/2006/relationships/tags" Target="../tags/tag608.xml"/><Relationship Id="rId600" Type="http://schemas.openxmlformats.org/officeDocument/2006/relationships/tags" Target="../tags/tag607.xml"/><Relationship Id="rId60" Type="http://schemas.openxmlformats.org/officeDocument/2006/relationships/tags" Target="../tags/tag67.xml"/><Relationship Id="rId6" Type="http://schemas.openxmlformats.org/officeDocument/2006/relationships/tags" Target="../tags/tag13.xml"/><Relationship Id="rId599" Type="http://schemas.openxmlformats.org/officeDocument/2006/relationships/tags" Target="../tags/tag606.xml"/><Relationship Id="rId598" Type="http://schemas.openxmlformats.org/officeDocument/2006/relationships/tags" Target="../tags/tag605.xml"/><Relationship Id="rId597" Type="http://schemas.openxmlformats.org/officeDocument/2006/relationships/tags" Target="../tags/tag604.xml"/><Relationship Id="rId596" Type="http://schemas.openxmlformats.org/officeDocument/2006/relationships/tags" Target="../tags/tag603.xml"/><Relationship Id="rId595" Type="http://schemas.openxmlformats.org/officeDocument/2006/relationships/tags" Target="../tags/tag602.xml"/><Relationship Id="rId594" Type="http://schemas.openxmlformats.org/officeDocument/2006/relationships/tags" Target="../tags/tag601.xml"/><Relationship Id="rId593" Type="http://schemas.openxmlformats.org/officeDocument/2006/relationships/tags" Target="../tags/tag600.xml"/><Relationship Id="rId592" Type="http://schemas.openxmlformats.org/officeDocument/2006/relationships/tags" Target="../tags/tag599.xml"/><Relationship Id="rId591" Type="http://schemas.openxmlformats.org/officeDocument/2006/relationships/tags" Target="../tags/tag598.xml"/><Relationship Id="rId590" Type="http://schemas.openxmlformats.org/officeDocument/2006/relationships/tags" Target="../tags/tag597.xml"/><Relationship Id="rId59" Type="http://schemas.openxmlformats.org/officeDocument/2006/relationships/tags" Target="../tags/tag66.xml"/><Relationship Id="rId589" Type="http://schemas.openxmlformats.org/officeDocument/2006/relationships/tags" Target="../tags/tag596.xml"/><Relationship Id="rId588" Type="http://schemas.openxmlformats.org/officeDocument/2006/relationships/tags" Target="../tags/tag595.xml"/><Relationship Id="rId587" Type="http://schemas.openxmlformats.org/officeDocument/2006/relationships/tags" Target="../tags/tag594.xml"/><Relationship Id="rId586" Type="http://schemas.openxmlformats.org/officeDocument/2006/relationships/tags" Target="../tags/tag593.xml"/><Relationship Id="rId585" Type="http://schemas.openxmlformats.org/officeDocument/2006/relationships/tags" Target="../tags/tag592.xml"/><Relationship Id="rId584" Type="http://schemas.openxmlformats.org/officeDocument/2006/relationships/tags" Target="../tags/tag591.xml"/><Relationship Id="rId583" Type="http://schemas.openxmlformats.org/officeDocument/2006/relationships/tags" Target="../tags/tag590.xml"/><Relationship Id="rId582" Type="http://schemas.openxmlformats.org/officeDocument/2006/relationships/tags" Target="../tags/tag589.xml"/><Relationship Id="rId581" Type="http://schemas.openxmlformats.org/officeDocument/2006/relationships/tags" Target="../tags/tag588.xml"/><Relationship Id="rId580" Type="http://schemas.openxmlformats.org/officeDocument/2006/relationships/tags" Target="../tags/tag587.xml"/><Relationship Id="rId58" Type="http://schemas.openxmlformats.org/officeDocument/2006/relationships/tags" Target="../tags/tag65.xml"/><Relationship Id="rId579" Type="http://schemas.openxmlformats.org/officeDocument/2006/relationships/tags" Target="../tags/tag586.xml"/><Relationship Id="rId578" Type="http://schemas.openxmlformats.org/officeDocument/2006/relationships/tags" Target="../tags/tag585.xml"/><Relationship Id="rId577" Type="http://schemas.openxmlformats.org/officeDocument/2006/relationships/tags" Target="../tags/tag584.xml"/><Relationship Id="rId576" Type="http://schemas.openxmlformats.org/officeDocument/2006/relationships/tags" Target="../tags/tag583.xml"/><Relationship Id="rId575" Type="http://schemas.openxmlformats.org/officeDocument/2006/relationships/tags" Target="../tags/tag582.xml"/><Relationship Id="rId574" Type="http://schemas.openxmlformats.org/officeDocument/2006/relationships/tags" Target="../tags/tag581.xml"/><Relationship Id="rId573" Type="http://schemas.openxmlformats.org/officeDocument/2006/relationships/tags" Target="../tags/tag580.xml"/><Relationship Id="rId572" Type="http://schemas.openxmlformats.org/officeDocument/2006/relationships/tags" Target="../tags/tag579.xml"/><Relationship Id="rId571" Type="http://schemas.openxmlformats.org/officeDocument/2006/relationships/tags" Target="../tags/tag578.xml"/><Relationship Id="rId570" Type="http://schemas.openxmlformats.org/officeDocument/2006/relationships/tags" Target="../tags/tag577.xml"/><Relationship Id="rId57" Type="http://schemas.openxmlformats.org/officeDocument/2006/relationships/tags" Target="../tags/tag64.xml"/><Relationship Id="rId569" Type="http://schemas.openxmlformats.org/officeDocument/2006/relationships/tags" Target="../tags/tag576.xml"/><Relationship Id="rId568" Type="http://schemas.openxmlformats.org/officeDocument/2006/relationships/tags" Target="../tags/tag575.xml"/><Relationship Id="rId567" Type="http://schemas.openxmlformats.org/officeDocument/2006/relationships/tags" Target="../tags/tag574.xml"/><Relationship Id="rId566" Type="http://schemas.openxmlformats.org/officeDocument/2006/relationships/tags" Target="../tags/tag573.xml"/><Relationship Id="rId565" Type="http://schemas.openxmlformats.org/officeDocument/2006/relationships/tags" Target="../tags/tag572.xml"/><Relationship Id="rId564" Type="http://schemas.openxmlformats.org/officeDocument/2006/relationships/tags" Target="../tags/tag571.xml"/><Relationship Id="rId563" Type="http://schemas.openxmlformats.org/officeDocument/2006/relationships/tags" Target="../tags/tag570.xml"/><Relationship Id="rId562" Type="http://schemas.openxmlformats.org/officeDocument/2006/relationships/tags" Target="../tags/tag569.xml"/><Relationship Id="rId561" Type="http://schemas.openxmlformats.org/officeDocument/2006/relationships/tags" Target="../tags/tag568.xml"/><Relationship Id="rId560" Type="http://schemas.openxmlformats.org/officeDocument/2006/relationships/tags" Target="../tags/tag567.xml"/><Relationship Id="rId56" Type="http://schemas.openxmlformats.org/officeDocument/2006/relationships/tags" Target="../tags/tag63.xml"/><Relationship Id="rId559" Type="http://schemas.openxmlformats.org/officeDocument/2006/relationships/tags" Target="../tags/tag566.xml"/><Relationship Id="rId558" Type="http://schemas.openxmlformats.org/officeDocument/2006/relationships/tags" Target="../tags/tag565.xml"/><Relationship Id="rId557" Type="http://schemas.openxmlformats.org/officeDocument/2006/relationships/tags" Target="../tags/tag564.xml"/><Relationship Id="rId556" Type="http://schemas.openxmlformats.org/officeDocument/2006/relationships/tags" Target="../tags/tag563.xml"/><Relationship Id="rId555" Type="http://schemas.openxmlformats.org/officeDocument/2006/relationships/tags" Target="../tags/tag562.xml"/><Relationship Id="rId554" Type="http://schemas.openxmlformats.org/officeDocument/2006/relationships/tags" Target="../tags/tag561.xml"/><Relationship Id="rId553" Type="http://schemas.openxmlformats.org/officeDocument/2006/relationships/tags" Target="../tags/tag560.xml"/><Relationship Id="rId552" Type="http://schemas.openxmlformats.org/officeDocument/2006/relationships/tags" Target="../tags/tag559.xml"/><Relationship Id="rId551" Type="http://schemas.openxmlformats.org/officeDocument/2006/relationships/tags" Target="../tags/tag558.xml"/><Relationship Id="rId550" Type="http://schemas.openxmlformats.org/officeDocument/2006/relationships/tags" Target="../tags/tag557.xml"/><Relationship Id="rId55" Type="http://schemas.openxmlformats.org/officeDocument/2006/relationships/tags" Target="../tags/tag62.xml"/><Relationship Id="rId549" Type="http://schemas.openxmlformats.org/officeDocument/2006/relationships/tags" Target="../tags/tag556.xml"/><Relationship Id="rId548" Type="http://schemas.openxmlformats.org/officeDocument/2006/relationships/tags" Target="../tags/tag555.xml"/><Relationship Id="rId547" Type="http://schemas.openxmlformats.org/officeDocument/2006/relationships/tags" Target="../tags/tag554.xml"/><Relationship Id="rId546" Type="http://schemas.openxmlformats.org/officeDocument/2006/relationships/tags" Target="../tags/tag553.xml"/><Relationship Id="rId545" Type="http://schemas.openxmlformats.org/officeDocument/2006/relationships/tags" Target="../tags/tag552.xml"/><Relationship Id="rId544" Type="http://schemas.openxmlformats.org/officeDocument/2006/relationships/tags" Target="../tags/tag551.xml"/><Relationship Id="rId543" Type="http://schemas.openxmlformats.org/officeDocument/2006/relationships/tags" Target="../tags/tag550.xml"/><Relationship Id="rId542" Type="http://schemas.openxmlformats.org/officeDocument/2006/relationships/tags" Target="../tags/tag549.xml"/><Relationship Id="rId541" Type="http://schemas.openxmlformats.org/officeDocument/2006/relationships/tags" Target="../tags/tag548.xml"/><Relationship Id="rId540" Type="http://schemas.openxmlformats.org/officeDocument/2006/relationships/tags" Target="../tags/tag547.xml"/><Relationship Id="rId54" Type="http://schemas.openxmlformats.org/officeDocument/2006/relationships/tags" Target="../tags/tag61.xml"/><Relationship Id="rId539" Type="http://schemas.openxmlformats.org/officeDocument/2006/relationships/tags" Target="../tags/tag546.xml"/><Relationship Id="rId538" Type="http://schemas.openxmlformats.org/officeDocument/2006/relationships/tags" Target="../tags/tag545.xml"/><Relationship Id="rId537" Type="http://schemas.openxmlformats.org/officeDocument/2006/relationships/tags" Target="../tags/tag544.xml"/><Relationship Id="rId536" Type="http://schemas.openxmlformats.org/officeDocument/2006/relationships/tags" Target="../tags/tag543.xml"/><Relationship Id="rId535" Type="http://schemas.openxmlformats.org/officeDocument/2006/relationships/tags" Target="../tags/tag542.xml"/><Relationship Id="rId534" Type="http://schemas.openxmlformats.org/officeDocument/2006/relationships/tags" Target="../tags/tag541.xml"/><Relationship Id="rId533" Type="http://schemas.openxmlformats.org/officeDocument/2006/relationships/tags" Target="../tags/tag540.xml"/><Relationship Id="rId532" Type="http://schemas.openxmlformats.org/officeDocument/2006/relationships/tags" Target="../tags/tag539.xml"/><Relationship Id="rId531" Type="http://schemas.openxmlformats.org/officeDocument/2006/relationships/tags" Target="../tags/tag538.xml"/><Relationship Id="rId530" Type="http://schemas.openxmlformats.org/officeDocument/2006/relationships/tags" Target="../tags/tag537.xml"/><Relationship Id="rId53" Type="http://schemas.openxmlformats.org/officeDocument/2006/relationships/tags" Target="../tags/tag60.xml"/><Relationship Id="rId529" Type="http://schemas.openxmlformats.org/officeDocument/2006/relationships/tags" Target="../tags/tag536.xml"/><Relationship Id="rId528" Type="http://schemas.openxmlformats.org/officeDocument/2006/relationships/tags" Target="../tags/tag535.xml"/><Relationship Id="rId527" Type="http://schemas.openxmlformats.org/officeDocument/2006/relationships/tags" Target="../tags/tag534.xml"/><Relationship Id="rId526" Type="http://schemas.openxmlformats.org/officeDocument/2006/relationships/tags" Target="../tags/tag533.xml"/><Relationship Id="rId525" Type="http://schemas.openxmlformats.org/officeDocument/2006/relationships/tags" Target="../tags/tag532.xml"/><Relationship Id="rId524" Type="http://schemas.openxmlformats.org/officeDocument/2006/relationships/tags" Target="../tags/tag531.xml"/><Relationship Id="rId523" Type="http://schemas.openxmlformats.org/officeDocument/2006/relationships/tags" Target="../tags/tag530.xml"/><Relationship Id="rId522" Type="http://schemas.openxmlformats.org/officeDocument/2006/relationships/tags" Target="../tags/tag529.xml"/><Relationship Id="rId521" Type="http://schemas.openxmlformats.org/officeDocument/2006/relationships/tags" Target="../tags/tag528.xml"/><Relationship Id="rId520" Type="http://schemas.openxmlformats.org/officeDocument/2006/relationships/tags" Target="../tags/tag527.xml"/><Relationship Id="rId52" Type="http://schemas.openxmlformats.org/officeDocument/2006/relationships/tags" Target="../tags/tag59.xml"/><Relationship Id="rId519" Type="http://schemas.openxmlformats.org/officeDocument/2006/relationships/tags" Target="../tags/tag526.xml"/><Relationship Id="rId518" Type="http://schemas.openxmlformats.org/officeDocument/2006/relationships/tags" Target="../tags/tag525.xml"/><Relationship Id="rId517" Type="http://schemas.openxmlformats.org/officeDocument/2006/relationships/tags" Target="../tags/tag524.xml"/><Relationship Id="rId516" Type="http://schemas.openxmlformats.org/officeDocument/2006/relationships/tags" Target="../tags/tag523.xml"/><Relationship Id="rId515" Type="http://schemas.openxmlformats.org/officeDocument/2006/relationships/tags" Target="../tags/tag522.xml"/><Relationship Id="rId514" Type="http://schemas.openxmlformats.org/officeDocument/2006/relationships/tags" Target="../tags/tag521.xml"/><Relationship Id="rId513" Type="http://schemas.openxmlformats.org/officeDocument/2006/relationships/tags" Target="../tags/tag520.xml"/><Relationship Id="rId512" Type="http://schemas.openxmlformats.org/officeDocument/2006/relationships/tags" Target="../tags/tag519.xml"/><Relationship Id="rId511" Type="http://schemas.openxmlformats.org/officeDocument/2006/relationships/tags" Target="../tags/tag518.xml"/><Relationship Id="rId510" Type="http://schemas.openxmlformats.org/officeDocument/2006/relationships/tags" Target="../tags/tag517.xml"/><Relationship Id="rId51" Type="http://schemas.openxmlformats.org/officeDocument/2006/relationships/tags" Target="../tags/tag58.xml"/><Relationship Id="rId509" Type="http://schemas.openxmlformats.org/officeDocument/2006/relationships/tags" Target="../tags/tag516.xml"/><Relationship Id="rId508" Type="http://schemas.openxmlformats.org/officeDocument/2006/relationships/tags" Target="../tags/tag515.xml"/><Relationship Id="rId507" Type="http://schemas.openxmlformats.org/officeDocument/2006/relationships/tags" Target="../tags/tag514.xml"/><Relationship Id="rId506" Type="http://schemas.openxmlformats.org/officeDocument/2006/relationships/tags" Target="../tags/tag513.xml"/><Relationship Id="rId505" Type="http://schemas.openxmlformats.org/officeDocument/2006/relationships/tags" Target="../tags/tag512.xml"/><Relationship Id="rId504" Type="http://schemas.openxmlformats.org/officeDocument/2006/relationships/tags" Target="../tags/tag511.xml"/><Relationship Id="rId503" Type="http://schemas.openxmlformats.org/officeDocument/2006/relationships/tags" Target="../tags/tag510.xml"/><Relationship Id="rId502" Type="http://schemas.openxmlformats.org/officeDocument/2006/relationships/tags" Target="../tags/tag509.xml"/><Relationship Id="rId501" Type="http://schemas.openxmlformats.org/officeDocument/2006/relationships/tags" Target="../tags/tag508.xml"/><Relationship Id="rId500" Type="http://schemas.openxmlformats.org/officeDocument/2006/relationships/tags" Target="../tags/tag507.xml"/><Relationship Id="rId50" Type="http://schemas.openxmlformats.org/officeDocument/2006/relationships/tags" Target="../tags/tag57.xml"/><Relationship Id="rId5" Type="http://schemas.openxmlformats.org/officeDocument/2006/relationships/tags" Target="../tags/tag12.xml"/><Relationship Id="rId499" Type="http://schemas.openxmlformats.org/officeDocument/2006/relationships/tags" Target="../tags/tag506.xml"/><Relationship Id="rId498" Type="http://schemas.openxmlformats.org/officeDocument/2006/relationships/tags" Target="../tags/tag505.xml"/><Relationship Id="rId497" Type="http://schemas.openxmlformats.org/officeDocument/2006/relationships/tags" Target="../tags/tag504.xml"/><Relationship Id="rId496" Type="http://schemas.openxmlformats.org/officeDocument/2006/relationships/tags" Target="../tags/tag503.xml"/><Relationship Id="rId495" Type="http://schemas.openxmlformats.org/officeDocument/2006/relationships/tags" Target="../tags/tag502.xml"/><Relationship Id="rId494" Type="http://schemas.openxmlformats.org/officeDocument/2006/relationships/tags" Target="../tags/tag501.xml"/><Relationship Id="rId493" Type="http://schemas.openxmlformats.org/officeDocument/2006/relationships/tags" Target="../tags/tag500.xml"/><Relationship Id="rId492" Type="http://schemas.openxmlformats.org/officeDocument/2006/relationships/tags" Target="../tags/tag499.xml"/><Relationship Id="rId491" Type="http://schemas.openxmlformats.org/officeDocument/2006/relationships/tags" Target="../tags/tag498.xml"/><Relationship Id="rId490" Type="http://schemas.openxmlformats.org/officeDocument/2006/relationships/tags" Target="../tags/tag497.xml"/><Relationship Id="rId49" Type="http://schemas.openxmlformats.org/officeDocument/2006/relationships/tags" Target="../tags/tag56.xml"/><Relationship Id="rId489" Type="http://schemas.openxmlformats.org/officeDocument/2006/relationships/tags" Target="../tags/tag496.xml"/><Relationship Id="rId488" Type="http://schemas.openxmlformats.org/officeDocument/2006/relationships/tags" Target="../tags/tag495.xml"/><Relationship Id="rId487" Type="http://schemas.openxmlformats.org/officeDocument/2006/relationships/tags" Target="../tags/tag494.xml"/><Relationship Id="rId486" Type="http://schemas.openxmlformats.org/officeDocument/2006/relationships/tags" Target="../tags/tag493.xml"/><Relationship Id="rId485" Type="http://schemas.openxmlformats.org/officeDocument/2006/relationships/tags" Target="../tags/tag492.xml"/><Relationship Id="rId484" Type="http://schemas.openxmlformats.org/officeDocument/2006/relationships/tags" Target="../tags/tag491.xml"/><Relationship Id="rId483" Type="http://schemas.openxmlformats.org/officeDocument/2006/relationships/tags" Target="../tags/tag490.xml"/><Relationship Id="rId482" Type="http://schemas.openxmlformats.org/officeDocument/2006/relationships/tags" Target="../tags/tag489.xml"/><Relationship Id="rId481" Type="http://schemas.openxmlformats.org/officeDocument/2006/relationships/tags" Target="../tags/tag488.xml"/><Relationship Id="rId480" Type="http://schemas.openxmlformats.org/officeDocument/2006/relationships/tags" Target="../tags/tag487.xml"/><Relationship Id="rId48" Type="http://schemas.openxmlformats.org/officeDocument/2006/relationships/tags" Target="../tags/tag55.xml"/><Relationship Id="rId479" Type="http://schemas.openxmlformats.org/officeDocument/2006/relationships/tags" Target="../tags/tag486.xml"/><Relationship Id="rId478" Type="http://schemas.openxmlformats.org/officeDocument/2006/relationships/tags" Target="../tags/tag485.xml"/><Relationship Id="rId477" Type="http://schemas.openxmlformats.org/officeDocument/2006/relationships/tags" Target="../tags/tag484.xml"/><Relationship Id="rId476" Type="http://schemas.openxmlformats.org/officeDocument/2006/relationships/tags" Target="../tags/tag483.xml"/><Relationship Id="rId475" Type="http://schemas.openxmlformats.org/officeDocument/2006/relationships/tags" Target="../tags/tag482.xml"/><Relationship Id="rId474" Type="http://schemas.openxmlformats.org/officeDocument/2006/relationships/tags" Target="../tags/tag481.xml"/><Relationship Id="rId473" Type="http://schemas.openxmlformats.org/officeDocument/2006/relationships/tags" Target="../tags/tag480.xml"/><Relationship Id="rId472" Type="http://schemas.openxmlformats.org/officeDocument/2006/relationships/tags" Target="../tags/tag479.xml"/><Relationship Id="rId471" Type="http://schemas.openxmlformats.org/officeDocument/2006/relationships/tags" Target="../tags/tag478.xml"/><Relationship Id="rId470" Type="http://schemas.openxmlformats.org/officeDocument/2006/relationships/tags" Target="../tags/tag477.xml"/><Relationship Id="rId47" Type="http://schemas.openxmlformats.org/officeDocument/2006/relationships/tags" Target="../tags/tag54.xml"/><Relationship Id="rId469" Type="http://schemas.openxmlformats.org/officeDocument/2006/relationships/tags" Target="../tags/tag476.xml"/><Relationship Id="rId468" Type="http://schemas.openxmlformats.org/officeDocument/2006/relationships/tags" Target="../tags/tag475.xml"/><Relationship Id="rId467" Type="http://schemas.openxmlformats.org/officeDocument/2006/relationships/tags" Target="../tags/tag474.xml"/><Relationship Id="rId466" Type="http://schemas.openxmlformats.org/officeDocument/2006/relationships/tags" Target="../tags/tag473.xml"/><Relationship Id="rId465" Type="http://schemas.openxmlformats.org/officeDocument/2006/relationships/tags" Target="../tags/tag472.xml"/><Relationship Id="rId464" Type="http://schemas.openxmlformats.org/officeDocument/2006/relationships/tags" Target="../tags/tag471.xml"/><Relationship Id="rId463" Type="http://schemas.openxmlformats.org/officeDocument/2006/relationships/tags" Target="../tags/tag470.xml"/><Relationship Id="rId462" Type="http://schemas.openxmlformats.org/officeDocument/2006/relationships/tags" Target="../tags/tag469.xml"/><Relationship Id="rId461" Type="http://schemas.openxmlformats.org/officeDocument/2006/relationships/tags" Target="../tags/tag468.xml"/><Relationship Id="rId460" Type="http://schemas.openxmlformats.org/officeDocument/2006/relationships/tags" Target="../tags/tag467.xml"/><Relationship Id="rId46" Type="http://schemas.openxmlformats.org/officeDocument/2006/relationships/tags" Target="../tags/tag53.xml"/><Relationship Id="rId459" Type="http://schemas.openxmlformats.org/officeDocument/2006/relationships/tags" Target="../tags/tag466.xml"/><Relationship Id="rId458" Type="http://schemas.openxmlformats.org/officeDocument/2006/relationships/tags" Target="../tags/tag465.xml"/><Relationship Id="rId457" Type="http://schemas.openxmlformats.org/officeDocument/2006/relationships/tags" Target="../tags/tag464.xml"/><Relationship Id="rId456" Type="http://schemas.openxmlformats.org/officeDocument/2006/relationships/tags" Target="../tags/tag463.xml"/><Relationship Id="rId455" Type="http://schemas.openxmlformats.org/officeDocument/2006/relationships/tags" Target="../tags/tag462.xml"/><Relationship Id="rId454" Type="http://schemas.openxmlformats.org/officeDocument/2006/relationships/tags" Target="../tags/tag461.xml"/><Relationship Id="rId453" Type="http://schemas.openxmlformats.org/officeDocument/2006/relationships/tags" Target="../tags/tag460.xml"/><Relationship Id="rId452" Type="http://schemas.openxmlformats.org/officeDocument/2006/relationships/tags" Target="../tags/tag459.xml"/><Relationship Id="rId451" Type="http://schemas.openxmlformats.org/officeDocument/2006/relationships/tags" Target="../tags/tag458.xml"/><Relationship Id="rId450" Type="http://schemas.openxmlformats.org/officeDocument/2006/relationships/tags" Target="../tags/tag457.xml"/><Relationship Id="rId45" Type="http://schemas.openxmlformats.org/officeDocument/2006/relationships/tags" Target="../tags/tag52.xml"/><Relationship Id="rId449" Type="http://schemas.openxmlformats.org/officeDocument/2006/relationships/tags" Target="../tags/tag456.xml"/><Relationship Id="rId448" Type="http://schemas.openxmlformats.org/officeDocument/2006/relationships/tags" Target="../tags/tag455.xml"/><Relationship Id="rId447" Type="http://schemas.openxmlformats.org/officeDocument/2006/relationships/tags" Target="../tags/tag454.xml"/><Relationship Id="rId446" Type="http://schemas.openxmlformats.org/officeDocument/2006/relationships/tags" Target="../tags/tag453.xml"/><Relationship Id="rId445" Type="http://schemas.openxmlformats.org/officeDocument/2006/relationships/tags" Target="../tags/tag452.xml"/><Relationship Id="rId444" Type="http://schemas.openxmlformats.org/officeDocument/2006/relationships/tags" Target="../tags/tag451.xml"/><Relationship Id="rId443" Type="http://schemas.openxmlformats.org/officeDocument/2006/relationships/tags" Target="../tags/tag450.xml"/><Relationship Id="rId442" Type="http://schemas.openxmlformats.org/officeDocument/2006/relationships/tags" Target="../tags/tag449.xml"/><Relationship Id="rId441" Type="http://schemas.openxmlformats.org/officeDocument/2006/relationships/tags" Target="../tags/tag448.xml"/><Relationship Id="rId440" Type="http://schemas.openxmlformats.org/officeDocument/2006/relationships/tags" Target="../tags/tag447.xml"/><Relationship Id="rId44" Type="http://schemas.openxmlformats.org/officeDocument/2006/relationships/tags" Target="../tags/tag51.xml"/><Relationship Id="rId439" Type="http://schemas.openxmlformats.org/officeDocument/2006/relationships/tags" Target="../tags/tag446.xml"/><Relationship Id="rId438" Type="http://schemas.openxmlformats.org/officeDocument/2006/relationships/tags" Target="../tags/tag445.xml"/><Relationship Id="rId437" Type="http://schemas.openxmlformats.org/officeDocument/2006/relationships/tags" Target="../tags/tag444.xml"/><Relationship Id="rId436" Type="http://schemas.openxmlformats.org/officeDocument/2006/relationships/tags" Target="../tags/tag443.xml"/><Relationship Id="rId435" Type="http://schemas.openxmlformats.org/officeDocument/2006/relationships/tags" Target="../tags/tag442.xml"/><Relationship Id="rId434" Type="http://schemas.openxmlformats.org/officeDocument/2006/relationships/tags" Target="../tags/tag441.xml"/><Relationship Id="rId433" Type="http://schemas.openxmlformats.org/officeDocument/2006/relationships/tags" Target="../tags/tag440.xml"/><Relationship Id="rId432" Type="http://schemas.openxmlformats.org/officeDocument/2006/relationships/tags" Target="../tags/tag439.xml"/><Relationship Id="rId431" Type="http://schemas.openxmlformats.org/officeDocument/2006/relationships/tags" Target="../tags/tag438.xml"/><Relationship Id="rId430" Type="http://schemas.openxmlformats.org/officeDocument/2006/relationships/tags" Target="../tags/tag437.xml"/><Relationship Id="rId43" Type="http://schemas.openxmlformats.org/officeDocument/2006/relationships/tags" Target="../tags/tag50.xml"/><Relationship Id="rId429" Type="http://schemas.openxmlformats.org/officeDocument/2006/relationships/tags" Target="../tags/tag436.xml"/><Relationship Id="rId428" Type="http://schemas.openxmlformats.org/officeDocument/2006/relationships/tags" Target="../tags/tag435.xml"/><Relationship Id="rId427" Type="http://schemas.openxmlformats.org/officeDocument/2006/relationships/tags" Target="../tags/tag434.xml"/><Relationship Id="rId426" Type="http://schemas.openxmlformats.org/officeDocument/2006/relationships/tags" Target="../tags/tag433.xml"/><Relationship Id="rId425" Type="http://schemas.openxmlformats.org/officeDocument/2006/relationships/tags" Target="../tags/tag432.xml"/><Relationship Id="rId424" Type="http://schemas.openxmlformats.org/officeDocument/2006/relationships/tags" Target="../tags/tag431.xml"/><Relationship Id="rId423" Type="http://schemas.openxmlformats.org/officeDocument/2006/relationships/tags" Target="../tags/tag430.xml"/><Relationship Id="rId422" Type="http://schemas.openxmlformats.org/officeDocument/2006/relationships/tags" Target="../tags/tag429.xml"/><Relationship Id="rId421" Type="http://schemas.openxmlformats.org/officeDocument/2006/relationships/tags" Target="../tags/tag428.xml"/><Relationship Id="rId420" Type="http://schemas.openxmlformats.org/officeDocument/2006/relationships/tags" Target="../tags/tag427.xml"/><Relationship Id="rId42" Type="http://schemas.openxmlformats.org/officeDocument/2006/relationships/tags" Target="../tags/tag49.xml"/><Relationship Id="rId419" Type="http://schemas.openxmlformats.org/officeDocument/2006/relationships/tags" Target="../tags/tag426.xml"/><Relationship Id="rId418" Type="http://schemas.openxmlformats.org/officeDocument/2006/relationships/tags" Target="../tags/tag425.xml"/><Relationship Id="rId417" Type="http://schemas.openxmlformats.org/officeDocument/2006/relationships/tags" Target="../tags/tag424.xml"/><Relationship Id="rId416" Type="http://schemas.openxmlformats.org/officeDocument/2006/relationships/tags" Target="../tags/tag423.xml"/><Relationship Id="rId415" Type="http://schemas.openxmlformats.org/officeDocument/2006/relationships/tags" Target="../tags/tag422.xml"/><Relationship Id="rId414" Type="http://schemas.openxmlformats.org/officeDocument/2006/relationships/tags" Target="../tags/tag421.xml"/><Relationship Id="rId413" Type="http://schemas.openxmlformats.org/officeDocument/2006/relationships/tags" Target="../tags/tag420.xml"/><Relationship Id="rId412" Type="http://schemas.openxmlformats.org/officeDocument/2006/relationships/tags" Target="../tags/tag419.xml"/><Relationship Id="rId411" Type="http://schemas.openxmlformats.org/officeDocument/2006/relationships/tags" Target="../tags/tag418.xml"/><Relationship Id="rId410" Type="http://schemas.openxmlformats.org/officeDocument/2006/relationships/tags" Target="../tags/tag417.xml"/><Relationship Id="rId41" Type="http://schemas.openxmlformats.org/officeDocument/2006/relationships/tags" Target="../tags/tag48.xml"/><Relationship Id="rId409" Type="http://schemas.openxmlformats.org/officeDocument/2006/relationships/tags" Target="../tags/tag416.xml"/><Relationship Id="rId408" Type="http://schemas.openxmlformats.org/officeDocument/2006/relationships/tags" Target="../tags/tag415.xml"/><Relationship Id="rId407" Type="http://schemas.openxmlformats.org/officeDocument/2006/relationships/tags" Target="../tags/tag414.xml"/><Relationship Id="rId406" Type="http://schemas.openxmlformats.org/officeDocument/2006/relationships/tags" Target="../tags/tag413.xml"/><Relationship Id="rId405" Type="http://schemas.openxmlformats.org/officeDocument/2006/relationships/tags" Target="../tags/tag412.xml"/><Relationship Id="rId404" Type="http://schemas.openxmlformats.org/officeDocument/2006/relationships/tags" Target="../tags/tag411.xml"/><Relationship Id="rId403" Type="http://schemas.openxmlformats.org/officeDocument/2006/relationships/tags" Target="../tags/tag410.xml"/><Relationship Id="rId402" Type="http://schemas.openxmlformats.org/officeDocument/2006/relationships/tags" Target="../tags/tag409.xml"/><Relationship Id="rId401" Type="http://schemas.openxmlformats.org/officeDocument/2006/relationships/tags" Target="../tags/tag408.xml"/><Relationship Id="rId400" Type="http://schemas.openxmlformats.org/officeDocument/2006/relationships/tags" Target="../tags/tag407.xml"/><Relationship Id="rId40" Type="http://schemas.openxmlformats.org/officeDocument/2006/relationships/tags" Target="../tags/tag47.xml"/><Relationship Id="rId4" Type="http://schemas.openxmlformats.org/officeDocument/2006/relationships/tags" Target="../tags/tag11.xml"/><Relationship Id="rId399" Type="http://schemas.openxmlformats.org/officeDocument/2006/relationships/tags" Target="../tags/tag406.xml"/><Relationship Id="rId398" Type="http://schemas.openxmlformats.org/officeDocument/2006/relationships/tags" Target="../tags/tag405.xml"/><Relationship Id="rId397" Type="http://schemas.openxmlformats.org/officeDocument/2006/relationships/tags" Target="../tags/tag404.xml"/><Relationship Id="rId396" Type="http://schemas.openxmlformats.org/officeDocument/2006/relationships/tags" Target="../tags/tag403.xml"/><Relationship Id="rId395" Type="http://schemas.openxmlformats.org/officeDocument/2006/relationships/tags" Target="../tags/tag402.xml"/><Relationship Id="rId394" Type="http://schemas.openxmlformats.org/officeDocument/2006/relationships/tags" Target="../tags/tag401.xml"/><Relationship Id="rId393" Type="http://schemas.openxmlformats.org/officeDocument/2006/relationships/tags" Target="../tags/tag400.xml"/><Relationship Id="rId392" Type="http://schemas.openxmlformats.org/officeDocument/2006/relationships/tags" Target="../tags/tag399.xml"/><Relationship Id="rId391" Type="http://schemas.openxmlformats.org/officeDocument/2006/relationships/tags" Target="../tags/tag398.xml"/><Relationship Id="rId390" Type="http://schemas.openxmlformats.org/officeDocument/2006/relationships/tags" Target="../tags/tag397.xml"/><Relationship Id="rId39" Type="http://schemas.openxmlformats.org/officeDocument/2006/relationships/tags" Target="../tags/tag46.xml"/><Relationship Id="rId389" Type="http://schemas.openxmlformats.org/officeDocument/2006/relationships/tags" Target="../tags/tag396.xml"/><Relationship Id="rId388" Type="http://schemas.openxmlformats.org/officeDocument/2006/relationships/tags" Target="../tags/tag395.xml"/><Relationship Id="rId387" Type="http://schemas.openxmlformats.org/officeDocument/2006/relationships/tags" Target="../tags/tag394.xml"/><Relationship Id="rId386" Type="http://schemas.openxmlformats.org/officeDocument/2006/relationships/tags" Target="../tags/tag393.xml"/><Relationship Id="rId385" Type="http://schemas.openxmlformats.org/officeDocument/2006/relationships/tags" Target="../tags/tag392.xml"/><Relationship Id="rId384" Type="http://schemas.openxmlformats.org/officeDocument/2006/relationships/tags" Target="../tags/tag391.xml"/><Relationship Id="rId383" Type="http://schemas.openxmlformats.org/officeDocument/2006/relationships/tags" Target="../tags/tag390.xml"/><Relationship Id="rId382" Type="http://schemas.openxmlformats.org/officeDocument/2006/relationships/tags" Target="../tags/tag389.xml"/><Relationship Id="rId381" Type="http://schemas.openxmlformats.org/officeDocument/2006/relationships/tags" Target="../tags/tag388.xml"/><Relationship Id="rId380" Type="http://schemas.openxmlformats.org/officeDocument/2006/relationships/tags" Target="../tags/tag387.xml"/><Relationship Id="rId38" Type="http://schemas.openxmlformats.org/officeDocument/2006/relationships/tags" Target="../tags/tag45.xml"/><Relationship Id="rId379" Type="http://schemas.openxmlformats.org/officeDocument/2006/relationships/tags" Target="../tags/tag386.xml"/><Relationship Id="rId378" Type="http://schemas.openxmlformats.org/officeDocument/2006/relationships/tags" Target="../tags/tag385.xml"/><Relationship Id="rId377" Type="http://schemas.openxmlformats.org/officeDocument/2006/relationships/tags" Target="../tags/tag384.xml"/><Relationship Id="rId376" Type="http://schemas.openxmlformats.org/officeDocument/2006/relationships/tags" Target="../tags/tag383.xml"/><Relationship Id="rId375" Type="http://schemas.openxmlformats.org/officeDocument/2006/relationships/tags" Target="../tags/tag382.xml"/><Relationship Id="rId374" Type="http://schemas.openxmlformats.org/officeDocument/2006/relationships/tags" Target="../tags/tag381.xml"/><Relationship Id="rId373" Type="http://schemas.openxmlformats.org/officeDocument/2006/relationships/tags" Target="../tags/tag380.xml"/><Relationship Id="rId372" Type="http://schemas.openxmlformats.org/officeDocument/2006/relationships/tags" Target="../tags/tag379.xml"/><Relationship Id="rId371" Type="http://schemas.openxmlformats.org/officeDocument/2006/relationships/tags" Target="../tags/tag378.xml"/><Relationship Id="rId370" Type="http://schemas.openxmlformats.org/officeDocument/2006/relationships/tags" Target="../tags/tag377.xml"/><Relationship Id="rId37" Type="http://schemas.openxmlformats.org/officeDocument/2006/relationships/tags" Target="../tags/tag44.xml"/><Relationship Id="rId369" Type="http://schemas.openxmlformats.org/officeDocument/2006/relationships/tags" Target="../tags/tag376.xml"/><Relationship Id="rId368" Type="http://schemas.openxmlformats.org/officeDocument/2006/relationships/tags" Target="../tags/tag375.xml"/><Relationship Id="rId367" Type="http://schemas.openxmlformats.org/officeDocument/2006/relationships/tags" Target="../tags/tag374.xml"/><Relationship Id="rId366" Type="http://schemas.openxmlformats.org/officeDocument/2006/relationships/tags" Target="../tags/tag373.xml"/><Relationship Id="rId365" Type="http://schemas.openxmlformats.org/officeDocument/2006/relationships/tags" Target="../tags/tag372.xml"/><Relationship Id="rId364" Type="http://schemas.openxmlformats.org/officeDocument/2006/relationships/tags" Target="../tags/tag371.xml"/><Relationship Id="rId363" Type="http://schemas.openxmlformats.org/officeDocument/2006/relationships/tags" Target="../tags/tag370.xml"/><Relationship Id="rId362" Type="http://schemas.openxmlformats.org/officeDocument/2006/relationships/tags" Target="../tags/tag369.xml"/><Relationship Id="rId361" Type="http://schemas.openxmlformats.org/officeDocument/2006/relationships/tags" Target="../tags/tag368.xml"/><Relationship Id="rId360" Type="http://schemas.openxmlformats.org/officeDocument/2006/relationships/tags" Target="../tags/tag367.xml"/><Relationship Id="rId36" Type="http://schemas.openxmlformats.org/officeDocument/2006/relationships/tags" Target="../tags/tag43.xml"/><Relationship Id="rId359" Type="http://schemas.openxmlformats.org/officeDocument/2006/relationships/tags" Target="../tags/tag366.xml"/><Relationship Id="rId358" Type="http://schemas.openxmlformats.org/officeDocument/2006/relationships/tags" Target="../tags/tag365.xml"/><Relationship Id="rId357" Type="http://schemas.openxmlformats.org/officeDocument/2006/relationships/tags" Target="../tags/tag364.xml"/><Relationship Id="rId356" Type="http://schemas.openxmlformats.org/officeDocument/2006/relationships/tags" Target="../tags/tag363.xml"/><Relationship Id="rId355" Type="http://schemas.openxmlformats.org/officeDocument/2006/relationships/tags" Target="../tags/tag362.xml"/><Relationship Id="rId354" Type="http://schemas.openxmlformats.org/officeDocument/2006/relationships/tags" Target="../tags/tag361.xml"/><Relationship Id="rId353" Type="http://schemas.openxmlformats.org/officeDocument/2006/relationships/tags" Target="../tags/tag360.xml"/><Relationship Id="rId352" Type="http://schemas.openxmlformats.org/officeDocument/2006/relationships/tags" Target="../tags/tag359.xml"/><Relationship Id="rId351" Type="http://schemas.openxmlformats.org/officeDocument/2006/relationships/tags" Target="../tags/tag358.xml"/><Relationship Id="rId350" Type="http://schemas.openxmlformats.org/officeDocument/2006/relationships/tags" Target="../tags/tag357.xml"/><Relationship Id="rId35" Type="http://schemas.openxmlformats.org/officeDocument/2006/relationships/tags" Target="../tags/tag42.xml"/><Relationship Id="rId349" Type="http://schemas.openxmlformats.org/officeDocument/2006/relationships/tags" Target="../tags/tag356.xml"/><Relationship Id="rId348" Type="http://schemas.openxmlformats.org/officeDocument/2006/relationships/tags" Target="../tags/tag355.xml"/><Relationship Id="rId347" Type="http://schemas.openxmlformats.org/officeDocument/2006/relationships/tags" Target="../tags/tag354.xml"/><Relationship Id="rId346" Type="http://schemas.openxmlformats.org/officeDocument/2006/relationships/tags" Target="../tags/tag353.xml"/><Relationship Id="rId345" Type="http://schemas.openxmlformats.org/officeDocument/2006/relationships/tags" Target="../tags/tag352.xml"/><Relationship Id="rId344" Type="http://schemas.openxmlformats.org/officeDocument/2006/relationships/tags" Target="../tags/tag351.xml"/><Relationship Id="rId343" Type="http://schemas.openxmlformats.org/officeDocument/2006/relationships/tags" Target="../tags/tag350.xml"/><Relationship Id="rId342" Type="http://schemas.openxmlformats.org/officeDocument/2006/relationships/tags" Target="../tags/tag349.xml"/><Relationship Id="rId341" Type="http://schemas.openxmlformats.org/officeDocument/2006/relationships/tags" Target="../tags/tag348.xml"/><Relationship Id="rId340" Type="http://schemas.openxmlformats.org/officeDocument/2006/relationships/tags" Target="../tags/tag347.xml"/><Relationship Id="rId34" Type="http://schemas.openxmlformats.org/officeDocument/2006/relationships/tags" Target="../tags/tag41.xml"/><Relationship Id="rId339" Type="http://schemas.openxmlformats.org/officeDocument/2006/relationships/tags" Target="../tags/tag346.xml"/><Relationship Id="rId338" Type="http://schemas.openxmlformats.org/officeDocument/2006/relationships/tags" Target="../tags/tag345.xml"/><Relationship Id="rId337" Type="http://schemas.openxmlformats.org/officeDocument/2006/relationships/tags" Target="../tags/tag344.xml"/><Relationship Id="rId336" Type="http://schemas.openxmlformats.org/officeDocument/2006/relationships/tags" Target="../tags/tag343.xml"/><Relationship Id="rId335" Type="http://schemas.openxmlformats.org/officeDocument/2006/relationships/tags" Target="../tags/tag342.xml"/><Relationship Id="rId334" Type="http://schemas.openxmlformats.org/officeDocument/2006/relationships/tags" Target="../tags/tag341.xml"/><Relationship Id="rId333" Type="http://schemas.openxmlformats.org/officeDocument/2006/relationships/tags" Target="../tags/tag340.xml"/><Relationship Id="rId332" Type="http://schemas.openxmlformats.org/officeDocument/2006/relationships/tags" Target="../tags/tag339.xml"/><Relationship Id="rId331" Type="http://schemas.openxmlformats.org/officeDocument/2006/relationships/tags" Target="../tags/tag338.xml"/><Relationship Id="rId330" Type="http://schemas.openxmlformats.org/officeDocument/2006/relationships/tags" Target="../tags/tag337.xml"/><Relationship Id="rId33" Type="http://schemas.openxmlformats.org/officeDocument/2006/relationships/tags" Target="../tags/tag40.xml"/><Relationship Id="rId329" Type="http://schemas.openxmlformats.org/officeDocument/2006/relationships/tags" Target="../tags/tag336.xml"/><Relationship Id="rId328" Type="http://schemas.openxmlformats.org/officeDocument/2006/relationships/tags" Target="../tags/tag335.xml"/><Relationship Id="rId327" Type="http://schemas.openxmlformats.org/officeDocument/2006/relationships/tags" Target="../tags/tag334.xml"/><Relationship Id="rId326" Type="http://schemas.openxmlformats.org/officeDocument/2006/relationships/tags" Target="../tags/tag333.xml"/><Relationship Id="rId325" Type="http://schemas.openxmlformats.org/officeDocument/2006/relationships/tags" Target="../tags/tag332.xml"/><Relationship Id="rId324" Type="http://schemas.openxmlformats.org/officeDocument/2006/relationships/tags" Target="../tags/tag331.xml"/><Relationship Id="rId323" Type="http://schemas.openxmlformats.org/officeDocument/2006/relationships/tags" Target="../tags/tag330.xml"/><Relationship Id="rId322" Type="http://schemas.openxmlformats.org/officeDocument/2006/relationships/tags" Target="../tags/tag329.xml"/><Relationship Id="rId321" Type="http://schemas.openxmlformats.org/officeDocument/2006/relationships/tags" Target="../tags/tag328.xml"/><Relationship Id="rId320" Type="http://schemas.openxmlformats.org/officeDocument/2006/relationships/tags" Target="../tags/tag327.xml"/><Relationship Id="rId32" Type="http://schemas.openxmlformats.org/officeDocument/2006/relationships/tags" Target="../tags/tag39.xml"/><Relationship Id="rId319" Type="http://schemas.openxmlformats.org/officeDocument/2006/relationships/tags" Target="../tags/tag326.xml"/><Relationship Id="rId318" Type="http://schemas.openxmlformats.org/officeDocument/2006/relationships/tags" Target="../tags/tag325.xml"/><Relationship Id="rId317" Type="http://schemas.openxmlformats.org/officeDocument/2006/relationships/tags" Target="../tags/tag324.xml"/><Relationship Id="rId316" Type="http://schemas.openxmlformats.org/officeDocument/2006/relationships/tags" Target="../tags/tag323.xml"/><Relationship Id="rId315" Type="http://schemas.openxmlformats.org/officeDocument/2006/relationships/tags" Target="../tags/tag322.xml"/><Relationship Id="rId314" Type="http://schemas.openxmlformats.org/officeDocument/2006/relationships/tags" Target="../tags/tag321.xml"/><Relationship Id="rId313" Type="http://schemas.openxmlformats.org/officeDocument/2006/relationships/tags" Target="../tags/tag320.xml"/><Relationship Id="rId312" Type="http://schemas.openxmlformats.org/officeDocument/2006/relationships/tags" Target="../tags/tag319.xml"/><Relationship Id="rId311" Type="http://schemas.openxmlformats.org/officeDocument/2006/relationships/tags" Target="../tags/tag318.xml"/><Relationship Id="rId310" Type="http://schemas.openxmlformats.org/officeDocument/2006/relationships/tags" Target="../tags/tag317.xml"/><Relationship Id="rId31" Type="http://schemas.openxmlformats.org/officeDocument/2006/relationships/tags" Target="../tags/tag38.xml"/><Relationship Id="rId309" Type="http://schemas.openxmlformats.org/officeDocument/2006/relationships/tags" Target="../tags/tag316.xml"/><Relationship Id="rId308" Type="http://schemas.openxmlformats.org/officeDocument/2006/relationships/tags" Target="../tags/tag315.xml"/><Relationship Id="rId307" Type="http://schemas.openxmlformats.org/officeDocument/2006/relationships/tags" Target="../tags/tag314.xml"/><Relationship Id="rId306" Type="http://schemas.openxmlformats.org/officeDocument/2006/relationships/tags" Target="../tags/tag313.xml"/><Relationship Id="rId305" Type="http://schemas.openxmlformats.org/officeDocument/2006/relationships/tags" Target="../tags/tag312.xml"/><Relationship Id="rId304" Type="http://schemas.openxmlformats.org/officeDocument/2006/relationships/tags" Target="../tags/tag311.xml"/><Relationship Id="rId303" Type="http://schemas.openxmlformats.org/officeDocument/2006/relationships/tags" Target="../tags/tag310.xml"/><Relationship Id="rId302" Type="http://schemas.openxmlformats.org/officeDocument/2006/relationships/tags" Target="../tags/tag309.xml"/><Relationship Id="rId301" Type="http://schemas.openxmlformats.org/officeDocument/2006/relationships/tags" Target="../tags/tag308.xml"/><Relationship Id="rId300" Type="http://schemas.openxmlformats.org/officeDocument/2006/relationships/tags" Target="../tags/tag307.xml"/><Relationship Id="rId30" Type="http://schemas.openxmlformats.org/officeDocument/2006/relationships/tags" Target="../tags/tag37.xml"/><Relationship Id="rId3" Type="http://schemas.openxmlformats.org/officeDocument/2006/relationships/tags" Target="../tags/tag10.xml"/><Relationship Id="rId299" Type="http://schemas.openxmlformats.org/officeDocument/2006/relationships/tags" Target="../tags/tag306.xml"/><Relationship Id="rId298" Type="http://schemas.openxmlformats.org/officeDocument/2006/relationships/tags" Target="../tags/tag305.xml"/><Relationship Id="rId297" Type="http://schemas.openxmlformats.org/officeDocument/2006/relationships/tags" Target="../tags/tag304.xml"/><Relationship Id="rId296" Type="http://schemas.openxmlformats.org/officeDocument/2006/relationships/tags" Target="../tags/tag303.xml"/><Relationship Id="rId295" Type="http://schemas.openxmlformats.org/officeDocument/2006/relationships/tags" Target="../tags/tag302.xml"/><Relationship Id="rId294" Type="http://schemas.openxmlformats.org/officeDocument/2006/relationships/tags" Target="../tags/tag301.xml"/><Relationship Id="rId293" Type="http://schemas.openxmlformats.org/officeDocument/2006/relationships/tags" Target="../tags/tag300.xml"/><Relationship Id="rId292" Type="http://schemas.openxmlformats.org/officeDocument/2006/relationships/tags" Target="../tags/tag299.xml"/><Relationship Id="rId291" Type="http://schemas.openxmlformats.org/officeDocument/2006/relationships/tags" Target="../tags/tag298.xml"/><Relationship Id="rId290" Type="http://schemas.openxmlformats.org/officeDocument/2006/relationships/tags" Target="../tags/tag297.xml"/><Relationship Id="rId29" Type="http://schemas.openxmlformats.org/officeDocument/2006/relationships/tags" Target="../tags/tag36.xml"/><Relationship Id="rId289" Type="http://schemas.openxmlformats.org/officeDocument/2006/relationships/tags" Target="../tags/tag296.xml"/><Relationship Id="rId288" Type="http://schemas.openxmlformats.org/officeDocument/2006/relationships/tags" Target="../tags/tag295.xml"/><Relationship Id="rId287" Type="http://schemas.openxmlformats.org/officeDocument/2006/relationships/tags" Target="../tags/tag294.xml"/><Relationship Id="rId286" Type="http://schemas.openxmlformats.org/officeDocument/2006/relationships/tags" Target="../tags/tag293.xml"/><Relationship Id="rId285" Type="http://schemas.openxmlformats.org/officeDocument/2006/relationships/tags" Target="../tags/tag292.xml"/><Relationship Id="rId284" Type="http://schemas.openxmlformats.org/officeDocument/2006/relationships/tags" Target="../tags/tag291.xml"/><Relationship Id="rId283" Type="http://schemas.openxmlformats.org/officeDocument/2006/relationships/tags" Target="../tags/tag290.xml"/><Relationship Id="rId282" Type="http://schemas.openxmlformats.org/officeDocument/2006/relationships/tags" Target="../tags/tag289.xml"/><Relationship Id="rId281" Type="http://schemas.openxmlformats.org/officeDocument/2006/relationships/tags" Target="../tags/tag288.xml"/><Relationship Id="rId280" Type="http://schemas.openxmlformats.org/officeDocument/2006/relationships/tags" Target="../tags/tag287.xml"/><Relationship Id="rId28" Type="http://schemas.openxmlformats.org/officeDocument/2006/relationships/tags" Target="../tags/tag35.xml"/><Relationship Id="rId279" Type="http://schemas.openxmlformats.org/officeDocument/2006/relationships/tags" Target="../tags/tag286.xml"/><Relationship Id="rId278" Type="http://schemas.openxmlformats.org/officeDocument/2006/relationships/tags" Target="../tags/tag285.xml"/><Relationship Id="rId277" Type="http://schemas.openxmlformats.org/officeDocument/2006/relationships/tags" Target="../tags/tag284.xml"/><Relationship Id="rId276" Type="http://schemas.openxmlformats.org/officeDocument/2006/relationships/tags" Target="../tags/tag283.xml"/><Relationship Id="rId275" Type="http://schemas.openxmlformats.org/officeDocument/2006/relationships/tags" Target="../tags/tag282.xml"/><Relationship Id="rId274" Type="http://schemas.openxmlformats.org/officeDocument/2006/relationships/tags" Target="../tags/tag281.xml"/><Relationship Id="rId273" Type="http://schemas.openxmlformats.org/officeDocument/2006/relationships/tags" Target="../tags/tag280.xml"/><Relationship Id="rId272" Type="http://schemas.openxmlformats.org/officeDocument/2006/relationships/tags" Target="../tags/tag279.xml"/><Relationship Id="rId271" Type="http://schemas.openxmlformats.org/officeDocument/2006/relationships/tags" Target="../tags/tag278.xml"/><Relationship Id="rId270" Type="http://schemas.openxmlformats.org/officeDocument/2006/relationships/tags" Target="../tags/tag277.xml"/><Relationship Id="rId27" Type="http://schemas.openxmlformats.org/officeDocument/2006/relationships/tags" Target="../tags/tag34.xml"/><Relationship Id="rId269" Type="http://schemas.openxmlformats.org/officeDocument/2006/relationships/tags" Target="../tags/tag276.xml"/><Relationship Id="rId268" Type="http://schemas.openxmlformats.org/officeDocument/2006/relationships/tags" Target="../tags/tag275.xml"/><Relationship Id="rId267" Type="http://schemas.openxmlformats.org/officeDocument/2006/relationships/tags" Target="../tags/tag274.xml"/><Relationship Id="rId266" Type="http://schemas.openxmlformats.org/officeDocument/2006/relationships/tags" Target="../tags/tag273.xml"/><Relationship Id="rId265" Type="http://schemas.openxmlformats.org/officeDocument/2006/relationships/tags" Target="../tags/tag272.xml"/><Relationship Id="rId264" Type="http://schemas.openxmlformats.org/officeDocument/2006/relationships/tags" Target="../tags/tag271.xml"/><Relationship Id="rId263" Type="http://schemas.openxmlformats.org/officeDocument/2006/relationships/tags" Target="../tags/tag270.xml"/><Relationship Id="rId262" Type="http://schemas.openxmlformats.org/officeDocument/2006/relationships/tags" Target="../tags/tag269.xml"/><Relationship Id="rId261" Type="http://schemas.openxmlformats.org/officeDocument/2006/relationships/tags" Target="../tags/tag268.xml"/><Relationship Id="rId260" Type="http://schemas.openxmlformats.org/officeDocument/2006/relationships/tags" Target="../tags/tag267.xml"/><Relationship Id="rId26" Type="http://schemas.openxmlformats.org/officeDocument/2006/relationships/tags" Target="../tags/tag33.xml"/><Relationship Id="rId259" Type="http://schemas.openxmlformats.org/officeDocument/2006/relationships/tags" Target="../tags/tag266.xml"/><Relationship Id="rId258" Type="http://schemas.openxmlformats.org/officeDocument/2006/relationships/tags" Target="../tags/tag265.xml"/><Relationship Id="rId257" Type="http://schemas.openxmlformats.org/officeDocument/2006/relationships/tags" Target="../tags/tag264.xml"/><Relationship Id="rId256" Type="http://schemas.openxmlformats.org/officeDocument/2006/relationships/tags" Target="../tags/tag263.xml"/><Relationship Id="rId255" Type="http://schemas.openxmlformats.org/officeDocument/2006/relationships/tags" Target="../tags/tag262.xml"/><Relationship Id="rId254" Type="http://schemas.openxmlformats.org/officeDocument/2006/relationships/tags" Target="../tags/tag261.xml"/><Relationship Id="rId253" Type="http://schemas.openxmlformats.org/officeDocument/2006/relationships/tags" Target="../tags/tag260.xml"/><Relationship Id="rId252" Type="http://schemas.openxmlformats.org/officeDocument/2006/relationships/tags" Target="../tags/tag259.xml"/><Relationship Id="rId251" Type="http://schemas.openxmlformats.org/officeDocument/2006/relationships/tags" Target="../tags/tag258.xml"/><Relationship Id="rId250" Type="http://schemas.openxmlformats.org/officeDocument/2006/relationships/tags" Target="../tags/tag257.xml"/><Relationship Id="rId25" Type="http://schemas.openxmlformats.org/officeDocument/2006/relationships/tags" Target="../tags/tag32.xml"/><Relationship Id="rId249" Type="http://schemas.openxmlformats.org/officeDocument/2006/relationships/tags" Target="../tags/tag256.xml"/><Relationship Id="rId248" Type="http://schemas.openxmlformats.org/officeDocument/2006/relationships/tags" Target="../tags/tag255.xml"/><Relationship Id="rId247" Type="http://schemas.openxmlformats.org/officeDocument/2006/relationships/tags" Target="../tags/tag254.xml"/><Relationship Id="rId246" Type="http://schemas.openxmlformats.org/officeDocument/2006/relationships/tags" Target="../tags/tag253.xml"/><Relationship Id="rId245" Type="http://schemas.openxmlformats.org/officeDocument/2006/relationships/tags" Target="../tags/tag252.xml"/><Relationship Id="rId244" Type="http://schemas.openxmlformats.org/officeDocument/2006/relationships/tags" Target="../tags/tag251.xml"/><Relationship Id="rId243" Type="http://schemas.openxmlformats.org/officeDocument/2006/relationships/tags" Target="../tags/tag250.xml"/><Relationship Id="rId242" Type="http://schemas.openxmlformats.org/officeDocument/2006/relationships/tags" Target="../tags/tag249.xml"/><Relationship Id="rId241" Type="http://schemas.openxmlformats.org/officeDocument/2006/relationships/tags" Target="../tags/tag248.xml"/><Relationship Id="rId240" Type="http://schemas.openxmlformats.org/officeDocument/2006/relationships/tags" Target="../tags/tag247.xml"/><Relationship Id="rId24" Type="http://schemas.openxmlformats.org/officeDocument/2006/relationships/tags" Target="../tags/tag31.xml"/><Relationship Id="rId239" Type="http://schemas.openxmlformats.org/officeDocument/2006/relationships/tags" Target="../tags/tag246.xml"/><Relationship Id="rId238" Type="http://schemas.openxmlformats.org/officeDocument/2006/relationships/tags" Target="../tags/tag245.xml"/><Relationship Id="rId237" Type="http://schemas.openxmlformats.org/officeDocument/2006/relationships/tags" Target="../tags/tag244.xml"/><Relationship Id="rId236" Type="http://schemas.openxmlformats.org/officeDocument/2006/relationships/tags" Target="../tags/tag243.xml"/><Relationship Id="rId235" Type="http://schemas.openxmlformats.org/officeDocument/2006/relationships/tags" Target="../tags/tag242.xml"/><Relationship Id="rId234" Type="http://schemas.openxmlformats.org/officeDocument/2006/relationships/tags" Target="../tags/tag241.xml"/><Relationship Id="rId233" Type="http://schemas.openxmlformats.org/officeDocument/2006/relationships/tags" Target="../tags/tag240.xml"/><Relationship Id="rId232" Type="http://schemas.openxmlformats.org/officeDocument/2006/relationships/tags" Target="../tags/tag239.xml"/><Relationship Id="rId231" Type="http://schemas.openxmlformats.org/officeDocument/2006/relationships/tags" Target="../tags/tag238.xml"/><Relationship Id="rId230" Type="http://schemas.openxmlformats.org/officeDocument/2006/relationships/tags" Target="../tags/tag237.xml"/><Relationship Id="rId23" Type="http://schemas.openxmlformats.org/officeDocument/2006/relationships/tags" Target="../tags/tag30.xml"/><Relationship Id="rId229" Type="http://schemas.openxmlformats.org/officeDocument/2006/relationships/tags" Target="../tags/tag236.xml"/><Relationship Id="rId228" Type="http://schemas.openxmlformats.org/officeDocument/2006/relationships/tags" Target="../tags/tag235.xml"/><Relationship Id="rId227" Type="http://schemas.openxmlformats.org/officeDocument/2006/relationships/tags" Target="../tags/tag234.xml"/><Relationship Id="rId226" Type="http://schemas.openxmlformats.org/officeDocument/2006/relationships/tags" Target="../tags/tag233.xml"/><Relationship Id="rId225" Type="http://schemas.openxmlformats.org/officeDocument/2006/relationships/tags" Target="../tags/tag232.xml"/><Relationship Id="rId224" Type="http://schemas.openxmlformats.org/officeDocument/2006/relationships/tags" Target="../tags/tag231.xml"/><Relationship Id="rId223" Type="http://schemas.openxmlformats.org/officeDocument/2006/relationships/tags" Target="../tags/tag230.xml"/><Relationship Id="rId222" Type="http://schemas.openxmlformats.org/officeDocument/2006/relationships/tags" Target="../tags/tag229.xml"/><Relationship Id="rId221" Type="http://schemas.openxmlformats.org/officeDocument/2006/relationships/tags" Target="../tags/tag228.xml"/><Relationship Id="rId220" Type="http://schemas.openxmlformats.org/officeDocument/2006/relationships/tags" Target="../tags/tag227.xml"/><Relationship Id="rId22" Type="http://schemas.openxmlformats.org/officeDocument/2006/relationships/tags" Target="../tags/tag29.xml"/><Relationship Id="rId219" Type="http://schemas.openxmlformats.org/officeDocument/2006/relationships/tags" Target="../tags/tag226.xml"/><Relationship Id="rId218" Type="http://schemas.openxmlformats.org/officeDocument/2006/relationships/tags" Target="../tags/tag225.xml"/><Relationship Id="rId217" Type="http://schemas.openxmlformats.org/officeDocument/2006/relationships/tags" Target="../tags/tag224.xml"/><Relationship Id="rId216" Type="http://schemas.openxmlformats.org/officeDocument/2006/relationships/tags" Target="../tags/tag223.xml"/><Relationship Id="rId215" Type="http://schemas.openxmlformats.org/officeDocument/2006/relationships/tags" Target="../tags/tag222.xml"/><Relationship Id="rId214" Type="http://schemas.openxmlformats.org/officeDocument/2006/relationships/tags" Target="../tags/tag221.xml"/><Relationship Id="rId213" Type="http://schemas.openxmlformats.org/officeDocument/2006/relationships/tags" Target="../tags/tag220.xml"/><Relationship Id="rId212" Type="http://schemas.openxmlformats.org/officeDocument/2006/relationships/tags" Target="../tags/tag219.xml"/><Relationship Id="rId211" Type="http://schemas.openxmlformats.org/officeDocument/2006/relationships/tags" Target="../tags/tag218.xml"/><Relationship Id="rId210" Type="http://schemas.openxmlformats.org/officeDocument/2006/relationships/tags" Target="../tags/tag217.xml"/><Relationship Id="rId21" Type="http://schemas.openxmlformats.org/officeDocument/2006/relationships/tags" Target="../tags/tag28.xml"/><Relationship Id="rId209" Type="http://schemas.openxmlformats.org/officeDocument/2006/relationships/tags" Target="../tags/tag216.xml"/><Relationship Id="rId208" Type="http://schemas.openxmlformats.org/officeDocument/2006/relationships/tags" Target="../tags/tag215.xml"/><Relationship Id="rId207" Type="http://schemas.openxmlformats.org/officeDocument/2006/relationships/tags" Target="../tags/tag214.xml"/><Relationship Id="rId206" Type="http://schemas.openxmlformats.org/officeDocument/2006/relationships/tags" Target="../tags/tag213.xml"/><Relationship Id="rId205" Type="http://schemas.openxmlformats.org/officeDocument/2006/relationships/tags" Target="../tags/tag212.xml"/><Relationship Id="rId204" Type="http://schemas.openxmlformats.org/officeDocument/2006/relationships/tags" Target="../tags/tag211.xml"/><Relationship Id="rId203" Type="http://schemas.openxmlformats.org/officeDocument/2006/relationships/tags" Target="../tags/tag210.xml"/><Relationship Id="rId202" Type="http://schemas.openxmlformats.org/officeDocument/2006/relationships/tags" Target="../tags/tag209.xml"/><Relationship Id="rId201" Type="http://schemas.openxmlformats.org/officeDocument/2006/relationships/tags" Target="../tags/tag208.xml"/><Relationship Id="rId200" Type="http://schemas.openxmlformats.org/officeDocument/2006/relationships/tags" Target="../tags/tag207.xml"/><Relationship Id="rId20" Type="http://schemas.openxmlformats.org/officeDocument/2006/relationships/tags" Target="../tags/tag27.xml"/><Relationship Id="rId2" Type="http://schemas.openxmlformats.org/officeDocument/2006/relationships/tags" Target="../tags/tag9.xml"/><Relationship Id="rId199" Type="http://schemas.openxmlformats.org/officeDocument/2006/relationships/tags" Target="../tags/tag206.xml"/><Relationship Id="rId198" Type="http://schemas.openxmlformats.org/officeDocument/2006/relationships/tags" Target="../tags/tag205.xml"/><Relationship Id="rId197" Type="http://schemas.openxmlformats.org/officeDocument/2006/relationships/tags" Target="../tags/tag204.xml"/><Relationship Id="rId196" Type="http://schemas.openxmlformats.org/officeDocument/2006/relationships/tags" Target="../tags/tag203.xml"/><Relationship Id="rId195" Type="http://schemas.openxmlformats.org/officeDocument/2006/relationships/tags" Target="../tags/tag202.xml"/><Relationship Id="rId194" Type="http://schemas.openxmlformats.org/officeDocument/2006/relationships/tags" Target="../tags/tag201.xml"/><Relationship Id="rId193" Type="http://schemas.openxmlformats.org/officeDocument/2006/relationships/tags" Target="../tags/tag200.xml"/><Relationship Id="rId192" Type="http://schemas.openxmlformats.org/officeDocument/2006/relationships/tags" Target="../tags/tag199.xml"/><Relationship Id="rId191" Type="http://schemas.openxmlformats.org/officeDocument/2006/relationships/tags" Target="../tags/tag198.xml"/><Relationship Id="rId190" Type="http://schemas.openxmlformats.org/officeDocument/2006/relationships/tags" Target="../tags/tag197.xml"/><Relationship Id="rId19" Type="http://schemas.openxmlformats.org/officeDocument/2006/relationships/tags" Target="../tags/tag26.xml"/><Relationship Id="rId189" Type="http://schemas.openxmlformats.org/officeDocument/2006/relationships/tags" Target="../tags/tag196.xml"/><Relationship Id="rId188" Type="http://schemas.openxmlformats.org/officeDocument/2006/relationships/tags" Target="../tags/tag195.xml"/><Relationship Id="rId187" Type="http://schemas.openxmlformats.org/officeDocument/2006/relationships/tags" Target="../tags/tag194.xml"/><Relationship Id="rId186" Type="http://schemas.openxmlformats.org/officeDocument/2006/relationships/tags" Target="../tags/tag193.xml"/><Relationship Id="rId185" Type="http://schemas.openxmlformats.org/officeDocument/2006/relationships/tags" Target="../tags/tag192.xml"/><Relationship Id="rId184" Type="http://schemas.openxmlformats.org/officeDocument/2006/relationships/tags" Target="../tags/tag191.xml"/><Relationship Id="rId183" Type="http://schemas.openxmlformats.org/officeDocument/2006/relationships/tags" Target="../tags/tag190.xml"/><Relationship Id="rId182" Type="http://schemas.openxmlformats.org/officeDocument/2006/relationships/tags" Target="../tags/tag189.xml"/><Relationship Id="rId181" Type="http://schemas.openxmlformats.org/officeDocument/2006/relationships/tags" Target="../tags/tag188.xml"/><Relationship Id="rId180" Type="http://schemas.openxmlformats.org/officeDocument/2006/relationships/tags" Target="../tags/tag187.xml"/><Relationship Id="rId18" Type="http://schemas.openxmlformats.org/officeDocument/2006/relationships/tags" Target="../tags/tag25.xml"/><Relationship Id="rId179" Type="http://schemas.openxmlformats.org/officeDocument/2006/relationships/tags" Target="../tags/tag186.xml"/><Relationship Id="rId178" Type="http://schemas.openxmlformats.org/officeDocument/2006/relationships/tags" Target="../tags/tag185.xml"/><Relationship Id="rId177" Type="http://schemas.openxmlformats.org/officeDocument/2006/relationships/tags" Target="../tags/tag184.xml"/><Relationship Id="rId176" Type="http://schemas.openxmlformats.org/officeDocument/2006/relationships/tags" Target="../tags/tag183.xml"/><Relationship Id="rId175" Type="http://schemas.openxmlformats.org/officeDocument/2006/relationships/tags" Target="../tags/tag182.xml"/><Relationship Id="rId174" Type="http://schemas.openxmlformats.org/officeDocument/2006/relationships/tags" Target="../tags/tag181.xml"/><Relationship Id="rId173" Type="http://schemas.openxmlformats.org/officeDocument/2006/relationships/tags" Target="../tags/tag180.xml"/><Relationship Id="rId172" Type="http://schemas.openxmlformats.org/officeDocument/2006/relationships/tags" Target="../tags/tag179.xml"/><Relationship Id="rId171" Type="http://schemas.openxmlformats.org/officeDocument/2006/relationships/tags" Target="../tags/tag178.xml"/><Relationship Id="rId170" Type="http://schemas.openxmlformats.org/officeDocument/2006/relationships/tags" Target="../tags/tag177.xml"/><Relationship Id="rId17" Type="http://schemas.openxmlformats.org/officeDocument/2006/relationships/tags" Target="../tags/tag24.xml"/><Relationship Id="rId169" Type="http://schemas.openxmlformats.org/officeDocument/2006/relationships/tags" Target="../tags/tag176.xml"/><Relationship Id="rId168" Type="http://schemas.openxmlformats.org/officeDocument/2006/relationships/tags" Target="../tags/tag175.xml"/><Relationship Id="rId167" Type="http://schemas.openxmlformats.org/officeDocument/2006/relationships/tags" Target="../tags/tag174.xml"/><Relationship Id="rId166" Type="http://schemas.openxmlformats.org/officeDocument/2006/relationships/tags" Target="../tags/tag173.xml"/><Relationship Id="rId165" Type="http://schemas.openxmlformats.org/officeDocument/2006/relationships/tags" Target="../tags/tag172.xml"/><Relationship Id="rId164" Type="http://schemas.openxmlformats.org/officeDocument/2006/relationships/tags" Target="../tags/tag171.xml"/><Relationship Id="rId163" Type="http://schemas.openxmlformats.org/officeDocument/2006/relationships/tags" Target="../tags/tag170.xml"/><Relationship Id="rId162" Type="http://schemas.openxmlformats.org/officeDocument/2006/relationships/tags" Target="../tags/tag169.xml"/><Relationship Id="rId161" Type="http://schemas.openxmlformats.org/officeDocument/2006/relationships/tags" Target="../tags/tag168.xml"/><Relationship Id="rId160" Type="http://schemas.openxmlformats.org/officeDocument/2006/relationships/tags" Target="../tags/tag167.xml"/><Relationship Id="rId16" Type="http://schemas.openxmlformats.org/officeDocument/2006/relationships/tags" Target="../tags/tag23.xml"/><Relationship Id="rId159" Type="http://schemas.openxmlformats.org/officeDocument/2006/relationships/tags" Target="../tags/tag166.xml"/><Relationship Id="rId158" Type="http://schemas.openxmlformats.org/officeDocument/2006/relationships/tags" Target="../tags/tag165.xml"/><Relationship Id="rId157" Type="http://schemas.openxmlformats.org/officeDocument/2006/relationships/tags" Target="../tags/tag164.xml"/><Relationship Id="rId156" Type="http://schemas.openxmlformats.org/officeDocument/2006/relationships/tags" Target="../tags/tag163.xml"/><Relationship Id="rId155" Type="http://schemas.openxmlformats.org/officeDocument/2006/relationships/tags" Target="../tags/tag162.xml"/><Relationship Id="rId154" Type="http://schemas.openxmlformats.org/officeDocument/2006/relationships/tags" Target="../tags/tag161.xml"/><Relationship Id="rId153" Type="http://schemas.openxmlformats.org/officeDocument/2006/relationships/tags" Target="../tags/tag160.xml"/><Relationship Id="rId152" Type="http://schemas.openxmlformats.org/officeDocument/2006/relationships/tags" Target="../tags/tag159.xml"/><Relationship Id="rId151" Type="http://schemas.openxmlformats.org/officeDocument/2006/relationships/tags" Target="../tags/tag158.xml"/><Relationship Id="rId150" Type="http://schemas.openxmlformats.org/officeDocument/2006/relationships/tags" Target="../tags/tag157.xml"/><Relationship Id="rId15" Type="http://schemas.openxmlformats.org/officeDocument/2006/relationships/tags" Target="../tags/tag22.xml"/><Relationship Id="rId149" Type="http://schemas.openxmlformats.org/officeDocument/2006/relationships/tags" Target="../tags/tag156.xml"/><Relationship Id="rId148" Type="http://schemas.openxmlformats.org/officeDocument/2006/relationships/tags" Target="../tags/tag155.xml"/><Relationship Id="rId147" Type="http://schemas.openxmlformats.org/officeDocument/2006/relationships/tags" Target="../tags/tag154.xml"/><Relationship Id="rId146" Type="http://schemas.openxmlformats.org/officeDocument/2006/relationships/tags" Target="../tags/tag153.xml"/><Relationship Id="rId145" Type="http://schemas.openxmlformats.org/officeDocument/2006/relationships/tags" Target="../tags/tag152.xml"/><Relationship Id="rId144" Type="http://schemas.openxmlformats.org/officeDocument/2006/relationships/tags" Target="../tags/tag151.xml"/><Relationship Id="rId143" Type="http://schemas.openxmlformats.org/officeDocument/2006/relationships/tags" Target="../tags/tag150.xml"/><Relationship Id="rId142" Type="http://schemas.openxmlformats.org/officeDocument/2006/relationships/tags" Target="../tags/tag149.xml"/><Relationship Id="rId141" Type="http://schemas.openxmlformats.org/officeDocument/2006/relationships/tags" Target="../tags/tag148.xml"/><Relationship Id="rId140" Type="http://schemas.openxmlformats.org/officeDocument/2006/relationships/tags" Target="../tags/tag147.xml"/><Relationship Id="rId14" Type="http://schemas.openxmlformats.org/officeDocument/2006/relationships/tags" Target="../tags/tag21.xml"/><Relationship Id="rId139" Type="http://schemas.openxmlformats.org/officeDocument/2006/relationships/tags" Target="../tags/tag146.xml"/><Relationship Id="rId138" Type="http://schemas.openxmlformats.org/officeDocument/2006/relationships/tags" Target="../tags/tag145.xml"/><Relationship Id="rId137" Type="http://schemas.openxmlformats.org/officeDocument/2006/relationships/tags" Target="../tags/tag144.xml"/><Relationship Id="rId136" Type="http://schemas.openxmlformats.org/officeDocument/2006/relationships/tags" Target="../tags/tag143.xml"/><Relationship Id="rId135" Type="http://schemas.openxmlformats.org/officeDocument/2006/relationships/tags" Target="../tags/tag142.xml"/><Relationship Id="rId134" Type="http://schemas.openxmlformats.org/officeDocument/2006/relationships/tags" Target="../tags/tag141.xml"/><Relationship Id="rId133" Type="http://schemas.openxmlformats.org/officeDocument/2006/relationships/tags" Target="../tags/tag140.xml"/><Relationship Id="rId132" Type="http://schemas.openxmlformats.org/officeDocument/2006/relationships/tags" Target="../tags/tag139.xml"/><Relationship Id="rId131" Type="http://schemas.openxmlformats.org/officeDocument/2006/relationships/tags" Target="../tags/tag138.xml"/><Relationship Id="rId130" Type="http://schemas.openxmlformats.org/officeDocument/2006/relationships/tags" Target="../tags/tag137.xml"/><Relationship Id="rId13" Type="http://schemas.openxmlformats.org/officeDocument/2006/relationships/tags" Target="../tags/tag20.xml"/><Relationship Id="rId1291" Type="http://schemas.openxmlformats.org/officeDocument/2006/relationships/notesSlide" Target="../notesSlides/notesSlide1.xml"/><Relationship Id="rId1290" Type="http://schemas.openxmlformats.org/officeDocument/2006/relationships/slideLayout" Target="../slideLayouts/slideLayout7.xml"/><Relationship Id="rId129" Type="http://schemas.openxmlformats.org/officeDocument/2006/relationships/tags" Target="../tags/tag136.xml"/><Relationship Id="rId1289" Type="http://schemas.openxmlformats.org/officeDocument/2006/relationships/tags" Target="../tags/tag1296.xml"/><Relationship Id="rId1288" Type="http://schemas.openxmlformats.org/officeDocument/2006/relationships/tags" Target="../tags/tag1295.xml"/><Relationship Id="rId1287" Type="http://schemas.openxmlformats.org/officeDocument/2006/relationships/tags" Target="../tags/tag1294.xml"/><Relationship Id="rId1286" Type="http://schemas.openxmlformats.org/officeDocument/2006/relationships/tags" Target="../tags/tag1293.xml"/><Relationship Id="rId1285" Type="http://schemas.openxmlformats.org/officeDocument/2006/relationships/tags" Target="../tags/tag1292.xml"/><Relationship Id="rId1284" Type="http://schemas.openxmlformats.org/officeDocument/2006/relationships/tags" Target="../tags/tag1291.xml"/><Relationship Id="rId1283" Type="http://schemas.openxmlformats.org/officeDocument/2006/relationships/tags" Target="../tags/tag1290.xml"/><Relationship Id="rId1282" Type="http://schemas.openxmlformats.org/officeDocument/2006/relationships/tags" Target="../tags/tag1289.xml"/><Relationship Id="rId1281" Type="http://schemas.openxmlformats.org/officeDocument/2006/relationships/tags" Target="../tags/tag1288.xml"/><Relationship Id="rId1280" Type="http://schemas.openxmlformats.org/officeDocument/2006/relationships/tags" Target="../tags/tag1287.xml"/><Relationship Id="rId128" Type="http://schemas.openxmlformats.org/officeDocument/2006/relationships/tags" Target="../tags/tag135.xml"/><Relationship Id="rId1279" Type="http://schemas.openxmlformats.org/officeDocument/2006/relationships/tags" Target="../tags/tag1286.xml"/><Relationship Id="rId1278" Type="http://schemas.openxmlformats.org/officeDocument/2006/relationships/tags" Target="../tags/tag1285.xml"/><Relationship Id="rId1277" Type="http://schemas.openxmlformats.org/officeDocument/2006/relationships/tags" Target="../tags/tag1284.xml"/><Relationship Id="rId1276" Type="http://schemas.openxmlformats.org/officeDocument/2006/relationships/tags" Target="../tags/tag1283.xml"/><Relationship Id="rId1275" Type="http://schemas.openxmlformats.org/officeDocument/2006/relationships/tags" Target="../tags/tag1282.xml"/><Relationship Id="rId1274" Type="http://schemas.openxmlformats.org/officeDocument/2006/relationships/tags" Target="../tags/tag1281.xml"/><Relationship Id="rId1273" Type="http://schemas.openxmlformats.org/officeDocument/2006/relationships/tags" Target="../tags/tag1280.xml"/><Relationship Id="rId1272" Type="http://schemas.openxmlformats.org/officeDocument/2006/relationships/tags" Target="../tags/tag1279.xml"/><Relationship Id="rId1271" Type="http://schemas.openxmlformats.org/officeDocument/2006/relationships/tags" Target="../tags/tag1278.xml"/><Relationship Id="rId1270" Type="http://schemas.openxmlformats.org/officeDocument/2006/relationships/tags" Target="../tags/tag1277.xml"/><Relationship Id="rId127" Type="http://schemas.openxmlformats.org/officeDocument/2006/relationships/tags" Target="../tags/tag134.xml"/><Relationship Id="rId1269" Type="http://schemas.openxmlformats.org/officeDocument/2006/relationships/tags" Target="../tags/tag1276.xml"/><Relationship Id="rId1268" Type="http://schemas.openxmlformats.org/officeDocument/2006/relationships/tags" Target="../tags/tag1275.xml"/><Relationship Id="rId1267" Type="http://schemas.openxmlformats.org/officeDocument/2006/relationships/tags" Target="../tags/tag1274.xml"/><Relationship Id="rId1266" Type="http://schemas.openxmlformats.org/officeDocument/2006/relationships/tags" Target="../tags/tag1273.xml"/><Relationship Id="rId1265" Type="http://schemas.openxmlformats.org/officeDocument/2006/relationships/tags" Target="../tags/tag1272.xml"/><Relationship Id="rId1264" Type="http://schemas.openxmlformats.org/officeDocument/2006/relationships/tags" Target="../tags/tag1271.xml"/><Relationship Id="rId1263" Type="http://schemas.openxmlformats.org/officeDocument/2006/relationships/tags" Target="../tags/tag1270.xml"/><Relationship Id="rId1262" Type="http://schemas.openxmlformats.org/officeDocument/2006/relationships/tags" Target="../tags/tag1269.xml"/><Relationship Id="rId1261" Type="http://schemas.openxmlformats.org/officeDocument/2006/relationships/tags" Target="../tags/tag1268.xml"/><Relationship Id="rId1260" Type="http://schemas.openxmlformats.org/officeDocument/2006/relationships/tags" Target="../tags/tag1267.xml"/><Relationship Id="rId126" Type="http://schemas.openxmlformats.org/officeDocument/2006/relationships/tags" Target="../tags/tag133.xml"/><Relationship Id="rId1259" Type="http://schemas.openxmlformats.org/officeDocument/2006/relationships/tags" Target="../tags/tag1266.xml"/><Relationship Id="rId1258" Type="http://schemas.openxmlformats.org/officeDocument/2006/relationships/tags" Target="../tags/tag1265.xml"/><Relationship Id="rId1257" Type="http://schemas.openxmlformats.org/officeDocument/2006/relationships/tags" Target="../tags/tag1264.xml"/><Relationship Id="rId1256" Type="http://schemas.openxmlformats.org/officeDocument/2006/relationships/tags" Target="../tags/tag1263.xml"/><Relationship Id="rId1255" Type="http://schemas.openxmlformats.org/officeDocument/2006/relationships/tags" Target="../tags/tag1262.xml"/><Relationship Id="rId1254" Type="http://schemas.openxmlformats.org/officeDocument/2006/relationships/tags" Target="../tags/tag1261.xml"/><Relationship Id="rId1253" Type="http://schemas.openxmlformats.org/officeDocument/2006/relationships/tags" Target="../tags/tag1260.xml"/><Relationship Id="rId1252" Type="http://schemas.openxmlformats.org/officeDocument/2006/relationships/tags" Target="../tags/tag1259.xml"/><Relationship Id="rId1251" Type="http://schemas.openxmlformats.org/officeDocument/2006/relationships/tags" Target="../tags/tag1258.xml"/><Relationship Id="rId1250" Type="http://schemas.openxmlformats.org/officeDocument/2006/relationships/tags" Target="../tags/tag1257.xml"/><Relationship Id="rId125" Type="http://schemas.openxmlformats.org/officeDocument/2006/relationships/tags" Target="../tags/tag132.xml"/><Relationship Id="rId1249" Type="http://schemas.openxmlformats.org/officeDocument/2006/relationships/tags" Target="../tags/tag1256.xml"/><Relationship Id="rId1248" Type="http://schemas.openxmlformats.org/officeDocument/2006/relationships/tags" Target="../tags/tag1255.xml"/><Relationship Id="rId1247" Type="http://schemas.openxmlformats.org/officeDocument/2006/relationships/tags" Target="../tags/tag1254.xml"/><Relationship Id="rId1246" Type="http://schemas.openxmlformats.org/officeDocument/2006/relationships/tags" Target="../tags/tag1253.xml"/><Relationship Id="rId1245" Type="http://schemas.openxmlformats.org/officeDocument/2006/relationships/tags" Target="../tags/tag1252.xml"/><Relationship Id="rId1244" Type="http://schemas.openxmlformats.org/officeDocument/2006/relationships/tags" Target="../tags/tag1251.xml"/><Relationship Id="rId1243" Type="http://schemas.openxmlformats.org/officeDocument/2006/relationships/tags" Target="../tags/tag1250.xml"/><Relationship Id="rId1242" Type="http://schemas.openxmlformats.org/officeDocument/2006/relationships/tags" Target="../tags/tag1249.xml"/><Relationship Id="rId1241" Type="http://schemas.openxmlformats.org/officeDocument/2006/relationships/tags" Target="../tags/tag1248.xml"/><Relationship Id="rId1240" Type="http://schemas.openxmlformats.org/officeDocument/2006/relationships/tags" Target="../tags/tag1247.xml"/><Relationship Id="rId124" Type="http://schemas.openxmlformats.org/officeDocument/2006/relationships/tags" Target="../tags/tag131.xml"/><Relationship Id="rId1239" Type="http://schemas.openxmlformats.org/officeDocument/2006/relationships/tags" Target="../tags/tag1246.xml"/><Relationship Id="rId1238" Type="http://schemas.openxmlformats.org/officeDocument/2006/relationships/tags" Target="../tags/tag1245.xml"/><Relationship Id="rId1237" Type="http://schemas.openxmlformats.org/officeDocument/2006/relationships/tags" Target="../tags/tag1244.xml"/><Relationship Id="rId1236" Type="http://schemas.openxmlformats.org/officeDocument/2006/relationships/tags" Target="../tags/tag1243.xml"/><Relationship Id="rId1235" Type="http://schemas.openxmlformats.org/officeDocument/2006/relationships/tags" Target="../tags/tag1242.xml"/><Relationship Id="rId1234" Type="http://schemas.openxmlformats.org/officeDocument/2006/relationships/tags" Target="../tags/tag1241.xml"/><Relationship Id="rId1233" Type="http://schemas.openxmlformats.org/officeDocument/2006/relationships/tags" Target="../tags/tag1240.xml"/><Relationship Id="rId1232" Type="http://schemas.openxmlformats.org/officeDocument/2006/relationships/tags" Target="../tags/tag1239.xml"/><Relationship Id="rId1231" Type="http://schemas.openxmlformats.org/officeDocument/2006/relationships/tags" Target="../tags/tag1238.xml"/><Relationship Id="rId1230" Type="http://schemas.openxmlformats.org/officeDocument/2006/relationships/tags" Target="../tags/tag1237.xml"/><Relationship Id="rId123" Type="http://schemas.openxmlformats.org/officeDocument/2006/relationships/tags" Target="../tags/tag130.xml"/><Relationship Id="rId1229" Type="http://schemas.openxmlformats.org/officeDocument/2006/relationships/tags" Target="../tags/tag1236.xml"/><Relationship Id="rId1228" Type="http://schemas.openxmlformats.org/officeDocument/2006/relationships/tags" Target="../tags/tag1235.xml"/><Relationship Id="rId1227" Type="http://schemas.openxmlformats.org/officeDocument/2006/relationships/tags" Target="../tags/tag1234.xml"/><Relationship Id="rId1226" Type="http://schemas.openxmlformats.org/officeDocument/2006/relationships/tags" Target="../tags/tag1233.xml"/><Relationship Id="rId1225" Type="http://schemas.openxmlformats.org/officeDocument/2006/relationships/tags" Target="../tags/tag1232.xml"/><Relationship Id="rId1224" Type="http://schemas.openxmlformats.org/officeDocument/2006/relationships/tags" Target="../tags/tag1231.xml"/><Relationship Id="rId1223" Type="http://schemas.openxmlformats.org/officeDocument/2006/relationships/tags" Target="../tags/tag1230.xml"/><Relationship Id="rId1222" Type="http://schemas.openxmlformats.org/officeDocument/2006/relationships/tags" Target="../tags/tag1229.xml"/><Relationship Id="rId1221" Type="http://schemas.openxmlformats.org/officeDocument/2006/relationships/tags" Target="../tags/tag1228.xml"/><Relationship Id="rId1220" Type="http://schemas.openxmlformats.org/officeDocument/2006/relationships/tags" Target="../tags/tag1227.xml"/><Relationship Id="rId122" Type="http://schemas.openxmlformats.org/officeDocument/2006/relationships/tags" Target="../tags/tag129.xml"/><Relationship Id="rId1219" Type="http://schemas.openxmlformats.org/officeDocument/2006/relationships/tags" Target="../tags/tag1226.xml"/><Relationship Id="rId1218" Type="http://schemas.openxmlformats.org/officeDocument/2006/relationships/tags" Target="../tags/tag1225.xml"/><Relationship Id="rId1217" Type="http://schemas.openxmlformats.org/officeDocument/2006/relationships/tags" Target="../tags/tag1224.xml"/><Relationship Id="rId1216" Type="http://schemas.openxmlformats.org/officeDocument/2006/relationships/tags" Target="../tags/tag1223.xml"/><Relationship Id="rId1215" Type="http://schemas.openxmlformats.org/officeDocument/2006/relationships/tags" Target="../tags/tag1222.xml"/><Relationship Id="rId1214" Type="http://schemas.openxmlformats.org/officeDocument/2006/relationships/tags" Target="../tags/tag1221.xml"/><Relationship Id="rId1213" Type="http://schemas.openxmlformats.org/officeDocument/2006/relationships/tags" Target="../tags/tag1220.xml"/><Relationship Id="rId1212" Type="http://schemas.openxmlformats.org/officeDocument/2006/relationships/tags" Target="../tags/tag1219.xml"/><Relationship Id="rId1211" Type="http://schemas.openxmlformats.org/officeDocument/2006/relationships/tags" Target="../tags/tag1218.xml"/><Relationship Id="rId1210" Type="http://schemas.openxmlformats.org/officeDocument/2006/relationships/tags" Target="../tags/tag1217.xml"/><Relationship Id="rId121" Type="http://schemas.openxmlformats.org/officeDocument/2006/relationships/tags" Target="../tags/tag128.xml"/><Relationship Id="rId1209" Type="http://schemas.openxmlformats.org/officeDocument/2006/relationships/tags" Target="../tags/tag1216.xml"/><Relationship Id="rId1208" Type="http://schemas.openxmlformats.org/officeDocument/2006/relationships/tags" Target="../tags/tag1215.xml"/><Relationship Id="rId1207" Type="http://schemas.openxmlformats.org/officeDocument/2006/relationships/tags" Target="../tags/tag1214.xml"/><Relationship Id="rId1206" Type="http://schemas.openxmlformats.org/officeDocument/2006/relationships/tags" Target="../tags/tag1213.xml"/><Relationship Id="rId1205" Type="http://schemas.openxmlformats.org/officeDocument/2006/relationships/tags" Target="../tags/tag1212.xml"/><Relationship Id="rId1204" Type="http://schemas.openxmlformats.org/officeDocument/2006/relationships/tags" Target="../tags/tag1211.xml"/><Relationship Id="rId1203" Type="http://schemas.openxmlformats.org/officeDocument/2006/relationships/tags" Target="../tags/tag1210.xml"/><Relationship Id="rId1202" Type="http://schemas.openxmlformats.org/officeDocument/2006/relationships/tags" Target="../tags/tag1209.xml"/><Relationship Id="rId1201" Type="http://schemas.openxmlformats.org/officeDocument/2006/relationships/tags" Target="../tags/tag1208.xml"/><Relationship Id="rId1200" Type="http://schemas.openxmlformats.org/officeDocument/2006/relationships/tags" Target="../tags/tag1207.xml"/><Relationship Id="rId120" Type="http://schemas.openxmlformats.org/officeDocument/2006/relationships/tags" Target="../tags/tag127.xml"/><Relationship Id="rId12" Type="http://schemas.openxmlformats.org/officeDocument/2006/relationships/tags" Target="../tags/tag19.xml"/><Relationship Id="rId1199" Type="http://schemas.openxmlformats.org/officeDocument/2006/relationships/tags" Target="../tags/tag1206.xml"/><Relationship Id="rId1198" Type="http://schemas.openxmlformats.org/officeDocument/2006/relationships/tags" Target="../tags/tag1205.xml"/><Relationship Id="rId1197" Type="http://schemas.openxmlformats.org/officeDocument/2006/relationships/tags" Target="../tags/tag1204.xml"/><Relationship Id="rId1196" Type="http://schemas.openxmlformats.org/officeDocument/2006/relationships/tags" Target="../tags/tag1203.xml"/><Relationship Id="rId1195" Type="http://schemas.openxmlformats.org/officeDocument/2006/relationships/tags" Target="../tags/tag1202.xml"/><Relationship Id="rId1194" Type="http://schemas.openxmlformats.org/officeDocument/2006/relationships/tags" Target="../tags/tag1201.xml"/><Relationship Id="rId1193" Type="http://schemas.openxmlformats.org/officeDocument/2006/relationships/tags" Target="../tags/tag1200.xml"/><Relationship Id="rId1192" Type="http://schemas.openxmlformats.org/officeDocument/2006/relationships/tags" Target="../tags/tag1199.xml"/><Relationship Id="rId1191" Type="http://schemas.openxmlformats.org/officeDocument/2006/relationships/tags" Target="../tags/tag1198.xml"/><Relationship Id="rId1190" Type="http://schemas.openxmlformats.org/officeDocument/2006/relationships/tags" Target="../tags/tag1197.xml"/><Relationship Id="rId119" Type="http://schemas.openxmlformats.org/officeDocument/2006/relationships/tags" Target="../tags/tag126.xml"/><Relationship Id="rId1189" Type="http://schemas.openxmlformats.org/officeDocument/2006/relationships/tags" Target="../tags/tag1196.xml"/><Relationship Id="rId1188" Type="http://schemas.openxmlformats.org/officeDocument/2006/relationships/tags" Target="../tags/tag1195.xml"/><Relationship Id="rId1187" Type="http://schemas.openxmlformats.org/officeDocument/2006/relationships/tags" Target="../tags/tag1194.xml"/><Relationship Id="rId1186" Type="http://schemas.openxmlformats.org/officeDocument/2006/relationships/tags" Target="../tags/tag1193.xml"/><Relationship Id="rId1185" Type="http://schemas.openxmlformats.org/officeDocument/2006/relationships/tags" Target="../tags/tag1192.xml"/><Relationship Id="rId1184" Type="http://schemas.openxmlformats.org/officeDocument/2006/relationships/tags" Target="../tags/tag1191.xml"/><Relationship Id="rId1183" Type="http://schemas.openxmlformats.org/officeDocument/2006/relationships/tags" Target="../tags/tag1190.xml"/><Relationship Id="rId1182" Type="http://schemas.openxmlformats.org/officeDocument/2006/relationships/tags" Target="../tags/tag1189.xml"/><Relationship Id="rId1181" Type="http://schemas.openxmlformats.org/officeDocument/2006/relationships/tags" Target="../tags/tag1188.xml"/><Relationship Id="rId1180" Type="http://schemas.openxmlformats.org/officeDocument/2006/relationships/tags" Target="../tags/tag1187.xml"/><Relationship Id="rId118" Type="http://schemas.openxmlformats.org/officeDocument/2006/relationships/tags" Target="../tags/tag125.xml"/><Relationship Id="rId1179" Type="http://schemas.openxmlformats.org/officeDocument/2006/relationships/tags" Target="../tags/tag1186.xml"/><Relationship Id="rId1178" Type="http://schemas.openxmlformats.org/officeDocument/2006/relationships/tags" Target="../tags/tag1185.xml"/><Relationship Id="rId1177" Type="http://schemas.openxmlformats.org/officeDocument/2006/relationships/tags" Target="../tags/tag1184.xml"/><Relationship Id="rId1176" Type="http://schemas.openxmlformats.org/officeDocument/2006/relationships/tags" Target="../tags/tag1183.xml"/><Relationship Id="rId1175" Type="http://schemas.openxmlformats.org/officeDocument/2006/relationships/tags" Target="../tags/tag1182.xml"/><Relationship Id="rId1174" Type="http://schemas.openxmlformats.org/officeDocument/2006/relationships/tags" Target="../tags/tag1181.xml"/><Relationship Id="rId1173" Type="http://schemas.openxmlformats.org/officeDocument/2006/relationships/tags" Target="../tags/tag1180.xml"/><Relationship Id="rId1172" Type="http://schemas.openxmlformats.org/officeDocument/2006/relationships/tags" Target="../tags/tag1179.xml"/><Relationship Id="rId1171" Type="http://schemas.openxmlformats.org/officeDocument/2006/relationships/tags" Target="../tags/tag1178.xml"/><Relationship Id="rId1170" Type="http://schemas.openxmlformats.org/officeDocument/2006/relationships/tags" Target="../tags/tag1177.xml"/><Relationship Id="rId117" Type="http://schemas.openxmlformats.org/officeDocument/2006/relationships/tags" Target="../tags/tag124.xml"/><Relationship Id="rId1169" Type="http://schemas.openxmlformats.org/officeDocument/2006/relationships/tags" Target="../tags/tag1176.xml"/><Relationship Id="rId1168" Type="http://schemas.openxmlformats.org/officeDocument/2006/relationships/tags" Target="../tags/tag1175.xml"/><Relationship Id="rId1167" Type="http://schemas.openxmlformats.org/officeDocument/2006/relationships/tags" Target="../tags/tag1174.xml"/><Relationship Id="rId1166" Type="http://schemas.openxmlformats.org/officeDocument/2006/relationships/tags" Target="../tags/tag1173.xml"/><Relationship Id="rId1165" Type="http://schemas.openxmlformats.org/officeDocument/2006/relationships/tags" Target="../tags/tag1172.xml"/><Relationship Id="rId1164" Type="http://schemas.openxmlformats.org/officeDocument/2006/relationships/tags" Target="../tags/tag1171.xml"/><Relationship Id="rId1163" Type="http://schemas.openxmlformats.org/officeDocument/2006/relationships/tags" Target="../tags/tag1170.xml"/><Relationship Id="rId1162" Type="http://schemas.openxmlformats.org/officeDocument/2006/relationships/tags" Target="../tags/tag1169.xml"/><Relationship Id="rId1161" Type="http://schemas.openxmlformats.org/officeDocument/2006/relationships/tags" Target="../tags/tag1168.xml"/><Relationship Id="rId1160" Type="http://schemas.openxmlformats.org/officeDocument/2006/relationships/tags" Target="../tags/tag1167.xml"/><Relationship Id="rId116" Type="http://schemas.openxmlformats.org/officeDocument/2006/relationships/tags" Target="../tags/tag123.xml"/><Relationship Id="rId1159" Type="http://schemas.openxmlformats.org/officeDocument/2006/relationships/tags" Target="../tags/tag1166.xml"/><Relationship Id="rId1158" Type="http://schemas.openxmlformats.org/officeDocument/2006/relationships/tags" Target="../tags/tag1165.xml"/><Relationship Id="rId1157" Type="http://schemas.openxmlformats.org/officeDocument/2006/relationships/tags" Target="../tags/tag1164.xml"/><Relationship Id="rId1156" Type="http://schemas.openxmlformats.org/officeDocument/2006/relationships/tags" Target="../tags/tag1163.xml"/><Relationship Id="rId1155" Type="http://schemas.openxmlformats.org/officeDocument/2006/relationships/tags" Target="../tags/tag1162.xml"/><Relationship Id="rId1154" Type="http://schemas.openxmlformats.org/officeDocument/2006/relationships/tags" Target="../tags/tag1161.xml"/><Relationship Id="rId1153" Type="http://schemas.openxmlformats.org/officeDocument/2006/relationships/tags" Target="../tags/tag1160.xml"/><Relationship Id="rId1152" Type="http://schemas.openxmlformats.org/officeDocument/2006/relationships/tags" Target="../tags/tag1159.xml"/><Relationship Id="rId1151" Type="http://schemas.openxmlformats.org/officeDocument/2006/relationships/tags" Target="../tags/tag1158.xml"/><Relationship Id="rId1150" Type="http://schemas.openxmlformats.org/officeDocument/2006/relationships/tags" Target="../tags/tag1157.xml"/><Relationship Id="rId115" Type="http://schemas.openxmlformats.org/officeDocument/2006/relationships/tags" Target="../tags/tag122.xml"/><Relationship Id="rId1149" Type="http://schemas.openxmlformats.org/officeDocument/2006/relationships/tags" Target="../tags/tag1156.xml"/><Relationship Id="rId1148" Type="http://schemas.openxmlformats.org/officeDocument/2006/relationships/tags" Target="../tags/tag1155.xml"/><Relationship Id="rId1147" Type="http://schemas.openxmlformats.org/officeDocument/2006/relationships/tags" Target="../tags/tag1154.xml"/><Relationship Id="rId1146" Type="http://schemas.openxmlformats.org/officeDocument/2006/relationships/tags" Target="../tags/tag1153.xml"/><Relationship Id="rId1145" Type="http://schemas.openxmlformats.org/officeDocument/2006/relationships/tags" Target="../tags/tag1152.xml"/><Relationship Id="rId1144" Type="http://schemas.openxmlformats.org/officeDocument/2006/relationships/tags" Target="../tags/tag1151.xml"/><Relationship Id="rId1143" Type="http://schemas.openxmlformats.org/officeDocument/2006/relationships/tags" Target="../tags/tag1150.xml"/><Relationship Id="rId1142" Type="http://schemas.openxmlformats.org/officeDocument/2006/relationships/tags" Target="../tags/tag1149.xml"/><Relationship Id="rId1141" Type="http://schemas.openxmlformats.org/officeDocument/2006/relationships/tags" Target="../tags/tag1148.xml"/><Relationship Id="rId1140" Type="http://schemas.openxmlformats.org/officeDocument/2006/relationships/tags" Target="../tags/tag1147.xml"/><Relationship Id="rId114" Type="http://schemas.openxmlformats.org/officeDocument/2006/relationships/tags" Target="../tags/tag121.xml"/><Relationship Id="rId1139" Type="http://schemas.openxmlformats.org/officeDocument/2006/relationships/tags" Target="../tags/tag1146.xml"/><Relationship Id="rId1138" Type="http://schemas.openxmlformats.org/officeDocument/2006/relationships/tags" Target="../tags/tag1145.xml"/><Relationship Id="rId1137" Type="http://schemas.openxmlformats.org/officeDocument/2006/relationships/tags" Target="../tags/tag1144.xml"/><Relationship Id="rId1136" Type="http://schemas.openxmlformats.org/officeDocument/2006/relationships/tags" Target="../tags/tag1143.xml"/><Relationship Id="rId1135" Type="http://schemas.openxmlformats.org/officeDocument/2006/relationships/tags" Target="../tags/tag1142.xml"/><Relationship Id="rId1134" Type="http://schemas.openxmlformats.org/officeDocument/2006/relationships/tags" Target="../tags/tag1141.xml"/><Relationship Id="rId1133" Type="http://schemas.openxmlformats.org/officeDocument/2006/relationships/tags" Target="../tags/tag1140.xml"/><Relationship Id="rId1132" Type="http://schemas.openxmlformats.org/officeDocument/2006/relationships/tags" Target="../tags/tag1139.xml"/><Relationship Id="rId1131" Type="http://schemas.openxmlformats.org/officeDocument/2006/relationships/tags" Target="../tags/tag1138.xml"/><Relationship Id="rId1130" Type="http://schemas.openxmlformats.org/officeDocument/2006/relationships/tags" Target="../tags/tag1137.xml"/><Relationship Id="rId113" Type="http://schemas.openxmlformats.org/officeDocument/2006/relationships/tags" Target="../tags/tag120.xml"/><Relationship Id="rId1129" Type="http://schemas.openxmlformats.org/officeDocument/2006/relationships/tags" Target="../tags/tag1136.xml"/><Relationship Id="rId1128" Type="http://schemas.openxmlformats.org/officeDocument/2006/relationships/tags" Target="../tags/tag1135.xml"/><Relationship Id="rId1127" Type="http://schemas.openxmlformats.org/officeDocument/2006/relationships/tags" Target="../tags/tag1134.xml"/><Relationship Id="rId1126" Type="http://schemas.openxmlformats.org/officeDocument/2006/relationships/tags" Target="../tags/tag1133.xml"/><Relationship Id="rId1125" Type="http://schemas.openxmlformats.org/officeDocument/2006/relationships/tags" Target="../tags/tag1132.xml"/><Relationship Id="rId1124" Type="http://schemas.openxmlformats.org/officeDocument/2006/relationships/tags" Target="../tags/tag1131.xml"/><Relationship Id="rId1123" Type="http://schemas.openxmlformats.org/officeDocument/2006/relationships/tags" Target="../tags/tag1130.xml"/><Relationship Id="rId1122" Type="http://schemas.openxmlformats.org/officeDocument/2006/relationships/tags" Target="../tags/tag1129.xml"/><Relationship Id="rId1121" Type="http://schemas.openxmlformats.org/officeDocument/2006/relationships/tags" Target="../tags/tag1128.xml"/><Relationship Id="rId1120" Type="http://schemas.openxmlformats.org/officeDocument/2006/relationships/tags" Target="../tags/tag1127.xml"/><Relationship Id="rId112" Type="http://schemas.openxmlformats.org/officeDocument/2006/relationships/tags" Target="../tags/tag119.xml"/><Relationship Id="rId1119" Type="http://schemas.openxmlformats.org/officeDocument/2006/relationships/tags" Target="../tags/tag1126.xml"/><Relationship Id="rId1118" Type="http://schemas.openxmlformats.org/officeDocument/2006/relationships/tags" Target="../tags/tag1125.xml"/><Relationship Id="rId1117" Type="http://schemas.openxmlformats.org/officeDocument/2006/relationships/tags" Target="../tags/tag1124.xml"/><Relationship Id="rId1116" Type="http://schemas.openxmlformats.org/officeDocument/2006/relationships/tags" Target="../tags/tag1123.xml"/><Relationship Id="rId1115" Type="http://schemas.openxmlformats.org/officeDocument/2006/relationships/tags" Target="../tags/tag1122.xml"/><Relationship Id="rId1114" Type="http://schemas.openxmlformats.org/officeDocument/2006/relationships/tags" Target="../tags/tag1121.xml"/><Relationship Id="rId1113" Type="http://schemas.openxmlformats.org/officeDocument/2006/relationships/tags" Target="../tags/tag1120.xml"/><Relationship Id="rId1112" Type="http://schemas.openxmlformats.org/officeDocument/2006/relationships/tags" Target="../tags/tag1119.xml"/><Relationship Id="rId1111" Type="http://schemas.openxmlformats.org/officeDocument/2006/relationships/tags" Target="../tags/tag1118.xml"/><Relationship Id="rId1110" Type="http://schemas.openxmlformats.org/officeDocument/2006/relationships/tags" Target="../tags/tag1117.xml"/><Relationship Id="rId111" Type="http://schemas.openxmlformats.org/officeDocument/2006/relationships/tags" Target="../tags/tag118.xml"/><Relationship Id="rId1109" Type="http://schemas.openxmlformats.org/officeDocument/2006/relationships/tags" Target="../tags/tag1116.xml"/><Relationship Id="rId1108" Type="http://schemas.openxmlformats.org/officeDocument/2006/relationships/tags" Target="../tags/tag1115.xml"/><Relationship Id="rId1107" Type="http://schemas.openxmlformats.org/officeDocument/2006/relationships/tags" Target="../tags/tag1114.xml"/><Relationship Id="rId1106" Type="http://schemas.openxmlformats.org/officeDocument/2006/relationships/tags" Target="../tags/tag1113.xml"/><Relationship Id="rId1105" Type="http://schemas.openxmlformats.org/officeDocument/2006/relationships/tags" Target="../tags/tag1112.xml"/><Relationship Id="rId1104" Type="http://schemas.openxmlformats.org/officeDocument/2006/relationships/tags" Target="../tags/tag1111.xml"/><Relationship Id="rId1103" Type="http://schemas.openxmlformats.org/officeDocument/2006/relationships/tags" Target="../tags/tag1110.xml"/><Relationship Id="rId1102" Type="http://schemas.openxmlformats.org/officeDocument/2006/relationships/tags" Target="../tags/tag1109.xml"/><Relationship Id="rId1101" Type="http://schemas.openxmlformats.org/officeDocument/2006/relationships/tags" Target="../tags/tag1108.xml"/><Relationship Id="rId1100" Type="http://schemas.openxmlformats.org/officeDocument/2006/relationships/tags" Target="../tags/tag1107.xml"/><Relationship Id="rId110" Type="http://schemas.openxmlformats.org/officeDocument/2006/relationships/tags" Target="../tags/tag117.xml"/><Relationship Id="rId11" Type="http://schemas.openxmlformats.org/officeDocument/2006/relationships/tags" Target="../tags/tag18.xml"/><Relationship Id="rId1099" Type="http://schemas.openxmlformats.org/officeDocument/2006/relationships/tags" Target="../tags/tag1106.xml"/><Relationship Id="rId1098" Type="http://schemas.openxmlformats.org/officeDocument/2006/relationships/tags" Target="../tags/tag1105.xml"/><Relationship Id="rId1097" Type="http://schemas.openxmlformats.org/officeDocument/2006/relationships/tags" Target="../tags/tag1104.xml"/><Relationship Id="rId1096" Type="http://schemas.openxmlformats.org/officeDocument/2006/relationships/tags" Target="../tags/tag1103.xml"/><Relationship Id="rId1095" Type="http://schemas.openxmlformats.org/officeDocument/2006/relationships/tags" Target="../tags/tag1102.xml"/><Relationship Id="rId1094" Type="http://schemas.openxmlformats.org/officeDocument/2006/relationships/tags" Target="../tags/tag1101.xml"/><Relationship Id="rId1093" Type="http://schemas.openxmlformats.org/officeDocument/2006/relationships/tags" Target="../tags/tag1100.xml"/><Relationship Id="rId1092" Type="http://schemas.openxmlformats.org/officeDocument/2006/relationships/tags" Target="../tags/tag1099.xml"/><Relationship Id="rId1091" Type="http://schemas.openxmlformats.org/officeDocument/2006/relationships/tags" Target="../tags/tag1098.xml"/><Relationship Id="rId1090" Type="http://schemas.openxmlformats.org/officeDocument/2006/relationships/tags" Target="../tags/tag1097.xml"/><Relationship Id="rId109" Type="http://schemas.openxmlformats.org/officeDocument/2006/relationships/tags" Target="../tags/tag116.xml"/><Relationship Id="rId1089" Type="http://schemas.openxmlformats.org/officeDocument/2006/relationships/tags" Target="../tags/tag1096.xml"/><Relationship Id="rId1088" Type="http://schemas.openxmlformats.org/officeDocument/2006/relationships/tags" Target="../tags/tag1095.xml"/><Relationship Id="rId1087" Type="http://schemas.openxmlformats.org/officeDocument/2006/relationships/tags" Target="../tags/tag1094.xml"/><Relationship Id="rId1086" Type="http://schemas.openxmlformats.org/officeDocument/2006/relationships/tags" Target="../tags/tag1093.xml"/><Relationship Id="rId1085" Type="http://schemas.openxmlformats.org/officeDocument/2006/relationships/tags" Target="../tags/tag1092.xml"/><Relationship Id="rId1084" Type="http://schemas.openxmlformats.org/officeDocument/2006/relationships/tags" Target="../tags/tag1091.xml"/><Relationship Id="rId1083" Type="http://schemas.openxmlformats.org/officeDocument/2006/relationships/tags" Target="../tags/tag1090.xml"/><Relationship Id="rId1082" Type="http://schemas.openxmlformats.org/officeDocument/2006/relationships/tags" Target="../tags/tag1089.xml"/><Relationship Id="rId1081" Type="http://schemas.openxmlformats.org/officeDocument/2006/relationships/tags" Target="../tags/tag1088.xml"/><Relationship Id="rId1080" Type="http://schemas.openxmlformats.org/officeDocument/2006/relationships/tags" Target="../tags/tag1087.xml"/><Relationship Id="rId108" Type="http://schemas.openxmlformats.org/officeDocument/2006/relationships/tags" Target="../tags/tag115.xml"/><Relationship Id="rId1079" Type="http://schemas.openxmlformats.org/officeDocument/2006/relationships/tags" Target="../tags/tag1086.xml"/><Relationship Id="rId1078" Type="http://schemas.openxmlformats.org/officeDocument/2006/relationships/tags" Target="../tags/tag1085.xml"/><Relationship Id="rId1077" Type="http://schemas.openxmlformats.org/officeDocument/2006/relationships/tags" Target="../tags/tag1084.xml"/><Relationship Id="rId1076" Type="http://schemas.openxmlformats.org/officeDocument/2006/relationships/tags" Target="../tags/tag1083.xml"/><Relationship Id="rId1075" Type="http://schemas.openxmlformats.org/officeDocument/2006/relationships/tags" Target="../tags/tag1082.xml"/><Relationship Id="rId1074" Type="http://schemas.openxmlformats.org/officeDocument/2006/relationships/tags" Target="../tags/tag1081.xml"/><Relationship Id="rId1073" Type="http://schemas.openxmlformats.org/officeDocument/2006/relationships/tags" Target="../tags/tag1080.xml"/><Relationship Id="rId1072" Type="http://schemas.openxmlformats.org/officeDocument/2006/relationships/tags" Target="../tags/tag1079.xml"/><Relationship Id="rId1071" Type="http://schemas.openxmlformats.org/officeDocument/2006/relationships/tags" Target="../tags/tag1078.xml"/><Relationship Id="rId1070" Type="http://schemas.openxmlformats.org/officeDocument/2006/relationships/tags" Target="../tags/tag1077.xml"/><Relationship Id="rId107" Type="http://schemas.openxmlformats.org/officeDocument/2006/relationships/tags" Target="../tags/tag114.xml"/><Relationship Id="rId1069" Type="http://schemas.openxmlformats.org/officeDocument/2006/relationships/tags" Target="../tags/tag1076.xml"/><Relationship Id="rId1068" Type="http://schemas.openxmlformats.org/officeDocument/2006/relationships/tags" Target="../tags/tag1075.xml"/><Relationship Id="rId1067" Type="http://schemas.openxmlformats.org/officeDocument/2006/relationships/tags" Target="../tags/tag1074.xml"/><Relationship Id="rId1066" Type="http://schemas.openxmlformats.org/officeDocument/2006/relationships/tags" Target="../tags/tag1073.xml"/><Relationship Id="rId1065" Type="http://schemas.openxmlformats.org/officeDocument/2006/relationships/tags" Target="../tags/tag1072.xml"/><Relationship Id="rId1064" Type="http://schemas.openxmlformats.org/officeDocument/2006/relationships/tags" Target="../tags/tag1071.xml"/><Relationship Id="rId1063" Type="http://schemas.openxmlformats.org/officeDocument/2006/relationships/tags" Target="../tags/tag1070.xml"/><Relationship Id="rId1062" Type="http://schemas.openxmlformats.org/officeDocument/2006/relationships/tags" Target="../tags/tag1069.xml"/><Relationship Id="rId1061" Type="http://schemas.openxmlformats.org/officeDocument/2006/relationships/tags" Target="../tags/tag1068.xml"/><Relationship Id="rId1060" Type="http://schemas.openxmlformats.org/officeDocument/2006/relationships/tags" Target="../tags/tag1067.xml"/><Relationship Id="rId106" Type="http://schemas.openxmlformats.org/officeDocument/2006/relationships/tags" Target="../tags/tag113.xml"/><Relationship Id="rId1059" Type="http://schemas.openxmlformats.org/officeDocument/2006/relationships/tags" Target="../tags/tag1066.xml"/><Relationship Id="rId1058" Type="http://schemas.openxmlformats.org/officeDocument/2006/relationships/tags" Target="../tags/tag1065.xml"/><Relationship Id="rId1057" Type="http://schemas.openxmlformats.org/officeDocument/2006/relationships/tags" Target="../tags/tag1064.xml"/><Relationship Id="rId1056" Type="http://schemas.openxmlformats.org/officeDocument/2006/relationships/tags" Target="../tags/tag1063.xml"/><Relationship Id="rId1055" Type="http://schemas.openxmlformats.org/officeDocument/2006/relationships/tags" Target="../tags/tag1062.xml"/><Relationship Id="rId1054" Type="http://schemas.openxmlformats.org/officeDocument/2006/relationships/tags" Target="../tags/tag1061.xml"/><Relationship Id="rId1053" Type="http://schemas.openxmlformats.org/officeDocument/2006/relationships/tags" Target="../tags/tag1060.xml"/><Relationship Id="rId1052" Type="http://schemas.openxmlformats.org/officeDocument/2006/relationships/tags" Target="../tags/tag1059.xml"/><Relationship Id="rId1051" Type="http://schemas.openxmlformats.org/officeDocument/2006/relationships/tags" Target="../tags/tag1058.xml"/><Relationship Id="rId1050" Type="http://schemas.openxmlformats.org/officeDocument/2006/relationships/tags" Target="../tags/tag1057.xml"/><Relationship Id="rId105" Type="http://schemas.openxmlformats.org/officeDocument/2006/relationships/tags" Target="../tags/tag112.xml"/><Relationship Id="rId1049" Type="http://schemas.openxmlformats.org/officeDocument/2006/relationships/tags" Target="../tags/tag1056.xml"/><Relationship Id="rId1048" Type="http://schemas.openxmlformats.org/officeDocument/2006/relationships/tags" Target="../tags/tag1055.xml"/><Relationship Id="rId1047" Type="http://schemas.openxmlformats.org/officeDocument/2006/relationships/tags" Target="../tags/tag1054.xml"/><Relationship Id="rId1046" Type="http://schemas.openxmlformats.org/officeDocument/2006/relationships/tags" Target="../tags/tag1053.xml"/><Relationship Id="rId1045" Type="http://schemas.openxmlformats.org/officeDocument/2006/relationships/tags" Target="../tags/tag1052.xml"/><Relationship Id="rId1044" Type="http://schemas.openxmlformats.org/officeDocument/2006/relationships/tags" Target="../tags/tag1051.xml"/><Relationship Id="rId1043" Type="http://schemas.openxmlformats.org/officeDocument/2006/relationships/tags" Target="../tags/tag1050.xml"/><Relationship Id="rId1042" Type="http://schemas.openxmlformats.org/officeDocument/2006/relationships/tags" Target="../tags/tag1049.xml"/><Relationship Id="rId1041" Type="http://schemas.openxmlformats.org/officeDocument/2006/relationships/tags" Target="../tags/tag1048.xml"/><Relationship Id="rId1040" Type="http://schemas.openxmlformats.org/officeDocument/2006/relationships/tags" Target="../tags/tag1047.xml"/><Relationship Id="rId104" Type="http://schemas.openxmlformats.org/officeDocument/2006/relationships/tags" Target="../tags/tag111.xml"/><Relationship Id="rId1039" Type="http://schemas.openxmlformats.org/officeDocument/2006/relationships/tags" Target="../tags/tag1046.xml"/><Relationship Id="rId1038" Type="http://schemas.openxmlformats.org/officeDocument/2006/relationships/tags" Target="../tags/tag1045.xml"/><Relationship Id="rId1037" Type="http://schemas.openxmlformats.org/officeDocument/2006/relationships/tags" Target="../tags/tag1044.xml"/><Relationship Id="rId1036" Type="http://schemas.openxmlformats.org/officeDocument/2006/relationships/tags" Target="../tags/tag1043.xml"/><Relationship Id="rId1035" Type="http://schemas.openxmlformats.org/officeDocument/2006/relationships/tags" Target="../tags/tag1042.xml"/><Relationship Id="rId1034" Type="http://schemas.openxmlformats.org/officeDocument/2006/relationships/tags" Target="../tags/tag1041.xml"/><Relationship Id="rId1033" Type="http://schemas.openxmlformats.org/officeDocument/2006/relationships/tags" Target="../tags/tag1040.xml"/><Relationship Id="rId1032" Type="http://schemas.openxmlformats.org/officeDocument/2006/relationships/tags" Target="../tags/tag1039.xml"/><Relationship Id="rId1031" Type="http://schemas.openxmlformats.org/officeDocument/2006/relationships/tags" Target="../tags/tag1038.xml"/><Relationship Id="rId1030" Type="http://schemas.openxmlformats.org/officeDocument/2006/relationships/tags" Target="../tags/tag1037.xml"/><Relationship Id="rId103" Type="http://schemas.openxmlformats.org/officeDocument/2006/relationships/tags" Target="../tags/tag110.xml"/><Relationship Id="rId1029" Type="http://schemas.openxmlformats.org/officeDocument/2006/relationships/tags" Target="../tags/tag1036.xml"/><Relationship Id="rId1028" Type="http://schemas.openxmlformats.org/officeDocument/2006/relationships/tags" Target="../tags/tag1035.xml"/><Relationship Id="rId1027" Type="http://schemas.openxmlformats.org/officeDocument/2006/relationships/tags" Target="../tags/tag1034.xml"/><Relationship Id="rId1026" Type="http://schemas.openxmlformats.org/officeDocument/2006/relationships/tags" Target="../tags/tag1033.xml"/><Relationship Id="rId1025" Type="http://schemas.openxmlformats.org/officeDocument/2006/relationships/tags" Target="../tags/tag1032.xml"/><Relationship Id="rId1024" Type="http://schemas.openxmlformats.org/officeDocument/2006/relationships/tags" Target="../tags/tag1031.xml"/><Relationship Id="rId1023" Type="http://schemas.openxmlformats.org/officeDocument/2006/relationships/tags" Target="../tags/tag1030.xml"/><Relationship Id="rId1022" Type="http://schemas.openxmlformats.org/officeDocument/2006/relationships/tags" Target="../tags/tag1029.xml"/><Relationship Id="rId1021" Type="http://schemas.openxmlformats.org/officeDocument/2006/relationships/tags" Target="../tags/tag1028.xml"/><Relationship Id="rId1020" Type="http://schemas.openxmlformats.org/officeDocument/2006/relationships/tags" Target="../tags/tag1027.xml"/><Relationship Id="rId102" Type="http://schemas.openxmlformats.org/officeDocument/2006/relationships/tags" Target="../tags/tag109.xml"/><Relationship Id="rId1019" Type="http://schemas.openxmlformats.org/officeDocument/2006/relationships/tags" Target="../tags/tag1026.xml"/><Relationship Id="rId1018" Type="http://schemas.openxmlformats.org/officeDocument/2006/relationships/tags" Target="../tags/tag1025.xml"/><Relationship Id="rId1017" Type="http://schemas.openxmlformats.org/officeDocument/2006/relationships/tags" Target="../tags/tag1024.xml"/><Relationship Id="rId1016" Type="http://schemas.openxmlformats.org/officeDocument/2006/relationships/tags" Target="../tags/tag1023.xml"/><Relationship Id="rId1015" Type="http://schemas.openxmlformats.org/officeDocument/2006/relationships/tags" Target="../tags/tag1022.xml"/><Relationship Id="rId1014" Type="http://schemas.openxmlformats.org/officeDocument/2006/relationships/tags" Target="../tags/tag1021.xml"/><Relationship Id="rId1013" Type="http://schemas.openxmlformats.org/officeDocument/2006/relationships/tags" Target="../tags/tag1020.xml"/><Relationship Id="rId1012" Type="http://schemas.openxmlformats.org/officeDocument/2006/relationships/tags" Target="../tags/tag1019.xml"/><Relationship Id="rId1011" Type="http://schemas.openxmlformats.org/officeDocument/2006/relationships/tags" Target="../tags/tag1018.xml"/><Relationship Id="rId1010" Type="http://schemas.openxmlformats.org/officeDocument/2006/relationships/tags" Target="../tags/tag1017.xml"/><Relationship Id="rId101" Type="http://schemas.openxmlformats.org/officeDocument/2006/relationships/tags" Target="../tags/tag108.xml"/><Relationship Id="rId1009" Type="http://schemas.openxmlformats.org/officeDocument/2006/relationships/tags" Target="../tags/tag1016.xml"/><Relationship Id="rId1008" Type="http://schemas.openxmlformats.org/officeDocument/2006/relationships/tags" Target="../tags/tag1015.xml"/><Relationship Id="rId1007" Type="http://schemas.openxmlformats.org/officeDocument/2006/relationships/tags" Target="../tags/tag1014.xml"/><Relationship Id="rId1006" Type="http://schemas.openxmlformats.org/officeDocument/2006/relationships/tags" Target="../tags/tag1013.xml"/><Relationship Id="rId1005" Type="http://schemas.openxmlformats.org/officeDocument/2006/relationships/tags" Target="../tags/tag1012.xml"/><Relationship Id="rId1004" Type="http://schemas.openxmlformats.org/officeDocument/2006/relationships/tags" Target="../tags/tag1011.xml"/><Relationship Id="rId1003" Type="http://schemas.openxmlformats.org/officeDocument/2006/relationships/tags" Target="../tags/tag1010.xml"/><Relationship Id="rId1002" Type="http://schemas.openxmlformats.org/officeDocument/2006/relationships/tags" Target="../tags/tag1009.xml"/><Relationship Id="rId1001" Type="http://schemas.openxmlformats.org/officeDocument/2006/relationships/tags" Target="../tags/tag1008.xml"/><Relationship Id="rId1000" Type="http://schemas.openxmlformats.org/officeDocument/2006/relationships/tags" Target="../tags/tag1007.xml"/><Relationship Id="rId100" Type="http://schemas.openxmlformats.org/officeDocument/2006/relationships/tags" Target="../tags/tag107.xml"/><Relationship Id="rId10" Type="http://schemas.openxmlformats.org/officeDocument/2006/relationships/tags" Target="../tags/tag17.xml"/><Relationship Id="rId1" Type="http://schemas.openxmlformats.org/officeDocument/2006/relationships/tags" Target="../tags/tag8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300.xml"/><Relationship Id="rId4" Type="http://schemas.openxmlformats.org/officeDocument/2006/relationships/tags" Target="../tags/tag1299.xml"/><Relationship Id="rId3" Type="http://schemas.openxmlformats.org/officeDocument/2006/relationships/image" Target="../media/image8.png"/><Relationship Id="rId2" Type="http://schemas.openxmlformats.org/officeDocument/2006/relationships/tags" Target="../tags/tag1298.xml"/><Relationship Id="rId1" Type="http://schemas.openxmlformats.org/officeDocument/2006/relationships/tags" Target="../tags/tag129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02.xml"/><Relationship Id="rId1" Type="http://schemas.openxmlformats.org/officeDocument/2006/relationships/tags" Target="../tags/tag1301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307.xml"/><Relationship Id="rId8" Type="http://schemas.openxmlformats.org/officeDocument/2006/relationships/image" Target="../media/image12.png"/><Relationship Id="rId7" Type="http://schemas.openxmlformats.org/officeDocument/2006/relationships/tags" Target="../tags/tag1306.xml"/><Relationship Id="rId6" Type="http://schemas.openxmlformats.org/officeDocument/2006/relationships/image" Target="../media/image11.png"/><Relationship Id="rId5" Type="http://schemas.openxmlformats.org/officeDocument/2006/relationships/tags" Target="../tags/tag1305.xml"/><Relationship Id="rId4" Type="http://schemas.openxmlformats.org/officeDocument/2006/relationships/image" Target="../media/image10.png"/><Relationship Id="rId3" Type="http://schemas.openxmlformats.org/officeDocument/2006/relationships/tags" Target="../tags/tag1304.xml"/><Relationship Id="rId2" Type="http://schemas.openxmlformats.org/officeDocument/2006/relationships/image" Target="../media/image9.png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1303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312.xml"/><Relationship Id="rId8" Type="http://schemas.openxmlformats.org/officeDocument/2006/relationships/image" Target="../media/image16.png"/><Relationship Id="rId7" Type="http://schemas.openxmlformats.org/officeDocument/2006/relationships/tags" Target="../tags/tag1311.xml"/><Relationship Id="rId6" Type="http://schemas.openxmlformats.org/officeDocument/2006/relationships/image" Target="../media/image15.png"/><Relationship Id="rId5" Type="http://schemas.openxmlformats.org/officeDocument/2006/relationships/tags" Target="../tags/tag1310.xml"/><Relationship Id="rId4" Type="http://schemas.openxmlformats.org/officeDocument/2006/relationships/image" Target="../media/image14.png"/><Relationship Id="rId3" Type="http://schemas.openxmlformats.org/officeDocument/2006/relationships/tags" Target="../tags/tag1309.xml"/><Relationship Id="rId2" Type="http://schemas.openxmlformats.org/officeDocument/2006/relationships/image" Target="../media/image13.png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130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13.xml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1830705" y="1788795"/>
            <a:ext cx="309880" cy="321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CN" altLang="en-US"/>
          </a:p>
        </p:txBody>
      </p:sp>
      <p:sp>
        <p:nvSpPr>
          <p:cNvPr id="460802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149225" y="2276475"/>
            <a:ext cx="9655175" cy="2289175"/>
          </a:xfrm>
        </p:spPr>
        <p:txBody>
          <a:bodyPr vert="horz" wrap="square" lIns="90487" tIns="44450" rIns="90487" bIns="44450" numCol="1" anchor="t" anchorCtr="0" compatLnSpc="1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宋体" panose="02010600030101010101" pitchFamily="2" charset="-122"/>
                <a:cs typeface="+mj-cs"/>
              </a:rPr>
              <a:t>什么是财富管理？</a:t>
            </a:r>
            <a:br>
              <a:rPr kumimoji="0" lang="zh-CN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宋体" panose="02010600030101010101" pitchFamily="2" charset="-122"/>
                <a:cs typeface="+mj-cs"/>
              </a:rPr>
            </a:br>
            <a:r>
              <a:rPr kumimoji="0" lang="zh-CN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宋体" panose="02010600030101010101" pitchFamily="2" charset="-122"/>
                <a:cs typeface="+mj-cs"/>
              </a:rPr>
              <a:t>                         </a:t>
            </a:r>
            <a:br>
              <a:rPr kumimoji="0" lang="en-US" altLang="zh-C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宋体" panose="02010600030101010101" pitchFamily="2" charset="-122"/>
                <a:cs typeface="+mj-cs"/>
              </a:rPr>
            </a:b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宋体" panose="02010600030101010101" pitchFamily="2" charset="-122"/>
                <a:cs typeface="+mj-cs"/>
              </a:rPr>
              <a:t>徐州软件园营业部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宋体" panose="02010600030101010101" pitchFamily="2" charset="-122"/>
                <a:cs typeface="+mj-cs"/>
              </a:rPr>
              <a:t>  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宋体" panose="02010600030101010101" pitchFamily="2" charset="-122"/>
                <a:cs typeface="+mj-cs"/>
              </a:rPr>
              <a:t>付聪</a:t>
            </a:r>
            <a:endParaRPr kumimoji="0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宋体" panose="02010600030101010101" pitchFamily="2" charset="-122"/>
              <a:cs typeface="+mj-cs"/>
            </a:endParaRPr>
          </a:p>
        </p:txBody>
      </p:sp>
      <p:sp>
        <p:nvSpPr>
          <p:cNvPr id="460803" name="Rectangle 3"/>
          <p:cNvSpPr>
            <a:spLocks noChangeArrowheads="1"/>
          </p:cNvSpPr>
          <p:nvPr/>
        </p:nvSpPr>
        <p:spPr bwMode="white">
          <a:xfrm>
            <a:off x="702945" y="4509135"/>
            <a:ext cx="8416925" cy="1143000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lIns="90487" tIns="44450" rIns="90487" bIns="44450"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年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4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23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日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8930" y="6014085"/>
            <a:ext cx="3110865" cy="3359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东吴证券</a:t>
            </a:r>
            <a:r>
              <a:rPr lang="zh-CN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投资者教育基地</a:t>
            </a:r>
            <a:endParaRPr lang="zh-CN" altLang="en-US"/>
          </a:p>
        </p:txBody>
      </p:sp>
    </p:spTree>
  </p:cSld>
  <p:clrMapOvr>
    <a:masterClrMapping/>
  </p:clrMapOvr>
  <p:transition spd="slow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矩形 5"/>
          <p:cNvSpPr/>
          <p:nvPr/>
        </p:nvSpPr>
        <p:spPr>
          <a:xfrm>
            <a:off x="1987550" y="1196975"/>
            <a:ext cx="694055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atinLnBrk="1">
              <a:lnSpc>
                <a:spcPct val="200000"/>
              </a:lnSpc>
              <a:spcAft>
                <a:spcPts val="600"/>
              </a:spcAft>
            </a:pPr>
            <a:r>
              <a:rPr lang="en-US" altLang="ko-KR" sz="1800" b="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</a:t>
            </a:r>
            <a:endParaRPr lang="ko-KR" altLang="en-US" sz="1800" b="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2413000" y="1268730"/>
            <a:ext cx="5076825" cy="266446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" name="表格 1"/>
          <p:cNvGraphicFramePr/>
          <p:nvPr>
            <p:custDataLst>
              <p:tags r:id="rId2"/>
            </p:custDataLst>
          </p:nvPr>
        </p:nvGraphicFramePr>
        <p:xfrm>
          <a:off x="2290445" y="4077335"/>
          <a:ext cx="5321935" cy="1601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0920"/>
                <a:gridCol w="1472565"/>
                <a:gridCol w="1685925"/>
                <a:gridCol w="1152525"/>
              </a:tblGrid>
              <a:tr h="34163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/>
                        <a:t>年份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/>
                        <a:t>M2</a:t>
                      </a:r>
                      <a:r>
                        <a:rPr lang="zh-CN" altLang="en-US" sz="1400">
                          <a:ea typeface="宋体" panose="02010600030101010101" pitchFamily="2" charset="-122"/>
                        </a:rPr>
                        <a:t>平均增长率</a:t>
                      </a:r>
                      <a:endParaRPr lang="zh-CN" altLang="en-US" sz="1400"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/>
                        <a:t>GDP</a:t>
                      </a:r>
                      <a:r>
                        <a:rPr lang="zh-CN" altLang="en-US" sz="1400">
                          <a:ea typeface="宋体" panose="02010600030101010101" pitchFamily="2" charset="-122"/>
                        </a:rPr>
                        <a:t>平均增长率</a:t>
                      </a:r>
                      <a:endParaRPr lang="zh-CN" altLang="en-US" sz="1400"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/>
                        <a:t>真实通胀率</a:t>
                      </a:r>
                      <a:endParaRPr lang="zh-CN" altLang="en-US" sz="1400"/>
                    </a:p>
                  </a:txBody>
                  <a:tcPr/>
                </a:tc>
              </a:tr>
              <a:tr h="30988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/>
                        <a:t>10</a:t>
                      </a:r>
                      <a:r>
                        <a:rPr lang="zh-CN" altLang="en-US" sz="1400">
                          <a:ea typeface="宋体" panose="02010600030101010101" pitchFamily="2" charset="-122"/>
                        </a:rPr>
                        <a:t>年平均</a:t>
                      </a:r>
                      <a:endParaRPr lang="zh-CN" altLang="en-US" sz="1400"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/>
                        <a:t>11.50%</a:t>
                      </a:r>
                      <a:endParaRPr lang="en-US" altLang="zh-CN" sz="1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/>
                        <a:t>6.77%</a:t>
                      </a:r>
                      <a:endParaRPr lang="en-US" altLang="zh-CN" sz="1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/>
                        <a:t>4.73%</a:t>
                      </a:r>
                      <a:endParaRPr lang="en-US" altLang="zh-CN" sz="1400"/>
                    </a:p>
                  </a:txBody>
                  <a:tcPr/>
                </a:tc>
              </a:tr>
              <a:tr h="28575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/>
                        <a:t>20</a:t>
                      </a:r>
                      <a:r>
                        <a:rPr lang="zh-CN" altLang="en-US" sz="1400">
                          <a:ea typeface="宋体" panose="02010600030101010101" pitchFamily="2" charset="-122"/>
                        </a:rPr>
                        <a:t>年平均</a:t>
                      </a:r>
                      <a:endParaRPr lang="zh-CN" altLang="en-US" sz="1400"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/>
                        <a:t>14.90%</a:t>
                      </a:r>
                      <a:endParaRPr lang="en-US" altLang="zh-CN" sz="1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/>
                        <a:t>8.67%</a:t>
                      </a:r>
                      <a:endParaRPr lang="en-US" altLang="zh-CN" sz="1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/>
                        <a:t>6.23%</a:t>
                      </a:r>
                      <a:endParaRPr lang="en-US" altLang="zh-CN" sz="1400"/>
                    </a:p>
                  </a:txBody>
                  <a:tcPr/>
                </a:tc>
              </a:tr>
              <a:tr h="32258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/>
                        <a:t>30</a:t>
                      </a:r>
                      <a:r>
                        <a:rPr lang="zh-CN" altLang="en-US" sz="1400">
                          <a:ea typeface="宋体" panose="02010600030101010101" pitchFamily="2" charset="-122"/>
                        </a:rPr>
                        <a:t>年平均</a:t>
                      </a:r>
                      <a:endParaRPr lang="zh-CN" altLang="en-US" sz="1400"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/>
                        <a:t>18.37%</a:t>
                      </a:r>
                      <a:endParaRPr lang="en-US" altLang="zh-CN" sz="1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/>
                        <a:t>9.26%</a:t>
                      </a:r>
                      <a:endParaRPr lang="en-US" altLang="zh-CN" sz="1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/>
                        <a:t>9.11%</a:t>
                      </a:r>
                      <a:endParaRPr lang="en-US" altLang="zh-CN" sz="1400"/>
                    </a:p>
                  </a:txBody>
                  <a:tcPr/>
                </a:tc>
              </a:tr>
              <a:tr h="32258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/>
                        <a:t>40</a:t>
                      </a:r>
                      <a:r>
                        <a:rPr lang="zh-CN" altLang="en-US" sz="1400">
                          <a:ea typeface="宋体" panose="02010600030101010101" pitchFamily="2" charset="-122"/>
                        </a:rPr>
                        <a:t>年平均</a:t>
                      </a:r>
                      <a:endParaRPr lang="zh-CN" altLang="en-US" sz="1400"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/>
                        <a:t>20.08%</a:t>
                      </a:r>
                      <a:endParaRPr lang="en-US" altLang="zh-CN" sz="1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/>
                        <a:t>9.35%</a:t>
                      </a:r>
                      <a:endParaRPr lang="en-US" altLang="zh-CN" sz="1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/>
                        <a:t>10.72%</a:t>
                      </a:r>
                      <a:endParaRPr lang="en-US" altLang="zh-CN" sz="14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文本框 12"/>
          <p:cNvSpPr txBox="1"/>
          <p:nvPr>
            <p:custDataLst>
              <p:tags r:id="rId3"/>
            </p:custDataLst>
          </p:nvPr>
        </p:nvSpPr>
        <p:spPr>
          <a:xfrm>
            <a:off x="6967855" y="6237605"/>
            <a:ext cx="278828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 eaLnBrk="1" hangingPunct="1"/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东吴证券</a:t>
            </a:r>
            <a:r>
              <a:rPr lang="zh-CN" sz="1800" dirty="0">
                <a:latin typeface="微软雅黑" panose="020B0503020204020204" charset="-122"/>
                <a:ea typeface="微软雅黑" panose="020B0503020204020204" charset="-122"/>
              </a:rPr>
              <a:t>投资者教育基地</a:t>
            </a:r>
            <a:endParaRPr lang="zh-CN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矩形 5"/>
          <p:cNvSpPr/>
          <p:nvPr/>
        </p:nvSpPr>
        <p:spPr>
          <a:xfrm>
            <a:off x="1987550" y="1196975"/>
            <a:ext cx="694055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atinLnBrk="1">
              <a:lnSpc>
                <a:spcPct val="200000"/>
              </a:lnSpc>
              <a:spcAft>
                <a:spcPts val="600"/>
              </a:spcAft>
            </a:pPr>
            <a:r>
              <a:rPr lang="en-US" altLang="ko-KR" sz="1800" b="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</a:t>
            </a:r>
            <a:endParaRPr lang="ko-KR" altLang="en-US" sz="1800" b="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2503170" y="2564765"/>
          <a:ext cx="5321935" cy="238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0965"/>
                <a:gridCol w="1210432"/>
                <a:gridCol w="1385812"/>
                <a:gridCol w="947363"/>
                <a:gridCol w="947363"/>
              </a:tblGrid>
              <a:tr h="341630">
                <a:tc gridSpan="5">
                  <a:txBody>
                    <a:bodyPr/>
                    <a:p>
                      <a:pPr>
                        <a:buNone/>
                      </a:pPr>
                      <a:r>
                        <a:rPr lang="zh-CN" sz="1400">
                          <a:ea typeface="宋体" panose="02010600030101010101" pitchFamily="2" charset="-122"/>
                        </a:rPr>
                        <a:t>通过膨胀对现金的影响（以</a:t>
                      </a:r>
                      <a:r>
                        <a:rPr lang="en-US" altLang="zh-CN" sz="1400">
                          <a:ea typeface="宋体" panose="02010600030101010101" pitchFamily="2" charset="-122"/>
                        </a:rPr>
                        <a:t>100</a:t>
                      </a:r>
                      <a:r>
                        <a:rPr lang="zh-CN" altLang="en-US" sz="1400">
                          <a:ea typeface="宋体" panose="02010600030101010101" pitchFamily="2" charset="-122"/>
                        </a:rPr>
                        <a:t>万为例）</a:t>
                      </a:r>
                      <a:endParaRPr lang="zh-CN" altLang="en-US" sz="1400"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30988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1400">
                          <a:ea typeface="宋体" panose="02010600030101010101" pitchFamily="2" charset="-122"/>
                        </a:rPr>
                        <a:t>通胀率</a:t>
                      </a:r>
                      <a:endParaRPr lang="zh-CN" sz="1400"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/>
                        <a:t>10</a:t>
                      </a:r>
                      <a:r>
                        <a:rPr lang="zh-CN" altLang="en-US" sz="1400">
                          <a:ea typeface="宋体" panose="02010600030101010101" pitchFamily="2" charset="-122"/>
                        </a:rPr>
                        <a:t>年</a:t>
                      </a:r>
                      <a:endParaRPr lang="zh-CN" altLang="en-US" sz="1400"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/>
                        <a:t>20</a:t>
                      </a:r>
                      <a:r>
                        <a:rPr lang="zh-CN" altLang="en-US" sz="1400">
                          <a:ea typeface="宋体" panose="02010600030101010101" pitchFamily="2" charset="-122"/>
                        </a:rPr>
                        <a:t>年</a:t>
                      </a:r>
                      <a:endParaRPr lang="zh-CN" altLang="en-US" sz="1400"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/>
                        <a:t>30</a:t>
                      </a:r>
                      <a:r>
                        <a:rPr lang="zh-CN" altLang="en-US" sz="1400">
                          <a:ea typeface="宋体" panose="02010600030101010101" pitchFamily="2" charset="-122"/>
                        </a:rPr>
                        <a:t>年</a:t>
                      </a:r>
                      <a:endParaRPr lang="zh-CN" altLang="en-US" sz="1400"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>
                          <a:ea typeface="宋体" panose="02010600030101010101" pitchFamily="2" charset="-122"/>
                        </a:rPr>
                        <a:t>50</a:t>
                      </a:r>
                      <a:r>
                        <a:rPr lang="zh-CN" altLang="en-US" sz="1400">
                          <a:ea typeface="宋体" panose="02010600030101010101" pitchFamily="2" charset="-122"/>
                        </a:rPr>
                        <a:t>年</a:t>
                      </a:r>
                      <a:endParaRPr lang="zh-CN" altLang="en-US" sz="1400">
                        <a:ea typeface="宋体" panose="02010600030101010101" pitchFamily="2" charset="-122"/>
                      </a:endParaRPr>
                    </a:p>
                  </a:txBody>
                  <a:tcPr/>
                </a:tc>
              </a:tr>
              <a:tr h="28575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400"/>
                        <a:t>2%</a:t>
                      </a:r>
                      <a:endParaRPr lang="en-US" sz="1400"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/>
                        <a:t>82</a:t>
                      </a:r>
                      <a:endParaRPr lang="en-US" altLang="zh-CN" sz="1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/>
                        <a:t>67.3</a:t>
                      </a:r>
                      <a:endParaRPr lang="en-US" altLang="zh-CN" sz="1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/>
                        <a:t>55.2</a:t>
                      </a:r>
                      <a:endParaRPr lang="en-US" altLang="zh-CN" sz="1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/>
                        <a:t>37.2</a:t>
                      </a:r>
                      <a:endParaRPr lang="en-US" altLang="zh-CN" sz="1400"/>
                    </a:p>
                  </a:txBody>
                  <a:tcPr/>
                </a:tc>
              </a:tr>
              <a:tr h="32258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400"/>
                        <a:t>4%</a:t>
                      </a:r>
                      <a:endParaRPr lang="en-US" sz="1400"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/>
                        <a:t>67.6</a:t>
                      </a:r>
                      <a:endParaRPr lang="en-US" altLang="zh-CN" sz="1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/>
                        <a:t>45.7</a:t>
                      </a:r>
                      <a:endParaRPr lang="en-US" altLang="zh-CN" sz="1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/>
                        <a:t>30.8</a:t>
                      </a:r>
                      <a:endParaRPr lang="en-US" altLang="zh-CN" sz="1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/>
                        <a:t>14.1</a:t>
                      </a:r>
                      <a:endParaRPr lang="en-US" altLang="zh-CN" sz="1400"/>
                    </a:p>
                  </a:txBody>
                  <a:tcPr/>
                </a:tc>
              </a:tr>
              <a:tr h="32258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400"/>
                        <a:t>6%</a:t>
                      </a:r>
                      <a:endParaRPr lang="en-US" sz="1400"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/>
                        <a:t>53.9</a:t>
                      </a:r>
                      <a:endParaRPr lang="en-US" altLang="zh-CN" sz="1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/>
                        <a:t>29</a:t>
                      </a:r>
                      <a:endParaRPr lang="en-US" altLang="zh-CN" sz="1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/>
                        <a:t>15.6</a:t>
                      </a:r>
                      <a:endParaRPr lang="en-US" altLang="zh-CN" sz="1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/>
                        <a:t>4.5</a:t>
                      </a:r>
                      <a:endParaRPr lang="en-US" altLang="zh-CN" sz="14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文本框 12"/>
          <p:cNvSpPr txBox="1"/>
          <p:nvPr>
            <p:custDataLst>
              <p:tags r:id="rId2"/>
            </p:custDataLst>
          </p:nvPr>
        </p:nvSpPr>
        <p:spPr>
          <a:xfrm>
            <a:off x="6967855" y="6237605"/>
            <a:ext cx="278828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 eaLnBrk="1" hangingPunct="1"/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东吴证券</a:t>
            </a:r>
            <a:r>
              <a:rPr lang="zh-CN" sz="1800" dirty="0">
                <a:latin typeface="微软雅黑" panose="020B0503020204020204" charset="-122"/>
                <a:ea typeface="微软雅黑" panose="020B0503020204020204" charset="-122"/>
              </a:rPr>
              <a:t>投资者教育基地</a:t>
            </a:r>
            <a:endParaRPr lang="zh-CN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6" name="图片 105"/>
          <p:cNvPicPr/>
          <p:nvPr/>
        </p:nvPicPr>
        <p:blipFill>
          <a:blip r:embed="rId1"/>
          <a:stretch>
            <a:fillRect/>
          </a:stretch>
        </p:blipFill>
        <p:spPr>
          <a:xfrm>
            <a:off x="847090" y="4055745"/>
            <a:ext cx="3375025" cy="187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5" name="图片 104"/>
          <p:cNvPicPr/>
          <p:nvPr/>
        </p:nvPicPr>
        <p:blipFill>
          <a:blip r:embed="rId2"/>
          <a:stretch>
            <a:fillRect/>
          </a:stretch>
        </p:blipFill>
        <p:spPr>
          <a:xfrm>
            <a:off x="6421120" y="1182370"/>
            <a:ext cx="3364865" cy="17506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" name="图片 103"/>
          <p:cNvPicPr/>
          <p:nvPr/>
        </p:nvPicPr>
        <p:blipFill>
          <a:blip r:embed="rId3"/>
          <a:stretch>
            <a:fillRect/>
          </a:stretch>
        </p:blipFill>
        <p:spPr>
          <a:xfrm>
            <a:off x="847090" y="1124585"/>
            <a:ext cx="3161030" cy="18078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847090" y="620395"/>
            <a:ext cx="64262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sz="1800"/>
              <a:t>时代</a:t>
            </a:r>
            <a:endParaRPr lang="zh-CN" sz="1800"/>
          </a:p>
        </p:txBody>
      </p:sp>
      <p:grpSp>
        <p:nvGrpSpPr>
          <p:cNvPr id="4" name="组合 3" descr="7b0a202020202274657874626f78223a20227b5c2263617465676f72795f69645c223a31303431352c5c2269645c223a32303334323131357d220a7d0a"/>
          <p:cNvGrpSpPr/>
          <p:nvPr/>
        </p:nvGrpSpPr>
        <p:grpSpPr>
          <a:xfrm>
            <a:off x="2355850" y="2397760"/>
            <a:ext cx="4976495" cy="2245227"/>
            <a:chOff x="5509" y="3777"/>
            <a:chExt cx="8175" cy="3494"/>
          </a:xfrm>
        </p:grpSpPr>
        <p:grpSp>
          <p:nvGrpSpPr>
            <p:cNvPr id="17" name="图形 15"/>
            <p:cNvGrpSpPr/>
            <p:nvPr/>
          </p:nvGrpSpPr>
          <p:grpSpPr>
            <a:xfrm>
              <a:off x="5509" y="3777"/>
              <a:ext cx="8175" cy="3249"/>
              <a:chOff x="3498344" y="2398295"/>
              <a:chExt cx="5191133" cy="2062802"/>
            </a:xfrm>
          </p:grpSpPr>
          <p:sp>
            <p:nvSpPr>
              <p:cNvPr id="18" name="任意多边形: 形状 17"/>
              <p:cNvSpPr/>
              <p:nvPr>
                <p:custDataLst>
                  <p:tags r:id="rId5"/>
                </p:custDataLst>
              </p:nvPr>
            </p:nvSpPr>
            <p:spPr>
              <a:xfrm>
                <a:off x="3652949" y="2551507"/>
                <a:ext cx="5036527" cy="1909590"/>
              </a:xfrm>
              <a:custGeom>
                <a:avLst/>
                <a:gdLst>
                  <a:gd name="connsiteX0" fmla="*/ 384425 w 5036527"/>
                  <a:gd name="connsiteY0" fmla="*/ 0 h 1909590"/>
                  <a:gd name="connsiteX1" fmla="*/ 384425 w 5036527"/>
                  <a:gd name="connsiteY1" fmla="*/ 227034 h 1909590"/>
                  <a:gd name="connsiteX2" fmla="*/ 0 w 5036527"/>
                  <a:gd name="connsiteY2" fmla="*/ 568281 h 1909590"/>
                  <a:gd name="connsiteX3" fmla="*/ 384425 w 5036527"/>
                  <a:gd name="connsiteY3" fmla="*/ 908135 h 1909590"/>
                  <a:gd name="connsiteX4" fmla="*/ 384425 w 5036527"/>
                  <a:gd name="connsiteY4" fmla="*/ 1909590 h 1909590"/>
                  <a:gd name="connsiteX5" fmla="*/ 5036528 w 5036527"/>
                  <a:gd name="connsiteY5" fmla="*/ 1909590 h 1909590"/>
                  <a:gd name="connsiteX6" fmla="*/ 5036528 w 5036527"/>
                  <a:gd name="connsiteY6" fmla="*/ 0 h 1909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36527" h="1909590">
                    <a:moveTo>
                      <a:pt x="384425" y="0"/>
                    </a:moveTo>
                    <a:lnTo>
                      <a:pt x="384425" y="227034"/>
                    </a:lnTo>
                    <a:lnTo>
                      <a:pt x="0" y="568281"/>
                    </a:lnTo>
                    <a:lnTo>
                      <a:pt x="384425" y="908135"/>
                    </a:lnTo>
                    <a:lnTo>
                      <a:pt x="384425" y="1909590"/>
                    </a:lnTo>
                    <a:lnTo>
                      <a:pt x="5036528" y="1909590"/>
                    </a:lnTo>
                    <a:lnTo>
                      <a:pt x="5036528" y="0"/>
                    </a:lnTo>
                    <a:close/>
                  </a:path>
                </a:pathLst>
              </a:custGeom>
              <a:solidFill>
                <a:srgbClr val="E9E9EB"/>
              </a:solidFill>
              <a:ln w="13917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" name="任意多边形: 形状 18"/>
              <p:cNvSpPr/>
              <p:nvPr>
                <p:custDataLst>
                  <p:tags r:id="rId6"/>
                </p:custDataLst>
              </p:nvPr>
            </p:nvSpPr>
            <p:spPr>
              <a:xfrm>
                <a:off x="3540129" y="2426151"/>
                <a:ext cx="5036527" cy="1908197"/>
              </a:xfrm>
              <a:custGeom>
                <a:avLst/>
                <a:gdLst>
                  <a:gd name="connsiteX0" fmla="*/ 385818 w 5036527"/>
                  <a:gd name="connsiteY0" fmla="*/ 0 h 1908197"/>
                  <a:gd name="connsiteX1" fmla="*/ 385818 w 5036527"/>
                  <a:gd name="connsiteY1" fmla="*/ 225641 h 1908197"/>
                  <a:gd name="connsiteX2" fmla="*/ 0 w 5036527"/>
                  <a:gd name="connsiteY2" fmla="*/ 566888 h 1908197"/>
                  <a:gd name="connsiteX3" fmla="*/ 385818 w 5036527"/>
                  <a:gd name="connsiteY3" fmla="*/ 908135 h 1908197"/>
                  <a:gd name="connsiteX4" fmla="*/ 385818 w 5036527"/>
                  <a:gd name="connsiteY4" fmla="*/ 1908197 h 1908197"/>
                  <a:gd name="connsiteX5" fmla="*/ 5036528 w 5036527"/>
                  <a:gd name="connsiteY5" fmla="*/ 1908197 h 1908197"/>
                  <a:gd name="connsiteX6" fmla="*/ 5036528 w 5036527"/>
                  <a:gd name="connsiteY6" fmla="*/ 0 h 1908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36527" h="1908197">
                    <a:moveTo>
                      <a:pt x="385818" y="0"/>
                    </a:moveTo>
                    <a:lnTo>
                      <a:pt x="385818" y="225641"/>
                    </a:lnTo>
                    <a:lnTo>
                      <a:pt x="0" y="566888"/>
                    </a:lnTo>
                    <a:lnTo>
                      <a:pt x="385818" y="908135"/>
                    </a:lnTo>
                    <a:lnTo>
                      <a:pt x="385818" y="1908197"/>
                    </a:lnTo>
                    <a:lnTo>
                      <a:pt x="5036528" y="1908197"/>
                    </a:lnTo>
                    <a:lnTo>
                      <a:pt x="50365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917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" name="任意多边形: 形状 19"/>
              <p:cNvSpPr/>
              <p:nvPr>
                <p:custDataLst>
                  <p:tags r:id="rId7"/>
                </p:custDataLst>
              </p:nvPr>
            </p:nvSpPr>
            <p:spPr>
              <a:xfrm>
                <a:off x="3530379" y="2426151"/>
                <a:ext cx="5046277" cy="1908197"/>
              </a:xfrm>
              <a:custGeom>
                <a:avLst/>
                <a:gdLst>
                  <a:gd name="connsiteX0" fmla="*/ 4912565 w 5046277"/>
                  <a:gd name="connsiteY0" fmla="*/ 0 h 1908197"/>
                  <a:gd name="connsiteX1" fmla="*/ 4912565 w 5046277"/>
                  <a:gd name="connsiteY1" fmla="*/ 1763341 h 1908197"/>
                  <a:gd name="connsiteX2" fmla="*/ 473567 w 5046277"/>
                  <a:gd name="connsiteY2" fmla="*/ 1763341 h 1908197"/>
                  <a:gd name="connsiteX3" fmla="*/ 473567 w 5046277"/>
                  <a:gd name="connsiteY3" fmla="*/ 895599 h 1908197"/>
                  <a:gd name="connsiteX4" fmla="*/ 473567 w 5046277"/>
                  <a:gd name="connsiteY4" fmla="*/ 895599 h 1908197"/>
                  <a:gd name="connsiteX5" fmla="*/ 473567 w 5046277"/>
                  <a:gd name="connsiteY5" fmla="*/ 895599 h 1908197"/>
                  <a:gd name="connsiteX6" fmla="*/ 39000 w 5046277"/>
                  <a:gd name="connsiteY6" fmla="*/ 518138 h 1908197"/>
                  <a:gd name="connsiteX7" fmla="*/ 0 w 5046277"/>
                  <a:gd name="connsiteY7" fmla="*/ 562709 h 1908197"/>
                  <a:gd name="connsiteX8" fmla="*/ 395568 w 5046277"/>
                  <a:gd name="connsiteY8" fmla="*/ 906742 h 1908197"/>
                  <a:gd name="connsiteX9" fmla="*/ 395568 w 5046277"/>
                  <a:gd name="connsiteY9" fmla="*/ 1763341 h 1908197"/>
                  <a:gd name="connsiteX10" fmla="*/ 395568 w 5046277"/>
                  <a:gd name="connsiteY10" fmla="*/ 1908197 h 1908197"/>
                  <a:gd name="connsiteX11" fmla="*/ 473567 w 5046277"/>
                  <a:gd name="connsiteY11" fmla="*/ 1908197 h 1908197"/>
                  <a:gd name="connsiteX12" fmla="*/ 4912565 w 5046277"/>
                  <a:gd name="connsiteY12" fmla="*/ 1908197 h 1908197"/>
                  <a:gd name="connsiteX13" fmla="*/ 5046278 w 5046277"/>
                  <a:gd name="connsiteY13" fmla="*/ 1908197 h 1908197"/>
                  <a:gd name="connsiteX14" fmla="*/ 5046278 w 5046277"/>
                  <a:gd name="connsiteY14" fmla="*/ 1763341 h 1908197"/>
                  <a:gd name="connsiteX15" fmla="*/ 5046278 w 5046277"/>
                  <a:gd name="connsiteY15" fmla="*/ 0 h 1908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46277" h="1908197">
                    <a:moveTo>
                      <a:pt x="4912565" y="0"/>
                    </a:moveTo>
                    <a:lnTo>
                      <a:pt x="4912565" y="1763341"/>
                    </a:lnTo>
                    <a:lnTo>
                      <a:pt x="473567" y="1763341"/>
                    </a:lnTo>
                    <a:lnTo>
                      <a:pt x="473567" y="895599"/>
                    </a:lnTo>
                    <a:lnTo>
                      <a:pt x="473567" y="895599"/>
                    </a:lnTo>
                    <a:lnTo>
                      <a:pt x="473567" y="895599"/>
                    </a:lnTo>
                    <a:lnTo>
                      <a:pt x="39000" y="518138"/>
                    </a:lnTo>
                    <a:lnTo>
                      <a:pt x="0" y="562709"/>
                    </a:lnTo>
                    <a:lnTo>
                      <a:pt x="395568" y="906742"/>
                    </a:lnTo>
                    <a:lnTo>
                      <a:pt x="395568" y="1763341"/>
                    </a:lnTo>
                    <a:lnTo>
                      <a:pt x="395568" y="1908197"/>
                    </a:lnTo>
                    <a:lnTo>
                      <a:pt x="473567" y="1908197"/>
                    </a:lnTo>
                    <a:lnTo>
                      <a:pt x="4912565" y="1908197"/>
                    </a:lnTo>
                    <a:lnTo>
                      <a:pt x="5046278" y="1908197"/>
                    </a:lnTo>
                    <a:lnTo>
                      <a:pt x="5046278" y="1763341"/>
                    </a:lnTo>
                    <a:lnTo>
                      <a:pt x="5046278" y="0"/>
                    </a:lnTo>
                    <a:close/>
                  </a:path>
                </a:pathLst>
              </a:custGeom>
              <a:solidFill>
                <a:srgbClr val="B4B4B5"/>
              </a:solidFill>
              <a:ln w="13917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" name="任意多边形: 形状 20"/>
              <p:cNvSpPr/>
              <p:nvPr>
                <p:custDataLst>
                  <p:tags r:id="rId8"/>
                </p:custDataLst>
              </p:nvPr>
            </p:nvSpPr>
            <p:spPr>
              <a:xfrm>
                <a:off x="3498344" y="2398295"/>
                <a:ext cx="5106170" cy="1963910"/>
              </a:xfrm>
              <a:custGeom>
                <a:avLst/>
                <a:gdLst>
                  <a:gd name="connsiteX0" fmla="*/ 5104777 w 5106170"/>
                  <a:gd name="connsiteY0" fmla="*/ 1963911 h 1963910"/>
                  <a:gd name="connsiteX1" fmla="*/ 399747 w 5106170"/>
                  <a:gd name="connsiteY1" fmla="*/ 1963911 h 1963910"/>
                  <a:gd name="connsiteX2" fmla="*/ 399747 w 5106170"/>
                  <a:gd name="connsiteY2" fmla="*/ 947134 h 1963910"/>
                  <a:gd name="connsiteX3" fmla="*/ 0 w 5106170"/>
                  <a:gd name="connsiteY3" fmla="*/ 594745 h 1963910"/>
                  <a:gd name="connsiteX4" fmla="*/ 399747 w 5106170"/>
                  <a:gd name="connsiteY4" fmla="*/ 240962 h 1963910"/>
                  <a:gd name="connsiteX5" fmla="*/ 399747 w 5106170"/>
                  <a:gd name="connsiteY5" fmla="*/ 0 h 1963910"/>
                  <a:gd name="connsiteX6" fmla="*/ 5106170 w 5106170"/>
                  <a:gd name="connsiteY6" fmla="*/ 0 h 1963910"/>
                  <a:gd name="connsiteX7" fmla="*/ 5106170 w 5106170"/>
                  <a:gd name="connsiteY7" fmla="*/ 1963911 h 1963910"/>
                  <a:gd name="connsiteX8" fmla="*/ 454067 w 5106170"/>
                  <a:gd name="connsiteY8" fmla="*/ 1908197 h 1963910"/>
                  <a:gd name="connsiteX9" fmla="*/ 5050456 w 5106170"/>
                  <a:gd name="connsiteY9" fmla="*/ 1908197 h 1963910"/>
                  <a:gd name="connsiteX10" fmla="*/ 5050456 w 5106170"/>
                  <a:gd name="connsiteY10" fmla="*/ 55714 h 1963910"/>
                  <a:gd name="connsiteX11" fmla="*/ 454067 w 5106170"/>
                  <a:gd name="connsiteY11" fmla="*/ 55714 h 1963910"/>
                  <a:gd name="connsiteX12" fmla="*/ 454067 w 5106170"/>
                  <a:gd name="connsiteY12" fmla="*/ 267426 h 1963910"/>
                  <a:gd name="connsiteX13" fmla="*/ 83571 w 5106170"/>
                  <a:gd name="connsiteY13" fmla="*/ 594745 h 1963910"/>
                  <a:gd name="connsiteX14" fmla="*/ 455460 w 5106170"/>
                  <a:gd name="connsiteY14" fmla="*/ 923456 h 1963910"/>
                  <a:gd name="connsiteX15" fmla="*/ 455460 w 5106170"/>
                  <a:gd name="connsiteY15" fmla="*/ 1908197 h 1963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106170" h="1963910">
                    <a:moveTo>
                      <a:pt x="5104777" y="1963911"/>
                    </a:moveTo>
                    <a:lnTo>
                      <a:pt x="399747" y="1963911"/>
                    </a:lnTo>
                    <a:lnTo>
                      <a:pt x="399747" y="947134"/>
                    </a:lnTo>
                    <a:lnTo>
                      <a:pt x="0" y="594745"/>
                    </a:lnTo>
                    <a:lnTo>
                      <a:pt x="399747" y="240962"/>
                    </a:lnTo>
                    <a:lnTo>
                      <a:pt x="399747" y="0"/>
                    </a:lnTo>
                    <a:lnTo>
                      <a:pt x="5106170" y="0"/>
                    </a:lnTo>
                    <a:lnTo>
                      <a:pt x="5106170" y="1963911"/>
                    </a:lnTo>
                    <a:close/>
                    <a:moveTo>
                      <a:pt x="454067" y="1908197"/>
                    </a:moveTo>
                    <a:lnTo>
                      <a:pt x="5050456" y="1908197"/>
                    </a:lnTo>
                    <a:lnTo>
                      <a:pt x="5050456" y="55714"/>
                    </a:lnTo>
                    <a:lnTo>
                      <a:pt x="454067" y="55714"/>
                    </a:lnTo>
                    <a:lnTo>
                      <a:pt x="454067" y="267426"/>
                    </a:lnTo>
                    <a:lnTo>
                      <a:pt x="83571" y="594745"/>
                    </a:lnTo>
                    <a:lnTo>
                      <a:pt x="455460" y="923456"/>
                    </a:lnTo>
                    <a:lnTo>
                      <a:pt x="455460" y="1908197"/>
                    </a:lnTo>
                    <a:close/>
                  </a:path>
                </a:pathLst>
              </a:custGeom>
              <a:solidFill>
                <a:srgbClr val="231815"/>
              </a:solidFill>
              <a:ln w="13917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5" name="文本框 4"/>
            <p:cNvSpPr txBox="1"/>
            <p:nvPr>
              <p:custDataLst>
                <p:tags r:id="rId9"/>
              </p:custDataLst>
            </p:nvPr>
          </p:nvSpPr>
          <p:spPr>
            <a:xfrm>
              <a:off x="6744" y="3777"/>
              <a:ext cx="6437" cy="349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sz="2000" spc="200">
                  <a:solidFill>
                    <a:schemeClr val="tx1"/>
                  </a:solidFill>
                  <a:uFillTx/>
                  <a:latin typeface="汉仪中黑简" panose="02010600000101010101" charset="-122"/>
                  <a:ea typeface="汉仪中黑简" panose="02010600000101010101" charset="-122"/>
                </a:rPr>
                <a:t>市场经济</a:t>
              </a:r>
              <a:endParaRPr lang="zh-CN" sz="2000" spc="200">
                <a:solidFill>
                  <a:schemeClr val="tx1"/>
                </a:solidFill>
                <a:uFillTx/>
                <a:latin typeface="汉仪中黑简" panose="02010600000101010101" charset="-122"/>
                <a:ea typeface="汉仪中黑简" panose="02010600000101010101" charset="-122"/>
              </a:endParaRPr>
            </a:p>
            <a:p>
              <a:pPr algn="just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2000" spc="200">
                  <a:solidFill>
                    <a:schemeClr val="tx1"/>
                  </a:solidFill>
                  <a:uFillTx/>
                  <a:latin typeface="汉仪中黑简" panose="02010600000101010101" charset="-122"/>
                  <a:ea typeface="汉仪中黑简" panose="02010600000101010101" charset="-122"/>
                </a:rPr>
                <a:t>       </a:t>
              </a:r>
              <a:r>
                <a:rPr lang="zh-CN" sz="2000" spc="200">
                  <a:solidFill>
                    <a:schemeClr val="tx1"/>
                  </a:solidFill>
                  <a:uFillTx/>
                  <a:latin typeface="汉仪中黑简" panose="02010600000101010101" charset="-122"/>
                  <a:ea typeface="汉仪中黑简" panose="02010600000101010101" charset="-122"/>
                </a:rPr>
                <a:t>房地产</a:t>
              </a:r>
              <a:endParaRPr lang="zh-CN" sz="2000" spc="200">
                <a:solidFill>
                  <a:schemeClr val="tx1"/>
                </a:solidFill>
                <a:uFillTx/>
                <a:latin typeface="汉仪中黑简" panose="02010600000101010101" charset="-122"/>
                <a:ea typeface="汉仪中黑简" panose="02010600000101010101" charset="-122"/>
              </a:endParaRPr>
            </a:p>
            <a:p>
              <a:pPr algn="just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2000" spc="200">
                  <a:solidFill>
                    <a:schemeClr val="tx1"/>
                  </a:solidFill>
                  <a:uFillTx/>
                  <a:latin typeface="汉仪中黑简" panose="02010600000101010101" charset="-122"/>
                  <a:ea typeface="汉仪中黑简" panose="02010600000101010101" charset="-122"/>
                </a:rPr>
                <a:t>            </a:t>
              </a:r>
              <a:r>
                <a:rPr lang="zh-CN" sz="2000" spc="200">
                  <a:solidFill>
                    <a:schemeClr val="tx1"/>
                  </a:solidFill>
                  <a:uFillTx/>
                  <a:latin typeface="汉仪中黑简" panose="02010600000101010101" charset="-122"/>
                  <a:ea typeface="汉仪中黑简" panose="02010600000101010101" charset="-122"/>
                </a:rPr>
                <a:t>互联网</a:t>
              </a:r>
              <a:endParaRPr lang="zh-CN" sz="2000" spc="200">
                <a:solidFill>
                  <a:schemeClr val="tx1"/>
                </a:solidFill>
                <a:uFillTx/>
                <a:latin typeface="汉仪中黑简" panose="02010600000101010101" charset="-122"/>
                <a:ea typeface="汉仪中黑简" panose="02010600000101010101" charset="-122"/>
              </a:endParaRPr>
            </a:p>
            <a:p>
              <a:pPr algn="just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2000" spc="200">
                  <a:solidFill>
                    <a:schemeClr val="tx1"/>
                  </a:solidFill>
                  <a:uFillTx/>
                  <a:latin typeface="汉仪中黑简" panose="02010600000101010101" charset="-122"/>
                  <a:ea typeface="汉仪中黑简" panose="02010600000101010101" charset="-122"/>
                </a:rPr>
                <a:t>                 </a:t>
              </a:r>
              <a:r>
                <a:rPr lang="zh-CN" sz="2000" spc="200">
                  <a:solidFill>
                    <a:schemeClr val="tx1"/>
                  </a:solidFill>
                  <a:uFillTx/>
                  <a:latin typeface="汉仪中黑简" panose="02010600000101010101" charset="-122"/>
                  <a:ea typeface="汉仪中黑简" panose="02010600000101010101" charset="-122"/>
                </a:rPr>
                <a:t>自媒体</a:t>
              </a:r>
              <a:endParaRPr lang="zh-CN" altLang="en-US" sz="2000" spc="200">
                <a:solidFill>
                  <a:schemeClr val="tx1"/>
                </a:solidFill>
                <a:uFillTx/>
                <a:latin typeface="汉仪中黑简" panose="02010600000101010101" charset="-122"/>
                <a:ea typeface="汉仪中黑简" panose="02010600000101010101" charset="-122"/>
              </a:endParaRPr>
            </a:p>
            <a:p>
              <a:pPr algn="just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2000" spc="200">
                  <a:solidFill>
                    <a:schemeClr val="tx1"/>
                  </a:solidFill>
                  <a:uFillTx/>
                  <a:latin typeface="汉仪中黑简" panose="02010600000101010101" charset="-122"/>
                  <a:ea typeface="汉仪中黑简" panose="02010600000101010101" charset="-122"/>
                </a:rPr>
                <a:t>    </a:t>
              </a:r>
              <a:endParaRPr lang="zh-CN" altLang="en-US" sz="2000" spc="200">
                <a:solidFill>
                  <a:schemeClr val="tx1"/>
                </a:solidFill>
                <a:uFillTx/>
                <a:latin typeface="汉仪中黑简" panose="02010600000101010101" charset="-122"/>
                <a:ea typeface="汉仪中黑简" panose="02010600000101010101" charset="-122"/>
              </a:endParaRPr>
            </a:p>
          </p:txBody>
        </p:sp>
      </p:grpSp>
      <p:pic>
        <p:nvPicPr>
          <p:cNvPr id="107" name="图片 106"/>
          <p:cNvPicPr/>
          <p:nvPr/>
        </p:nvPicPr>
        <p:blipFill>
          <a:blip r:embed="rId10"/>
          <a:stretch>
            <a:fillRect/>
          </a:stretch>
        </p:blipFill>
        <p:spPr>
          <a:xfrm>
            <a:off x="6477635" y="4231640"/>
            <a:ext cx="3354070" cy="19564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2"/>
          <p:cNvSpPr txBox="1"/>
          <p:nvPr>
            <p:custDataLst>
              <p:tags r:id="rId11"/>
            </p:custDataLst>
          </p:nvPr>
        </p:nvSpPr>
        <p:spPr>
          <a:xfrm>
            <a:off x="6967855" y="6237605"/>
            <a:ext cx="278828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 eaLnBrk="1" hangingPunct="1"/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东吴证券</a:t>
            </a:r>
            <a:r>
              <a:rPr lang="zh-CN" sz="1800" dirty="0">
                <a:latin typeface="微软雅黑" panose="020B0503020204020204" charset="-122"/>
                <a:ea typeface="微软雅黑" panose="020B0503020204020204" charset="-122"/>
              </a:rPr>
              <a:t>投资者教育基地</a:t>
            </a:r>
            <a:endParaRPr lang="zh-CN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847090" y="620395"/>
            <a:ext cx="64262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sz="1800"/>
              <a:t>周期</a:t>
            </a:r>
            <a:endParaRPr lang="zh-CN" sz="1800"/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91235" y="1701165"/>
            <a:ext cx="8420100" cy="3782695"/>
          </a:xfrm>
          <a:prstGeom prst="rect">
            <a:avLst/>
          </a:prstGeom>
        </p:spPr>
      </p:pic>
      <p:sp>
        <p:nvSpPr>
          <p:cNvPr id="4" name="文本框 12"/>
          <p:cNvSpPr txBox="1"/>
          <p:nvPr>
            <p:custDataLst>
              <p:tags r:id="rId4"/>
            </p:custDataLst>
          </p:nvPr>
        </p:nvSpPr>
        <p:spPr>
          <a:xfrm>
            <a:off x="6967855" y="6237605"/>
            <a:ext cx="278828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 eaLnBrk="1" hangingPunct="1"/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东吴证券</a:t>
            </a:r>
            <a:r>
              <a:rPr lang="zh-CN" sz="1800" dirty="0">
                <a:latin typeface="微软雅黑" panose="020B0503020204020204" charset="-122"/>
                <a:ea typeface="微软雅黑" panose="020B0503020204020204" charset="-122"/>
              </a:rPr>
              <a:t>投资者教育基地</a:t>
            </a:r>
            <a:endParaRPr lang="zh-CN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847090" y="620395"/>
            <a:ext cx="64262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sz="1800"/>
              <a:t>周期</a:t>
            </a:r>
            <a:endParaRPr lang="zh-CN" sz="1800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647315" y="1268730"/>
            <a:ext cx="5855970" cy="45116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535420" y="1484630"/>
            <a:ext cx="3225800" cy="8953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012305" y="4077335"/>
            <a:ext cx="2722880" cy="7054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918845" y="1557020"/>
            <a:ext cx="2819400" cy="7651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918845" y="4653280"/>
            <a:ext cx="2677160" cy="694690"/>
          </a:xfrm>
          <a:prstGeom prst="rect">
            <a:avLst/>
          </a:prstGeom>
        </p:spPr>
      </p:pic>
      <p:sp>
        <p:nvSpPr>
          <p:cNvPr id="2" name="文本框 12"/>
          <p:cNvSpPr txBox="1"/>
          <p:nvPr>
            <p:custDataLst>
              <p:tags r:id="rId12"/>
            </p:custDataLst>
          </p:nvPr>
        </p:nvSpPr>
        <p:spPr>
          <a:xfrm>
            <a:off x="6967855" y="6237605"/>
            <a:ext cx="278828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 eaLnBrk="1" hangingPunct="1"/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东吴证券</a:t>
            </a:r>
            <a:r>
              <a:rPr lang="zh-CN" sz="1800" dirty="0">
                <a:latin typeface="微软雅黑" panose="020B0503020204020204" charset="-122"/>
                <a:ea typeface="微软雅黑" panose="020B0503020204020204" charset="-122"/>
              </a:rPr>
              <a:t>投资者教育基地</a:t>
            </a:r>
            <a:endParaRPr lang="zh-CN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矩形 5"/>
          <p:cNvSpPr/>
          <p:nvPr/>
        </p:nvSpPr>
        <p:spPr>
          <a:xfrm>
            <a:off x="1987550" y="1196975"/>
            <a:ext cx="694055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atinLnBrk="1">
              <a:lnSpc>
                <a:spcPct val="200000"/>
              </a:lnSpc>
              <a:spcAft>
                <a:spcPts val="600"/>
              </a:spcAft>
            </a:pPr>
            <a:r>
              <a:rPr lang="en-US" altLang="ko-KR" sz="1800" b="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</a:t>
            </a:r>
            <a:endParaRPr lang="ko-KR" altLang="en-US" sz="1800" b="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287270" y="2997200"/>
            <a:ext cx="58159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/>
              <a:t>到底什么是资产配置？</a:t>
            </a:r>
            <a:endParaRPr lang="zh-CN" altLang="en-US" sz="4800"/>
          </a:p>
        </p:txBody>
      </p:sp>
      <p:sp>
        <p:nvSpPr>
          <p:cNvPr id="4" name="文本框 12"/>
          <p:cNvSpPr txBox="1"/>
          <p:nvPr>
            <p:custDataLst>
              <p:tags r:id="rId1"/>
            </p:custDataLst>
          </p:nvPr>
        </p:nvSpPr>
        <p:spPr>
          <a:xfrm>
            <a:off x="6967855" y="6237605"/>
            <a:ext cx="278828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 eaLnBrk="1" hangingPunct="1"/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东吴证券</a:t>
            </a:r>
            <a:r>
              <a:rPr lang="zh-CN" sz="1800" dirty="0">
                <a:latin typeface="微软雅黑" panose="020B0503020204020204" charset="-122"/>
                <a:ea typeface="微软雅黑" panose="020B0503020204020204" charset="-122"/>
              </a:rPr>
              <a:t>投资者教育基地</a:t>
            </a:r>
            <a:endParaRPr lang="zh-CN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矩形 5"/>
          <p:cNvSpPr/>
          <p:nvPr/>
        </p:nvSpPr>
        <p:spPr>
          <a:xfrm>
            <a:off x="1987550" y="1196975"/>
            <a:ext cx="694055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atinLnBrk="1">
              <a:lnSpc>
                <a:spcPct val="200000"/>
              </a:lnSpc>
              <a:spcAft>
                <a:spcPts val="600"/>
              </a:spcAft>
            </a:pPr>
            <a:r>
              <a:rPr lang="en-US" altLang="ko-KR" sz="1800" b="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</a:t>
            </a:r>
            <a:endParaRPr lang="ko-KR" altLang="en-US" sz="1800" b="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647315" y="1412875"/>
            <a:ext cx="5235575" cy="4277360"/>
          </a:xfrm>
          <a:prstGeom prst="rect">
            <a:avLst/>
          </a:prstGeom>
        </p:spPr>
      </p:pic>
      <p:sp>
        <p:nvSpPr>
          <p:cNvPr id="4" name="文本框 12"/>
          <p:cNvSpPr txBox="1"/>
          <p:nvPr>
            <p:custDataLst>
              <p:tags r:id="rId3"/>
            </p:custDataLst>
          </p:nvPr>
        </p:nvSpPr>
        <p:spPr>
          <a:xfrm>
            <a:off x="6967855" y="6237605"/>
            <a:ext cx="278828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 eaLnBrk="1" hangingPunct="1"/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东吴证券</a:t>
            </a:r>
            <a:r>
              <a:rPr lang="zh-CN" sz="1800" dirty="0">
                <a:latin typeface="微软雅黑" panose="020B0503020204020204" charset="-122"/>
                <a:ea typeface="微软雅黑" panose="020B0503020204020204" charset="-122"/>
              </a:rPr>
              <a:t>投资者教育基地</a:t>
            </a:r>
            <a:endParaRPr lang="zh-CN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矩形 5"/>
          <p:cNvSpPr/>
          <p:nvPr/>
        </p:nvSpPr>
        <p:spPr>
          <a:xfrm>
            <a:off x="1987550" y="1196975"/>
            <a:ext cx="694055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atinLnBrk="1">
              <a:lnSpc>
                <a:spcPct val="200000"/>
              </a:lnSpc>
              <a:spcAft>
                <a:spcPts val="600"/>
              </a:spcAft>
            </a:pPr>
            <a:r>
              <a:rPr lang="en-US" altLang="ko-KR" sz="1800" b="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</a:t>
            </a:r>
            <a:endParaRPr lang="ko-KR" altLang="en-US" sz="1800" b="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04" name="图片 103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171700" y="1296035"/>
            <a:ext cx="6585585" cy="44843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12"/>
          <p:cNvSpPr txBox="1"/>
          <p:nvPr>
            <p:custDataLst>
              <p:tags r:id="rId3"/>
            </p:custDataLst>
          </p:nvPr>
        </p:nvSpPr>
        <p:spPr>
          <a:xfrm>
            <a:off x="6967855" y="6237605"/>
            <a:ext cx="278828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 eaLnBrk="1" hangingPunct="1"/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东吴证券</a:t>
            </a:r>
            <a:r>
              <a:rPr lang="zh-CN" sz="1800" dirty="0">
                <a:latin typeface="微软雅黑" panose="020B0503020204020204" charset="-122"/>
                <a:ea typeface="微软雅黑" panose="020B0503020204020204" charset="-122"/>
              </a:rPr>
              <a:t>投资者教育基地</a:t>
            </a:r>
            <a:endParaRPr lang="zh-CN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847090" y="620395"/>
            <a:ext cx="110236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800"/>
              <a:t>改变理念</a:t>
            </a:r>
            <a:endParaRPr lang="zh-CN" altLang="en-US" sz="1800"/>
          </a:p>
        </p:txBody>
      </p:sp>
      <p:grpSp>
        <p:nvGrpSpPr>
          <p:cNvPr id="4" name="组合 3" descr="7b0a202020202274657874626f78223a20227b5c2263617465676f72795f69645c223a31303431352c5c2269645c223a32303334323935337d220a7d0a"/>
          <p:cNvGrpSpPr/>
          <p:nvPr/>
        </p:nvGrpSpPr>
        <p:grpSpPr>
          <a:xfrm>
            <a:off x="2215515" y="1988820"/>
            <a:ext cx="5365750" cy="3975735"/>
            <a:chOff x="5363" y="3347"/>
            <a:chExt cx="8450" cy="6261"/>
          </a:xfrm>
        </p:grpSpPr>
        <p:sp>
          <p:nvSpPr>
            <p:cNvPr id="2548" name="任意多边形: 形状 2547"/>
            <p:cNvSpPr/>
            <p:nvPr>
              <p:custDataLst>
                <p:tags r:id="rId1"/>
              </p:custDataLst>
            </p:nvPr>
          </p:nvSpPr>
          <p:spPr>
            <a:xfrm>
              <a:off x="7053" y="9574"/>
              <a:ext cx="8" cy="10"/>
            </a:xfrm>
            <a:custGeom>
              <a:avLst/>
              <a:gdLst>
                <a:gd name="connsiteX0" fmla="*/ 2654 w 5308"/>
                <a:gd name="connsiteY0" fmla="*/ 6193 h 6193"/>
                <a:gd name="connsiteX1" fmla="*/ 2654 w 5308"/>
                <a:gd name="connsiteY1" fmla="*/ 0 h 6193"/>
                <a:gd name="connsiteX2" fmla="*/ 2654 w 5308"/>
                <a:gd name="connsiteY2" fmla="*/ 6193 h 6193"/>
                <a:gd name="connsiteX3" fmla="*/ 2654 w 5308"/>
                <a:gd name="connsiteY3" fmla="*/ 6193 h 6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8" h="6193">
                  <a:moveTo>
                    <a:pt x="2654" y="6193"/>
                  </a:moveTo>
                  <a:cubicBezTo>
                    <a:pt x="6193" y="6193"/>
                    <a:pt x="6193" y="0"/>
                    <a:pt x="2654" y="0"/>
                  </a:cubicBezTo>
                  <a:cubicBezTo>
                    <a:pt x="-885" y="0"/>
                    <a:pt x="-885" y="6193"/>
                    <a:pt x="2654" y="6193"/>
                  </a:cubicBezTo>
                  <a:lnTo>
                    <a:pt x="2654" y="6193"/>
                  </a:lnTo>
                  <a:close/>
                </a:path>
              </a:pathLst>
            </a:custGeom>
            <a:solidFill>
              <a:srgbClr val="231815"/>
            </a:solidFill>
            <a:ln w="88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995" name="任意多边形: 形状 5994"/>
            <p:cNvSpPr/>
            <p:nvPr>
              <p:custDataLst>
                <p:tags r:id="rId2"/>
              </p:custDataLst>
            </p:nvPr>
          </p:nvSpPr>
          <p:spPr>
            <a:xfrm>
              <a:off x="5363" y="3347"/>
              <a:ext cx="8450" cy="6261"/>
            </a:xfrm>
            <a:custGeom>
              <a:avLst/>
              <a:gdLst>
                <a:gd name="connsiteX0" fmla="*/ 0 w 5365977"/>
                <a:gd name="connsiteY0" fmla="*/ 0 h 3976043"/>
                <a:gd name="connsiteX1" fmla="*/ 5365978 w 5365977"/>
                <a:gd name="connsiteY1" fmla="*/ 0 h 3976043"/>
                <a:gd name="connsiteX2" fmla="*/ 5365978 w 5365977"/>
                <a:gd name="connsiteY2" fmla="*/ 3976043 h 3976043"/>
                <a:gd name="connsiteX3" fmla="*/ 0 w 5365977"/>
                <a:gd name="connsiteY3" fmla="*/ 3976043 h 3976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65977" h="3976043">
                  <a:moveTo>
                    <a:pt x="0" y="0"/>
                  </a:moveTo>
                  <a:lnTo>
                    <a:pt x="5365978" y="0"/>
                  </a:lnTo>
                  <a:lnTo>
                    <a:pt x="5365978" y="3976043"/>
                  </a:lnTo>
                  <a:lnTo>
                    <a:pt x="0" y="3976043"/>
                  </a:lnTo>
                  <a:close/>
                </a:path>
              </a:pathLst>
            </a:custGeom>
            <a:noFill/>
            <a:ln w="88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5363" y="3421"/>
              <a:ext cx="8439" cy="3969"/>
              <a:chOff x="5363" y="3421"/>
              <a:chExt cx="8439" cy="3969"/>
            </a:xfrm>
          </p:grpSpPr>
          <p:sp>
            <p:nvSpPr>
              <p:cNvPr id="6267" name="图形 6265"/>
              <p:cNvSpPr/>
              <p:nvPr>
                <p:custDataLst>
                  <p:tags r:id="rId3"/>
                </p:custDataLst>
              </p:nvPr>
            </p:nvSpPr>
            <p:spPr>
              <a:xfrm>
                <a:off x="5547" y="3645"/>
                <a:ext cx="8255" cy="3745"/>
              </a:xfrm>
              <a:custGeom>
                <a:avLst/>
                <a:gdLst>
                  <a:gd name="connsiteX0" fmla="*/ 5241874 w 5241873"/>
                  <a:gd name="connsiteY0" fmla="*/ 2378021 h 2378020"/>
                  <a:gd name="connsiteX1" fmla="*/ 0 w 5241873"/>
                  <a:gd name="connsiteY1" fmla="*/ 2378021 h 2378020"/>
                  <a:gd name="connsiteX2" fmla="*/ 0 w 5241873"/>
                  <a:gd name="connsiteY2" fmla="*/ 151657 h 2378020"/>
                  <a:gd name="connsiteX3" fmla="*/ 151657 w 5241873"/>
                  <a:gd name="connsiteY3" fmla="*/ 0 h 2378020"/>
                  <a:gd name="connsiteX4" fmla="*/ 5090217 w 5241873"/>
                  <a:gd name="connsiteY4" fmla="*/ 0 h 2378020"/>
                  <a:gd name="connsiteX5" fmla="*/ 5241874 w 5241873"/>
                  <a:gd name="connsiteY5" fmla="*/ 151657 h 2378020"/>
                  <a:gd name="connsiteX6" fmla="*/ 5241874 w 5241873"/>
                  <a:gd name="connsiteY6" fmla="*/ 2378021 h 2378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241873" h="2378020">
                    <a:moveTo>
                      <a:pt x="5241874" y="2378021"/>
                    </a:moveTo>
                    <a:lnTo>
                      <a:pt x="0" y="2378021"/>
                    </a:lnTo>
                    <a:lnTo>
                      <a:pt x="0" y="151657"/>
                    </a:lnTo>
                    <a:cubicBezTo>
                      <a:pt x="0" y="67893"/>
                      <a:pt x="67893" y="0"/>
                      <a:pt x="151657" y="0"/>
                    </a:cubicBezTo>
                    <a:lnTo>
                      <a:pt x="5090217" y="0"/>
                    </a:lnTo>
                    <a:cubicBezTo>
                      <a:pt x="5173981" y="0"/>
                      <a:pt x="5241874" y="67893"/>
                      <a:pt x="5241874" y="151657"/>
                    </a:cubicBezTo>
                    <a:lnTo>
                      <a:pt x="5241874" y="2378021"/>
                    </a:lnTo>
                    <a:close/>
                  </a:path>
                </a:pathLst>
              </a:custGeom>
              <a:solidFill>
                <a:srgbClr val="578CFF"/>
              </a:solidFill>
              <a:ln w="88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268" name="图形 6265"/>
              <p:cNvSpPr/>
              <p:nvPr>
                <p:custDataLst>
                  <p:tags r:id="rId4"/>
                </p:custDataLst>
              </p:nvPr>
            </p:nvSpPr>
            <p:spPr>
              <a:xfrm>
                <a:off x="5883" y="3494"/>
                <a:ext cx="7718" cy="3782"/>
              </a:xfrm>
              <a:custGeom>
                <a:avLst/>
                <a:gdLst>
                  <a:gd name="connsiteX0" fmla="*/ 0 w 4900644"/>
                  <a:gd name="connsiteY0" fmla="*/ 0 h 2401827"/>
                  <a:gd name="connsiteX1" fmla="*/ 4900645 w 4900644"/>
                  <a:gd name="connsiteY1" fmla="*/ 0 h 2401827"/>
                  <a:gd name="connsiteX2" fmla="*/ 4900645 w 4900644"/>
                  <a:gd name="connsiteY2" fmla="*/ 2401828 h 2401827"/>
                  <a:gd name="connsiteX3" fmla="*/ 0 w 4900644"/>
                  <a:gd name="connsiteY3" fmla="*/ 2401828 h 2401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00644" h="2401827">
                    <a:moveTo>
                      <a:pt x="0" y="0"/>
                    </a:moveTo>
                    <a:lnTo>
                      <a:pt x="4900645" y="0"/>
                    </a:lnTo>
                    <a:lnTo>
                      <a:pt x="4900645" y="2401828"/>
                    </a:lnTo>
                    <a:lnTo>
                      <a:pt x="0" y="2401828"/>
                    </a:lnTo>
                    <a:close/>
                  </a:path>
                </a:pathLst>
              </a:custGeom>
              <a:solidFill>
                <a:srgbClr val="9EC0FF"/>
              </a:solidFill>
              <a:ln w="17633" cap="flat">
                <a:solidFill>
                  <a:srgbClr val="456FC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269" name="图形 6265"/>
              <p:cNvSpPr/>
              <p:nvPr>
                <p:custDataLst>
                  <p:tags r:id="rId5"/>
                </p:custDataLst>
              </p:nvPr>
            </p:nvSpPr>
            <p:spPr>
              <a:xfrm>
                <a:off x="5815" y="3421"/>
                <a:ext cx="7718" cy="3782"/>
              </a:xfrm>
              <a:custGeom>
                <a:avLst/>
                <a:gdLst>
                  <a:gd name="connsiteX0" fmla="*/ 0 w 4900644"/>
                  <a:gd name="connsiteY0" fmla="*/ 0 h 2401827"/>
                  <a:gd name="connsiteX1" fmla="*/ 4900645 w 4900644"/>
                  <a:gd name="connsiteY1" fmla="*/ 0 h 2401827"/>
                  <a:gd name="connsiteX2" fmla="*/ 4900645 w 4900644"/>
                  <a:gd name="connsiteY2" fmla="*/ 2401828 h 2401827"/>
                  <a:gd name="connsiteX3" fmla="*/ 0 w 4900644"/>
                  <a:gd name="connsiteY3" fmla="*/ 2401828 h 2401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00644" h="2401827">
                    <a:moveTo>
                      <a:pt x="0" y="0"/>
                    </a:moveTo>
                    <a:lnTo>
                      <a:pt x="4900645" y="0"/>
                    </a:lnTo>
                    <a:lnTo>
                      <a:pt x="4900645" y="2401828"/>
                    </a:lnTo>
                    <a:lnTo>
                      <a:pt x="0" y="2401828"/>
                    </a:lnTo>
                    <a:close/>
                  </a:path>
                </a:pathLst>
              </a:custGeom>
              <a:solidFill>
                <a:srgbClr val="FFFFFF"/>
              </a:solidFill>
              <a:ln w="17633" cap="flat">
                <a:solidFill>
                  <a:srgbClr val="456FC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/>
              </a:p>
            </p:txBody>
          </p:sp>
          <p:sp>
            <p:nvSpPr>
              <p:cNvPr id="6270" name="图形 6265"/>
              <p:cNvSpPr/>
              <p:nvPr>
                <p:custDataLst>
                  <p:tags r:id="rId6"/>
                </p:custDataLst>
              </p:nvPr>
            </p:nvSpPr>
            <p:spPr>
              <a:xfrm>
                <a:off x="5547" y="6801"/>
                <a:ext cx="8255" cy="589"/>
              </a:xfrm>
              <a:custGeom>
                <a:avLst/>
                <a:gdLst>
                  <a:gd name="connsiteX0" fmla="*/ 0 w 5241873"/>
                  <a:gd name="connsiteY0" fmla="*/ 373853 h 373852"/>
                  <a:gd name="connsiteX1" fmla="*/ 5241874 w 5241873"/>
                  <a:gd name="connsiteY1" fmla="*/ 373853 h 373852"/>
                  <a:gd name="connsiteX2" fmla="*/ 5241874 w 5241873"/>
                  <a:gd name="connsiteY2" fmla="*/ 0 h 373852"/>
                  <a:gd name="connsiteX3" fmla="*/ 4263156 w 5241873"/>
                  <a:gd name="connsiteY3" fmla="*/ 0 h 373852"/>
                  <a:gd name="connsiteX4" fmla="*/ 4079756 w 5241873"/>
                  <a:gd name="connsiteY4" fmla="*/ 67011 h 373852"/>
                  <a:gd name="connsiteX5" fmla="*/ 3936034 w 5241873"/>
                  <a:gd name="connsiteY5" fmla="*/ 186926 h 373852"/>
                  <a:gd name="connsiteX6" fmla="*/ 1259990 w 5241873"/>
                  <a:gd name="connsiteY6" fmla="*/ 186926 h 373852"/>
                  <a:gd name="connsiteX7" fmla="*/ 1166526 w 5241873"/>
                  <a:gd name="connsiteY7" fmla="*/ 88173 h 373852"/>
                  <a:gd name="connsiteX8" fmla="*/ 960202 w 5241873"/>
                  <a:gd name="connsiteY8" fmla="*/ 0 h 373852"/>
                  <a:gd name="connsiteX9" fmla="*/ 0 w 5241873"/>
                  <a:gd name="connsiteY9" fmla="*/ 0 h 373852"/>
                  <a:gd name="connsiteX10" fmla="*/ 0 w 5241873"/>
                  <a:gd name="connsiteY10" fmla="*/ 373853 h 373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41873" h="373852">
                    <a:moveTo>
                      <a:pt x="0" y="373853"/>
                    </a:moveTo>
                    <a:lnTo>
                      <a:pt x="5241874" y="373853"/>
                    </a:lnTo>
                    <a:lnTo>
                      <a:pt x="5241874" y="0"/>
                    </a:lnTo>
                    <a:lnTo>
                      <a:pt x="4263156" y="0"/>
                    </a:lnTo>
                    <a:cubicBezTo>
                      <a:pt x="4196144" y="0"/>
                      <a:pt x="4131778" y="23807"/>
                      <a:pt x="4079756" y="67011"/>
                    </a:cubicBezTo>
                    <a:lnTo>
                      <a:pt x="3936034" y="186926"/>
                    </a:lnTo>
                    <a:lnTo>
                      <a:pt x="1259990" y="186926"/>
                    </a:lnTo>
                    <a:lnTo>
                      <a:pt x="1166526" y="88173"/>
                    </a:lnTo>
                    <a:cubicBezTo>
                      <a:pt x="1112741" y="31742"/>
                      <a:pt x="1037794" y="0"/>
                      <a:pt x="960202" y="0"/>
                    </a:cubicBezTo>
                    <a:lnTo>
                      <a:pt x="0" y="0"/>
                    </a:lnTo>
                    <a:lnTo>
                      <a:pt x="0" y="373853"/>
                    </a:lnTo>
                    <a:close/>
                  </a:path>
                </a:pathLst>
              </a:custGeom>
              <a:solidFill>
                <a:srgbClr val="4B79DB"/>
              </a:solidFill>
              <a:ln w="88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pic>
            <p:nvPicPr>
              <p:cNvPr id="6343" name="图片 6342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63" y="5502"/>
                <a:ext cx="1233" cy="1886"/>
              </a:xfrm>
              <a:prstGeom prst="rect">
                <a:avLst/>
              </a:prstGeom>
            </p:spPr>
          </p:pic>
          <p:sp>
            <p:nvSpPr>
              <p:cNvPr id="6" name="文本框 5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5819" y="4096"/>
                <a:ext cx="7714" cy="229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pPr indent="457200" algn="just" fontAlgn="auto">
                  <a:lnSpc>
                    <a:spcPct val="120000"/>
                  </a:lnSpc>
                </a:pPr>
                <a:r>
                  <a:rPr lang="zh-CN" altLang="en-US" sz="1600" spc="200">
                    <a:solidFill>
                      <a:schemeClr val="tx1"/>
                    </a:solidFill>
                    <a:uFillTx/>
                    <a:latin typeface="汉仪旗黑-60S" panose="00020600040101010101" charset="-122"/>
                    <a:ea typeface="汉仪旗黑-60S" panose="00020600040101010101" charset="-122"/>
                  </a:rPr>
                  <a:t>点：单产品对单客户。</a:t>
                </a:r>
                <a:endParaRPr lang="zh-CN" altLang="en-US" sz="1600" spc="200">
                  <a:solidFill>
                    <a:schemeClr val="tx1"/>
                  </a:solidFill>
                  <a:uFillTx/>
                  <a:latin typeface="汉仪旗黑-60S" panose="00020600040101010101" charset="-122"/>
                  <a:ea typeface="汉仪旗黑-60S" panose="00020600040101010101" charset="-122"/>
                </a:endParaRPr>
              </a:p>
              <a:p>
                <a:pPr indent="457200" algn="just" fontAlgn="auto">
                  <a:lnSpc>
                    <a:spcPct val="120000"/>
                  </a:lnSpc>
                </a:pPr>
                <a:r>
                  <a:rPr lang="zh-CN" altLang="en-US" sz="1600" spc="200">
                    <a:solidFill>
                      <a:schemeClr val="tx1"/>
                    </a:solidFill>
                    <a:uFillTx/>
                    <a:latin typeface="汉仪旗黑-60S" panose="00020600040101010101" charset="-122"/>
                    <a:ea typeface="汉仪旗黑-60S" panose="00020600040101010101" charset="-122"/>
                    <a:sym typeface="+mn-ea"/>
                  </a:rPr>
                  <a:t>线：单产品的售前</a:t>
                </a:r>
                <a:r>
                  <a:rPr lang="en-US" altLang="zh-CN" sz="1600" spc="200">
                    <a:solidFill>
                      <a:schemeClr val="tx1"/>
                    </a:solidFill>
                    <a:uFillTx/>
                    <a:latin typeface="汉仪旗黑-60S" panose="00020600040101010101" charset="-122"/>
                    <a:ea typeface="汉仪旗黑-60S" panose="00020600040101010101" charset="-122"/>
                    <a:sym typeface="+mn-ea"/>
                  </a:rPr>
                  <a:t>-</a:t>
                </a:r>
                <a:r>
                  <a:rPr lang="zh-CN" altLang="en-US" sz="1600" spc="200">
                    <a:solidFill>
                      <a:schemeClr val="tx1"/>
                    </a:solidFill>
                    <a:uFillTx/>
                    <a:latin typeface="汉仪旗黑-60S" panose="00020600040101010101" charset="-122"/>
                    <a:ea typeface="汉仪旗黑-60S" panose="00020600040101010101" charset="-122"/>
                    <a:sym typeface="+mn-ea"/>
                  </a:rPr>
                  <a:t>售中</a:t>
                </a:r>
                <a:r>
                  <a:rPr lang="en-US" altLang="zh-CN" sz="1600" spc="200">
                    <a:solidFill>
                      <a:schemeClr val="tx1"/>
                    </a:solidFill>
                    <a:uFillTx/>
                    <a:latin typeface="汉仪旗黑-60S" panose="00020600040101010101" charset="-122"/>
                    <a:ea typeface="汉仪旗黑-60S" panose="00020600040101010101" charset="-122"/>
                    <a:sym typeface="+mn-ea"/>
                  </a:rPr>
                  <a:t>-</a:t>
                </a:r>
                <a:r>
                  <a:rPr lang="zh-CN" altLang="en-US" sz="1600" spc="200">
                    <a:solidFill>
                      <a:schemeClr val="tx1"/>
                    </a:solidFill>
                    <a:uFillTx/>
                    <a:latin typeface="汉仪旗黑-60S" panose="00020600040101010101" charset="-122"/>
                    <a:ea typeface="汉仪旗黑-60S" panose="00020600040101010101" charset="-122"/>
                    <a:sym typeface="+mn-ea"/>
                  </a:rPr>
                  <a:t>售后。</a:t>
                </a:r>
                <a:endParaRPr lang="zh-CN" altLang="en-US" sz="1600" spc="200">
                  <a:solidFill>
                    <a:schemeClr val="tx1"/>
                  </a:solidFill>
                  <a:uFillTx/>
                  <a:latin typeface="汉仪旗黑-60S" panose="00020600040101010101" charset="-122"/>
                  <a:ea typeface="汉仪旗黑-60S" panose="00020600040101010101" charset="-122"/>
                  <a:sym typeface="+mn-ea"/>
                </a:endParaRPr>
              </a:p>
              <a:p>
                <a:pPr indent="457200" algn="just" fontAlgn="auto">
                  <a:lnSpc>
                    <a:spcPct val="120000"/>
                  </a:lnSpc>
                </a:pPr>
                <a:r>
                  <a:rPr lang="zh-CN" altLang="en-US" sz="1600" spc="200">
                    <a:solidFill>
                      <a:schemeClr val="tx1"/>
                    </a:solidFill>
                    <a:uFillTx/>
                    <a:latin typeface="汉仪旗黑-60S" panose="00020600040101010101" charset="-122"/>
                    <a:ea typeface="汉仪旗黑-60S" panose="00020600040101010101" charset="-122"/>
                    <a:sym typeface="+mn-ea"/>
                  </a:rPr>
                  <a:t>面：权益类产品的组合配置。</a:t>
                </a:r>
                <a:endParaRPr lang="zh-CN" altLang="en-US" sz="1600" spc="200">
                  <a:solidFill>
                    <a:schemeClr val="tx1"/>
                  </a:solidFill>
                  <a:uFillTx/>
                  <a:latin typeface="汉仪旗黑-60S" panose="00020600040101010101" charset="-122"/>
                  <a:ea typeface="汉仪旗黑-60S" panose="00020600040101010101" charset="-122"/>
                  <a:sym typeface="+mn-ea"/>
                </a:endParaRPr>
              </a:p>
              <a:p>
                <a:pPr indent="457200" algn="just" fontAlgn="auto">
                  <a:lnSpc>
                    <a:spcPct val="120000"/>
                  </a:lnSpc>
                </a:pPr>
                <a:r>
                  <a:rPr lang="zh-CN" altLang="en-US" sz="1600" spc="200">
                    <a:solidFill>
                      <a:schemeClr val="tx1"/>
                    </a:solidFill>
                    <a:uFillTx/>
                    <a:latin typeface="汉仪旗黑-60S" panose="00020600040101010101" charset="-122"/>
                    <a:ea typeface="汉仪旗黑-60S" panose="00020600040101010101" charset="-122"/>
                    <a:sym typeface="+mn-ea"/>
                  </a:rPr>
                  <a:t>体：综合金融产品的全生命周期财富管理。</a:t>
                </a:r>
                <a:endParaRPr lang="zh-CN" altLang="en-US" sz="1600" spc="200">
                  <a:solidFill>
                    <a:schemeClr val="tx1"/>
                  </a:solidFill>
                  <a:uFillTx/>
                  <a:latin typeface="汉仪旗黑-60S" panose="00020600040101010101" charset="-122"/>
                  <a:ea typeface="汉仪旗黑-60S" panose="00020600040101010101" charset="-122"/>
                </a:endParaRPr>
              </a:p>
              <a:p>
                <a:pPr indent="457200" algn="just" fontAlgn="auto">
                  <a:lnSpc>
                    <a:spcPct val="120000"/>
                  </a:lnSpc>
                </a:pPr>
                <a:endParaRPr lang="zh-CN" altLang="en-US" sz="1600" spc="200">
                  <a:solidFill>
                    <a:schemeClr val="tx1"/>
                  </a:solidFill>
                  <a:uFillTx/>
                  <a:latin typeface="汉仪旗黑-60S" panose="00020600040101010101" charset="-122"/>
                  <a:ea typeface="汉仪旗黑-60S" panose="00020600040101010101" charset="-122"/>
                </a:endParaRPr>
              </a:p>
              <a:p>
                <a:pPr indent="457200" algn="just" fontAlgn="auto">
                  <a:lnSpc>
                    <a:spcPct val="120000"/>
                  </a:lnSpc>
                </a:pPr>
                <a:endParaRPr lang="zh-CN" altLang="en-US" sz="1600" spc="200">
                  <a:solidFill>
                    <a:schemeClr val="tx1"/>
                  </a:solidFill>
                  <a:uFillTx/>
                  <a:latin typeface="汉仪旗黑-60S" panose="00020600040101010101" charset="-122"/>
                  <a:ea typeface="汉仪旗黑-60S" panose="00020600040101010101" charset="-122"/>
                </a:endParaRPr>
              </a:p>
              <a:p>
                <a:pPr indent="457200" algn="just" fontAlgn="auto">
                  <a:lnSpc>
                    <a:spcPct val="120000"/>
                  </a:lnSpc>
                </a:pPr>
                <a:endParaRPr lang="zh-CN" altLang="en-US" sz="1600" spc="200">
                  <a:solidFill>
                    <a:schemeClr val="tx1"/>
                  </a:solidFill>
                  <a:uFillTx/>
                  <a:latin typeface="汉仪旗黑-60S" panose="00020600040101010101" charset="-122"/>
                  <a:ea typeface="汉仪旗黑-60S" panose="00020600040101010101" charset="-122"/>
                </a:endParaRPr>
              </a:p>
              <a:p>
                <a:pPr indent="457200" algn="just" fontAlgn="auto">
                  <a:lnSpc>
                    <a:spcPct val="120000"/>
                  </a:lnSpc>
                </a:pPr>
                <a:endParaRPr lang="zh-CN" altLang="en-US" sz="1600" spc="200">
                  <a:solidFill>
                    <a:schemeClr val="tx1"/>
                  </a:solidFill>
                  <a:uFillTx/>
                  <a:latin typeface="汉仪旗黑-60S" panose="00020600040101010101" charset="-122"/>
                  <a:ea typeface="汉仪旗黑-60S" panose="00020600040101010101" charset="-122"/>
                </a:endParaRPr>
              </a:p>
            </p:txBody>
          </p:sp>
        </p:grpSp>
      </p:grpSp>
      <p:sp>
        <p:nvSpPr>
          <p:cNvPr id="5" name="文本框 12"/>
          <p:cNvSpPr txBox="1"/>
          <p:nvPr>
            <p:custDataLst>
              <p:tags r:id="rId10"/>
            </p:custDataLst>
          </p:nvPr>
        </p:nvSpPr>
        <p:spPr>
          <a:xfrm>
            <a:off x="6967855" y="6237605"/>
            <a:ext cx="278828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 eaLnBrk="1" hangingPunct="1"/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东吴证券</a:t>
            </a:r>
            <a:r>
              <a:rPr lang="zh-CN" sz="1800" dirty="0">
                <a:latin typeface="微软雅黑" panose="020B0503020204020204" charset="-122"/>
                <a:ea typeface="微软雅黑" panose="020B0503020204020204" charset="-122"/>
              </a:rPr>
              <a:t>投资者教育基地</a:t>
            </a:r>
            <a:endParaRPr lang="zh-CN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矩形 5"/>
          <p:cNvSpPr/>
          <p:nvPr/>
        </p:nvSpPr>
        <p:spPr>
          <a:xfrm>
            <a:off x="1987550" y="1196975"/>
            <a:ext cx="694055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atinLnBrk="1">
              <a:lnSpc>
                <a:spcPct val="200000"/>
              </a:lnSpc>
              <a:spcAft>
                <a:spcPts val="600"/>
              </a:spcAft>
            </a:pPr>
            <a:r>
              <a:rPr lang="en-US" altLang="ko-KR" sz="1800" b="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</a:t>
            </a:r>
            <a:endParaRPr lang="ko-KR" altLang="en-US" sz="1800" b="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45970" y="1660525"/>
            <a:ext cx="5810250" cy="3536950"/>
          </a:xfrm>
          <a:prstGeom prst="rect">
            <a:avLst/>
          </a:prstGeom>
        </p:spPr>
      </p:pic>
      <p:sp>
        <p:nvSpPr>
          <p:cNvPr id="2" name="文本框 12"/>
          <p:cNvSpPr txBox="1"/>
          <p:nvPr>
            <p:custDataLst>
              <p:tags r:id="rId2"/>
            </p:custDataLst>
          </p:nvPr>
        </p:nvSpPr>
        <p:spPr>
          <a:xfrm>
            <a:off x="6967855" y="6237605"/>
            <a:ext cx="278828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 eaLnBrk="1" hangingPunct="1"/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东吴证券</a:t>
            </a:r>
            <a:r>
              <a:rPr lang="zh-CN" sz="1800" dirty="0">
                <a:latin typeface="微软雅黑" panose="020B0503020204020204" charset="-122"/>
                <a:ea typeface="微软雅黑" panose="020B0503020204020204" charset="-122"/>
              </a:rPr>
              <a:t>投资者教育基地</a:t>
            </a:r>
            <a:endParaRPr lang="zh-CN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矩形 5"/>
          <p:cNvSpPr/>
          <p:nvPr/>
        </p:nvSpPr>
        <p:spPr>
          <a:xfrm>
            <a:off x="1987550" y="1196975"/>
            <a:ext cx="694055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atinLnBrk="1">
              <a:lnSpc>
                <a:spcPct val="200000"/>
              </a:lnSpc>
              <a:spcAft>
                <a:spcPts val="600"/>
              </a:spcAft>
            </a:pPr>
            <a:r>
              <a:rPr lang="en-US" altLang="ko-KR" sz="1800" b="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</a:t>
            </a:r>
            <a:endParaRPr lang="ko-KR" altLang="en-US" sz="1800" b="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287270" y="2997200"/>
            <a:ext cx="58159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/>
              <a:t>到底什么是财富管理？</a:t>
            </a:r>
            <a:endParaRPr lang="zh-CN" altLang="en-US" sz="4800"/>
          </a:p>
        </p:txBody>
      </p:sp>
      <p:sp>
        <p:nvSpPr>
          <p:cNvPr id="4" name="文本框 12"/>
          <p:cNvSpPr txBox="1"/>
          <p:nvPr>
            <p:custDataLst>
              <p:tags r:id="rId1"/>
            </p:custDataLst>
          </p:nvPr>
        </p:nvSpPr>
        <p:spPr>
          <a:xfrm>
            <a:off x="6967855" y="6237605"/>
            <a:ext cx="278828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 eaLnBrk="1" hangingPunct="1"/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东吴证券</a:t>
            </a:r>
            <a:r>
              <a:rPr lang="zh-CN" sz="1800" dirty="0">
                <a:latin typeface="微软雅黑" panose="020B0503020204020204" charset="-122"/>
                <a:ea typeface="微软雅黑" panose="020B0503020204020204" charset="-122"/>
              </a:rPr>
              <a:t>投资者教育基地</a:t>
            </a:r>
            <a:endParaRPr lang="zh-CN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矩形 5"/>
          <p:cNvSpPr/>
          <p:nvPr/>
        </p:nvSpPr>
        <p:spPr>
          <a:xfrm>
            <a:off x="1987550" y="1196975"/>
            <a:ext cx="694055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atinLnBrk="1">
              <a:lnSpc>
                <a:spcPct val="200000"/>
              </a:lnSpc>
              <a:spcAft>
                <a:spcPts val="600"/>
              </a:spcAft>
            </a:pPr>
            <a:r>
              <a:rPr lang="en-US" altLang="ko-KR" sz="1800" b="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</a:t>
            </a:r>
            <a:endParaRPr lang="ko-KR" altLang="en-US" sz="1800" b="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00" name="图片 99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423035" y="1628775"/>
            <a:ext cx="7542530" cy="38811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12"/>
          <p:cNvSpPr txBox="1"/>
          <p:nvPr>
            <p:custDataLst>
              <p:tags r:id="rId3"/>
            </p:custDataLst>
          </p:nvPr>
        </p:nvSpPr>
        <p:spPr>
          <a:xfrm>
            <a:off x="6967855" y="6237605"/>
            <a:ext cx="278828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 eaLnBrk="1" hangingPunct="1"/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东吴证券</a:t>
            </a:r>
            <a:r>
              <a:rPr lang="zh-CN" sz="1800" dirty="0">
                <a:latin typeface="微软雅黑" panose="020B0503020204020204" charset="-122"/>
                <a:ea typeface="微软雅黑" panose="020B0503020204020204" charset="-122"/>
              </a:rPr>
              <a:t>投资者教育基地</a:t>
            </a:r>
            <a:endParaRPr lang="zh-CN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日期占位符 1"/>
          <p:cNvSpPr txBox="1">
            <a:spLocks noGrp="1"/>
          </p:cNvSpPr>
          <p:nvPr>
            <p:ph type="dt" sz="half" idx="10"/>
          </p:nvPr>
        </p:nvSpPr>
        <p:spPr/>
        <p:txBody>
          <a:bodyPr lIns="0" tIns="0" rIns="0" bIns="0" anchor="b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500" b="1" i="0" u="none" kern="1200" baseline="0">
                <a:solidFill>
                  <a:srgbClr val="3333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500" b="1" i="0" u="none" kern="1200" baseline="0">
                <a:solidFill>
                  <a:srgbClr val="3333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500" b="1" i="0" u="none" kern="1200" baseline="0">
                <a:solidFill>
                  <a:srgbClr val="3333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500" b="1" i="0" u="none" kern="1200" baseline="0">
                <a:solidFill>
                  <a:srgbClr val="3333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500" b="1" i="0" u="none" kern="1200" baseline="0">
                <a:solidFill>
                  <a:srgbClr val="3333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/>
            <a:fld id="{BB962C8B-B14F-4D97-AF65-F5344CB8AC3E}" type="datetime5">
              <a:rPr lang="zh-CN" altLang="en-US" sz="1000" b="0" dirty="0">
                <a:solidFill>
                  <a:schemeClr val="tx1"/>
                </a:solidFill>
              </a:rPr>
            </a:fld>
            <a:endParaRPr lang="zh-CN" altLang="en-US" sz="1000" b="0" dirty="0">
              <a:solidFill>
                <a:schemeClr val="tx1"/>
              </a:solidFill>
            </a:endParaRPr>
          </a:p>
        </p:txBody>
      </p:sp>
      <p:sp>
        <p:nvSpPr>
          <p:cNvPr id="10243" name="灯片编号占位符 3"/>
          <p:cNvSpPr txBox="1">
            <a:spLocks noGrp="1"/>
          </p:cNvSpPr>
          <p:nvPr>
            <p:ph type="sldNum" sz="quarter" idx="12"/>
          </p:nvPr>
        </p:nvSpPr>
        <p:spPr/>
        <p:txBody>
          <a:bodyPr lIns="0" tIns="0" rIns="0" bIns="0" anchor="b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500" b="1" i="0" u="none" kern="1200" baseline="0">
                <a:solidFill>
                  <a:srgbClr val="3333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500" b="1" i="0" u="none" kern="1200" baseline="0">
                <a:solidFill>
                  <a:srgbClr val="3333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500" b="1" i="0" u="none" kern="1200" baseline="0">
                <a:solidFill>
                  <a:srgbClr val="3333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500" b="1" i="0" u="none" kern="1200" baseline="0">
                <a:solidFill>
                  <a:srgbClr val="3333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500" b="1" i="0" u="none" kern="1200" baseline="0">
                <a:solidFill>
                  <a:srgbClr val="3333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zh-CN" altLang="en-US" sz="1000" b="0" dirty="0">
                <a:solidFill>
                  <a:schemeClr val="tx1"/>
                </a:solidFill>
              </a:rPr>
            </a:fld>
            <a:endParaRPr lang="zh-CN" altLang="en-US" sz="1000" b="0" dirty="0">
              <a:solidFill>
                <a:schemeClr val="tx1"/>
              </a:solidFill>
            </a:endParaRPr>
          </a:p>
        </p:txBody>
      </p:sp>
      <p:sp>
        <p:nvSpPr>
          <p:cNvPr id="10244" name="Text Box 2"/>
          <p:cNvSpPr txBox="1"/>
          <p:nvPr/>
        </p:nvSpPr>
        <p:spPr>
          <a:xfrm>
            <a:off x="774700" y="1196975"/>
            <a:ext cx="7391400" cy="70167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 lvl="1" eaLnBrk="0" hangingPunct="0">
              <a:spcBef>
                <a:spcPct val="50000"/>
              </a:spcBef>
              <a:buSzPct val="85000"/>
              <a:buFont typeface="Wingdings" panose="05000000000000000000" pitchFamily="2" charset="2"/>
            </a:pPr>
            <a:r>
              <a:rPr lang="zh-CN" altLang="en-US" sz="4000" dirty="0">
                <a:latin typeface="Arial" panose="020B0604020202020204" pitchFamily="34" charset="0"/>
              </a:rPr>
              <a:t> </a:t>
            </a:r>
            <a:endParaRPr lang="zh-CN" altLang="en-US" sz="4000" dirty="0">
              <a:latin typeface="Arial" panose="020B0604020202020204" pitchFamily="34" charset="0"/>
            </a:endParaRPr>
          </a:p>
        </p:txBody>
      </p:sp>
      <p:sp>
        <p:nvSpPr>
          <p:cNvPr id="10245" name="Rectangle 3"/>
          <p:cNvSpPr/>
          <p:nvPr/>
        </p:nvSpPr>
        <p:spPr>
          <a:xfrm>
            <a:off x="846773" y="3068955"/>
            <a:ext cx="8567737" cy="10064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indent="341630"/>
            <a:r>
              <a:rPr lang="zh-CN" altLang="en-US" sz="6000" b="0" dirty="0">
                <a:solidFill>
                  <a:schemeClr val="tx2"/>
                </a:solidFill>
                <a:latin typeface="Arial" panose="020B0604020202020204" pitchFamily="34" charset="0"/>
              </a:rPr>
              <a:t>           谢谢大家！</a:t>
            </a:r>
            <a:endParaRPr lang="zh-CN" altLang="en-US" sz="6000" b="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4" name="文本框 12"/>
          <p:cNvSpPr txBox="1"/>
          <p:nvPr>
            <p:custDataLst>
              <p:tags r:id="rId1"/>
            </p:custDataLst>
          </p:nvPr>
        </p:nvSpPr>
        <p:spPr>
          <a:xfrm>
            <a:off x="6967855" y="6237605"/>
            <a:ext cx="278828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 eaLnBrk="1" hangingPunct="1"/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东吴证券</a:t>
            </a:r>
            <a:r>
              <a:rPr lang="zh-CN" sz="1800" dirty="0">
                <a:latin typeface="微软雅黑" panose="020B0503020204020204" charset="-122"/>
                <a:ea typeface="微软雅黑" panose="020B0503020204020204" charset="-122"/>
              </a:rPr>
              <a:t>投资者教育基地</a:t>
            </a:r>
            <a:endParaRPr lang="zh-CN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矩形 5"/>
          <p:cNvSpPr/>
          <p:nvPr/>
        </p:nvSpPr>
        <p:spPr>
          <a:xfrm>
            <a:off x="1987550" y="1196975"/>
            <a:ext cx="694055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atinLnBrk="1">
              <a:lnSpc>
                <a:spcPct val="200000"/>
              </a:lnSpc>
              <a:spcAft>
                <a:spcPts val="600"/>
              </a:spcAft>
            </a:pPr>
            <a:r>
              <a:rPr lang="en-US" altLang="ko-KR" sz="1800" b="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</a:t>
            </a:r>
            <a:endParaRPr lang="ko-KR" altLang="en-US" sz="1800" b="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02" name="图片 101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62990" y="1268730"/>
            <a:ext cx="4015105" cy="23120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图片 102"/>
          <p:cNvPicPr/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312410" y="1268730"/>
            <a:ext cx="4015740" cy="23006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0" name="图片 99"/>
          <p:cNvPicPr/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2990" y="3717290"/>
            <a:ext cx="4015105" cy="23126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/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311775" y="3717290"/>
            <a:ext cx="4016375" cy="22853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>
            <p:custDataLst>
              <p:tags r:id="rId9"/>
            </p:custDataLst>
          </p:nvPr>
        </p:nvSpPr>
        <p:spPr>
          <a:xfrm>
            <a:off x="847090" y="620395"/>
            <a:ext cx="161036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800"/>
              <a:t>2022</a:t>
            </a:r>
            <a:r>
              <a:rPr lang="zh-CN" altLang="en-US" sz="1800"/>
              <a:t>中国睡眠</a:t>
            </a:r>
            <a:endParaRPr lang="zh-CN" altLang="en-US" sz="1800"/>
          </a:p>
        </p:txBody>
      </p:sp>
      <p:sp>
        <p:nvSpPr>
          <p:cNvPr id="4" name="文本框 12"/>
          <p:cNvSpPr txBox="1"/>
          <p:nvPr>
            <p:custDataLst>
              <p:tags r:id="rId10"/>
            </p:custDataLst>
          </p:nvPr>
        </p:nvSpPr>
        <p:spPr>
          <a:xfrm>
            <a:off x="6967855" y="6237605"/>
            <a:ext cx="278828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 eaLnBrk="1" hangingPunct="1"/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东吴证券</a:t>
            </a:r>
            <a:r>
              <a:rPr lang="zh-CN" sz="1800" dirty="0">
                <a:latin typeface="微软雅黑" panose="020B0503020204020204" charset="-122"/>
                <a:ea typeface="微软雅黑" panose="020B0503020204020204" charset="-122"/>
              </a:rPr>
              <a:t>投资者教育基地</a:t>
            </a:r>
            <a:endParaRPr lang="zh-CN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矩形 5"/>
          <p:cNvSpPr/>
          <p:nvPr/>
        </p:nvSpPr>
        <p:spPr>
          <a:xfrm>
            <a:off x="1987550" y="1196975"/>
            <a:ext cx="694055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atinLnBrk="1">
              <a:lnSpc>
                <a:spcPct val="200000"/>
              </a:lnSpc>
              <a:spcAft>
                <a:spcPts val="600"/>
              </a:spcAft>
            </a:pPr>
            <a:r>
              <a:rPr lang="en-US" altLang="ko-KR" sz="1800" b="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</a:t>
            </a:r>
            <a:endParaRPr lang="ko-KR" altLang="en-US" sz="1800" b="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2" name="组合 1" descr="7b0a202020202274657874626f78223a20227b5c2263617465676f72795f69645c223a31303431352c5c2269645c223a32303334323939327d220a7d0a"/>
          <p:cNvGrpSpPr/>
          <p:nvPr/>
        </p:nvGrpSpPr>
        <p:grpSpPr>
          <a:xfrm>
            <a:off x="2734663" y="1926590"/>
            <a:ext cx="4801602" cy="2796868"/>
            <a:chOff x="5822" y="3275"/>
            <a:chExt cx="7562" cy="4405"/>
          </a:xfrm>
        </p:grpSpPr>
        <p:grpSp>
          <p:nvGrpSpPr>
            <p:cNvPr id="575" name="图形 573"/>
            <p:cNvGrpSpPr/>
            <p:nvPr/>
          </p:nvGrpSpPr>
          <p:grpSpPr>
            <a:xfrm>
              <a:off x="5984" y="4307"/>
              <a:ext cx="7400" cy="3171"/>
              <a:chOff x="3799710" y="2734804"/>
              <a:chExt cx="4699215" cy="2013433"/>
            </a:xfrm>
          </p:grpSpPr>
          <p:sp>
            <p:nvSpPr>
              <p:cNvPr id="576" name="任意多边形: 形状 575"/>
              <p:cNvSpPr/>
              <p:nvPr>
                <p:custDataLst>
                  <p:tags r:id="rId1"/>
                </p:custDataLst>
              </p:nvPr>
            </p:nvSpPr>
            <p:spPr>
              <a:xfrm>
                <a:off x="3799710" y="2734804"/>
                <a:ext cx="4699215" cy="2013433"/>
              </a:xfrm>
              <a:custGeom>
                <a:avLst/>
                <a:gdLst>
                  <a:gd name="connsiteX0" fmla="*/ 0 w 4699215"/>
                  <a:gd name="connsiteY0" fmla="*/ 0 h 2013433"/>
                  <a:gd name="connsiteX1" fmla="*/ 4699216 w 4699215"/>
                  <a:gd name="connsiteY1" fmla="*/ 0 h 2013433"/>
                  <a:gd name="connsiteX2" fmla="*/ 4699216 w 4699215"/>
                  <a:gd name="connsiteY2" fmla="*/ 2013433 h 2013433"/>
                  <a:gd name="connsiteX3" fmla="*/ 0 w 4699215"/>
                  <a:gd name="connsiteY3" fmla="*/ 2013433 h 2013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99215" h="2013433">
                    <a:moveTo>
                      <a:pt x="0" y="0"/>
                    </a:moveTo>
                    <a:lnTo>
                      <a:pt x="4699216" y="0"/>
                    </a:lnTo>
                    <a:lnTo>
                      <a:pt x="4699216" y="2013433"/>
                    </a:lnTo>
                    <a:lnTo>
                      <a:pt x="0" y="2013433"/>
                    </a:lnTo>
                    <a:close/>
                  </a:path>
                </a:pathLst>
              </a:custGeom>
              <a:solidFill>
                <a:srgbClr val="FDD06B"/>
              </a:solidFill>
              <a:ln w="18049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77" name="任意多边形: 形状 576"/>
              <p:cNvSpPr/>
              <p:nvPr>
                <p:custDataLst>
                  <p:tags r:id="rId2"/>
                </p:custDataLst>
              </p:nvPr>
            </p:nvSpPr>
            <p:spPr>
              <a:xfrm>
                <a:off x="7837420" y="278631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78" name="任意多边形: 形状 577"/>
              <p:cNvSpPr/>
              <p:nvPr>
                <p:custDataLst>
                  <p:tags r:id="rId3"/>
                </p:custDataLst>
              </p:nvPr>
            </p:nvSpPr>
            <p:spPr>
              <a:xfrm>
                <a:off x="7837420" y="287126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79" name="任意多边形: 形状 578"/>
              <p:cNvSpPr/>
              <p:nvPr>
                <p:custDataLst>
                  <p:tags r:id="rId4"/>
                </p:custDataLst>
              </p:nvPr>
            </p:nvSpPr>
            <p:spPr>
              <a:xfrm>
                <a:off x="7837420" y="2955305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80" name="任意多边形: 形状 579"/>
              <p:cNvSpPr/>
              <p:nvPr>
                <p:custDataLst>
                  <p:tags r:id="rId5"/>
                </p:custDataLst>
              </p:nvPr>
            </p:nvSpPr>
            <p:spPr>
              <a:xfrm>
                <a:off x="7837420" y="304025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81" name="任意多边形: 形状 580"/>
              <p:cNvSpPr/>
              <p:nvPr>
                <p:custDataLst>
                  <p:tags r:id="rId6"/>
                </p:custDataLst>
              </p:nvPr>
            </p:nvSpPr>
            <p:spPr>
              <a:xfrm>
                <a:off x="7837420" y="3124296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82" name="任意多边形: 形状 581"/>
              <p:cNvSpPr/>
              <p:nvPr>
                <p:custDataLst>
                  <p:tags r:id="rId7"/>
                </p:custDataLst>
              </p:nvPr>
            </p:nvSpPr>
            <p:spPr>
              <a:xfrm>
                <a:off x="7837420" y="320834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83" name="任意多边形: 形状 582"/>
              <p:cNvSpPr/>
              <p:nvPr>
                <p:custDataLst>
                  <p:tags r:id="rId8"/>
                </p:custDataLst>
              </p:nvPr>
            </p:nvSpPr>
            <p:spPr>
              <a:xfrm>
                <a:off x="7837420" y="329328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84" name="任意多边形: 形状 583"/>
              <p:cNvSpPr/>
              <p:nvPr>
                <p:custDataLst>
                  <p:tags r:id="rId9"/>
                </p:custDataLst>
              </p:nvPr>
            </p:nvSpPr>
            <p:spPr>
              <a:xfrm>
                <a:off x="7837420" y="3377331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85" name="任意多边形: 形状 584"/>
              <p:cNvSpPr/>
              <p:nvPr>
                <p:custDataLst>
                  <p:tags r:id="rId10"/>
                </p:custDataLst>
              </p:nvPr>
            </p:nvSpPr>
            <p:spPr>
              <a:xfrm>
                <a:off x="7837420" y="346227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86" name="任意多边形: 形状 585"/>
              <p:cNvSpPr/>
              <p:nvPr>
                <p:custDataLst>
                  <p:tags r:id="rId11"/>
                </p:custDataLst>
              </p:nvPr>
            </p:nvSpPr>
            <p:spPr>
              <a:xfrm>
                <a:off x="7837420" y="354632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87" name="任意多边形: 形状 586"/>
              <p:cNvSpPr/>
              <p:nvPr>
                <p:custDataLst>
                  <p:tags r:id="rId12"/>
                </p:custDataLst>
              </p:nvPr>
            </p:nvSpPr>
            <p:spPr>
              <a:xfrm>
                <a:off x="7837420" y="3630366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88" name="任意多边形: 形状 587"/>
              <p:cNvSpPr/>
              <p:nvPr>
                <p:custDataLst>
                  <p:tags r:id="rId13"/>
                </p:custDataLst>
              </p:nvPr>
            </p:nvSpPr>
            <p:spPr>
              <a:xfrm>
                <a:off x="7837420" y="371531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89" name="任意多边形: 形状 588"/>
              <p:cNvSpPr/>
              <p:nvPr>
                <p:custDataLst>
                  <p:tags r:id="rId14"/>
                </p:custDataLst>
              </p:nvPr>
            </p:nvSpPr>
            <p:spPr>
              <a:xfrm>
                <a:off x="7837420" y="379935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90" name="任意多边形: 形状 589"/>
              <p:cNvSpPr/>
              <p:nvPr>
                <p:custDataLst>
                  <p:tags r:id="rId15"/>
                </p:custDataLst>
              </p:nvPr>
            </p:nvSpPr>
            <p:spPr>
              <a:xfrm>
                <a:off x="7837420" y="388430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91" name="任意多边形: 形状 590"/>
              <p:cNvSpPr/>
              <p:nvPr>
                <p:custDataLst>
                  <p:tags r:id="rId16"/>
                </p:custDataLst>
              </p:nvPr>
            </p:nvSpPr>
            <p:spPr>
              <a:xfrm>
                <a:off x="7837420" y="396834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92" name="任意多边形: 形状 591"/>
              <p:cNvSpPr/>
              <p:nvPr>
                <p:custDataLst>
                  <p:tags r:id="rId17"/>
                </p:custDataLst>
              </p:nvPr>
            </p:nvSpPr>
            <p:spPr>
              <a:xfrm>
                <a:off x="7837420" y="4052391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93" name="任意多边形: 形状 592"/>
              <p:cNvSpPr/>
              <p:nvPr>
                <p:custDataLst>
                  <p:tags r:id="rId18"/>
                </p:custDataLst>
              </p:nvPr>
            </p:nvSpPr>
            <p:spPr>
              <a:xfrm>
                <a:off x="7837420" y="4137339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94" name="任意多边形: 形状 593"/>
              <p:cNvSpPr/>
              <p:nvPr>
                <p:custDataLst>
                  <p:tags r:id="rId19"/>
                </p:custDataLst>
              </p:nvPr>
            </p:nvSpPr>
            <p:spPr>
              <a:xfrm>
                <a:off x="7837420" y="422138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95" name="任意多边形: 形状 594"/>
              <p:cNvSpPr/>
              <p:nvPr>
                <p:custDataLst>
                  <p:tags r:id="rId20"/>
                </p:custDataLst>
              </p:nvPr>
            </p:nvSpPr>
            <p:spPr>
              <a:xfrm>
                <a:off x="7837420" y="430633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96" name="任意多边形: 形状 595"/>
              <p:cNvSpPr/>
              <p:nvPr>
                <p:custDataLst>
                  <p:tags r:id="rId21"/>
                </p:custDataLst>
              </p:nvPr>
            </p:nvSpPr>
            <p:spPr>
              <a:xfrm>
                <a:off x="7837420" y="439037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6 h 27110"/>
                  <a:gd name="connsiteX2" fmla="*/ 13555 w 27110"/>
                  <a:gd name="connsiteY2" fmla="*/ 27111 h 27110"/>
                  <a:gd name="connsiteX3" fmla="*/ 0 w 27110"/>
                  <a:gd name="connsiteY3" fmla="*/ 13556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6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6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97" name="任意多边形: 形状 596"/>
              <p:cNvSpPr/>
              <p:nvPr>
                <p:custDataLst>
                  <p:tags r:id="rId22"/>
                </p:custDataLst>
              </p:nvPr>
            </p:nvSpPr>
            <p:spPr>
              <a:xfrm>
                <a:off x="7837420" y="447441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98" name="任意多边形: 形状 597"/>
              <p:cNvSpPr/>
              <p:nvPr>
                <p:custDataLst>
                  <p:tags r:id="rId23"/>
                </p:custDataLst>
              </p:nvPr>
            </p:nvSpPr>
            <p:spPr>
              <a:xfrm>
                <a:off x="7837420" y="455936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99" name="任意多边形: 形状 598"/>
              <p:cNvSpPr/>
              <p:nvPr>
                <p:custDataLst>
                  <p:tags r:id="rId24"/>
                </p:custDataLst>
              </p:nvPr>
            </p:nvSpPr>
            <p:spPr>
              <a:xfrm>
                <a:off x="7837420" y="464340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00" name="任意多边形: 形状 599"/>
              <p:cNvSpPr/>
              <p:nvPr>
                <p:custDataLst>
                  <p:tags r:id="rId25"/>
                </p:custDataLst>
              </p:nvPr>
            </p:nvSpPr>
            <p:spPr>
              <a:xfrm>
                <a:off x="7752473" y="282878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01" name="任意多边形: 形状 600"/>
              <p:cNvSpPr/>
              <p:nvPr>
                <p:custDataLst>
                  <p:tags r:id="rId26"/>
                </p:custDataLst>
              </p:nvPr>
            </p:nvSpPr>
            <p:spPr>
              <a:xfrm>
                <a:off x="7752473" y="2913735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02" name="任意多边形: 形状 601"/>
              <p:cNvSpPr/>
              <p:nvPr>
                <p:custDataLst>
                  <p:tags r:id="rId27"/>
                </p:custDataLst>
              </p:nvPr>
            </p:nvSpPr>
            <p:spPr>
              <a:xfrm>
                <a:off x="7752473" y="2997779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03" name="任意多边形: 形状 602"/>
              <p:cNvSpPr/>
              <p:nvPr>
                <p:custDataLst>
                  <p:tags r:id="rId28"/>
                </p:custDataLst>
              </p:nvPr>
            </p:nvSpPr>
            <p:spPr>
              <a:xfrm>
                <a:off x="7752473" y="308182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04" name="任意多边形: 形状 603"/>
              <p:cNvSpPr/>
              <p:nvPr>
                <p:custDataLst>
                  <p:tags r:id="rId29"/>
                </p:custDataLst>
              </p:nvPr>
            </p:nvSpPr>
            <p:spPr>
              <a:xfrm>
                <a:off x="7752473" y="316677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05" name="任意多边形: 形状 604"/>
              <p:cNvSpPr/>
              <p:nvPr>
                <p:custDataLst>
                  <p:tags r:id="rId30"/>
                </p:custDataLst>
              </p:nvPr>
            </p:nvSpPr>
            <p:spPr>
              <a:xfrm>
                <a:off x="7752473" y="325081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06" name="任意多边形: 形状 605"/>
              <p:cNvSpPr/>
              <p:nvPr>
                <p:custDataLst>
                  <p:tags r:id="rId31"/>
                </p:custDataLst>
              </p:nvPr>
            </p:nvSpPr>
            <p:spPr>
              <a:xfrm>
                <a:off x="7752473" y="333485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07" name="任意多边形: 形状 606"/>
              <p:cNvSpPr/>
              <p:nvPr>
                <p:custDataLst>
                  <p:tags r:id="rId32"/>
                </p:custDataLst>
              </p:nvPr>
            </p:nvSpPr>
            <p:spPr>
              <a:xfrm>
                <a:off x="7752473" y="3419805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08" name="任意多边形: 形状 607"/>
              <p:cNvSpPr/>
              <p:nvPr>
                <p:custDataLst>
                  <p:tags r:id="rId33"/>
                </p:custDataLst>
              </p:nvPr>
            </p:nvSpPr>
            <p:spPr>
              <a:xfrm>
                <a:off x="7752473" y="350384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09" name="任意多边形: 形状 608"/>
              <p:cNvSpPr/>
              <p:nvPr>
                <p:custDataLst>
                  <p:tags r:id="rId34"/>
                </p:custDataLst>
              </p:nvPr>
            </p:nvSpPr>
            <p:spPr>
              <a:xfrm>
                <a:off x="7752473" y="3588796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10" name="任意多边形: 形状 609"/>
              <p:cNvSpPr/>
              <p:nvPr>
                <p:custDataLst>
                  <p:tags r:id="rId35"/>
                </p:custDataLst>
              </p:nvPr>
            </p:nvSpPr>
            <p:spPr>
              <a:xfrm>
                <a:off x="7752473" y="3672839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11" name="任意多边形: 形状 610"/>
              <p:cNvSpPr/>
              <p:nvPr>
                <p:custDataLst>
                  <p:tags r:id="rId36"/>
                </p:custDataLst>
              </p:nvPr>
            </p:nvSpPr>
            <p:spPr>
              <a:xfrm>
                <a:off x="7752473" y="375688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12" name="任意多边形: 形状 611"/>
              <p:cNvSpPr/>
              <p:nvPr>
                <p:custDataLst>
                  <p:tags r:id="rId37"/>
                </p:custDataLst>
              </p:nvPr>
            </p:nvSpPr>
            <p:spPr>
              <a:xfrm>
                <a:off x="7752473" y="384183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13" name="任意多边形: 形状 612"/>
              <p:cNvSpPr/>
              <p:nvPr>
                <p:custDataLst>
                  <p:tags r:id="rId38"/>
                </p:custDataLst>
              </p:nvPr>
            </p:nvSpPr>
            <p:spPr>
              <a:xfrm>
                <a:off x="7752473" y="392587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14" name="任意多边形: 形状 613"/>
              <p:cNvSpPr/>
              <p:nvPr>
                <p:custDataLst>
                  <p:tags r:id="rId39"/>
                </p:custDataLst>
              </p:nvPr>
            </p:nvSpPr>
            <p:spPr>
              <a:xfrm>
                <a:off x="7752473" y="4010821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15" name="任意多边形: 形状 614"/>
              <p:cNvSpPr/>
              <p:nvPr>
                <p:custDataLst>
                  <p:tags r:id="rId40"/>
                </p:custDataLst>
              </p:nvPr>
            </p:nvSpPr>
            <p:spPr>
              <a:xfrm>
                <a:off x="7752473" y="4094865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16" name="任意多边形: 形状 615"/>
              <p:cNvSpPr/>
              <p:nvPr>
                <p:custDataLst>
                  <p:tags r:id="rId41"/>
                </p:custDataLst>
              </p:nvPr>
            </p:nvSpPr>
            <p:spPr>
              <a:xfrm>
                <a:off x="7752473" y="417981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17" name="任意多边形: 形状 616"/>
              <p:cNvSpPr/>
              <p:nvPr>
                <p:custDataLst>
                  <p:tags r:id="rId42"/>
                </p:custDataLst>
              </p:nvPr>
            </p:nvSpPr>
            <p:spPr>
              <a:xfrm>
                <a:off x="7752473" y="4263856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18" name="任意多边形: 形状 617"/>
              <p:cNvSpPr/>
              <p:nvPr>
                <p:custDataLst>
                  <p:tags r:id="rId43"/>
                </p:custDataLst>
              </p:nvPr>
            </p:nvSpPr>
            <p:spPr>
              <a:xfrm>
                <a:off x="7752473" y="434790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19" name="任意多边形: 形状 618"/>
              <p:cNvSpPr/>
              <p:nvPr>
                <p:custDataLst>
                  <p:tags r:id="rId44"/>
                </p:custDataLst>
              </p:nvPr>
            </p:nvSpPr>
            <p:spPr>
              <a:xfrm>
                <a:off x="7752473" y="443284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20" name="任意多边形: 形状 619"/>
              <p:cNvSpPr/>
              <p:nvPr>
                <p:custDataLst>
                  <p:tags r:id="rId45"/>
                </p:custDataLst>
              </p:nvPr>
            </p:nvSpPr>
            <p:spPr>
              <a:xfrm>
                <a:off x="7752473" y="4516891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21" name="任意多边形: 形状 620"/>
              <p:cNvSpPr/>
              <p:nvPr>
                <p:custDataLst>
                  <p:tags r:id="rId46"/>
                </p:custDataLst>
              </p:nvPr>
            </p:nvSpPr>
            <p:spPr>
              <a:xfrm>
                <a:off x="7752473" y="460093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22" name="任意多边形: 形状 621"/>
              <p:cNvSpPr/>
              <p:nvPr>
                <p:custDataLst>
                  <p:tags r:id="rId47"/>
                </p:custDataLst>
              </p:nvPr>
            </p:nvSpPr>
            <p:spPr>
              <a:xfrm>
                <a:off x="7752473" y="468588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23" name="任意多边形: 形状 622"/>
              <p:cNvSpPr/>
              <p:nvPr>
                <p:custDataLst>
                  <p:tags r:id="rId48"/>
                </p:custDataLst>
              </p:nvPr>
            </p:nvSpPr>
            <p:spPr>
              <a:xfrm>
                <a:off x="7668429" y="278631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24" name="任意多边形: 形状 623"/>
              <p:cNvSpPr/>
              <p:nvPr>
                <p:custDataLst>
                  <p:tags r:id="rId49"/>
                </p:custDataLst>
              </p:nvPr>
            </p:nvSpPr>
            <p:spPr>
              <a:xfrm>
                <a:off x="7668429" y="287126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25" name="任意多边形: 形状 624"/>
              <p:cNvSpPr/>
              <p:nvPr>
                <p:custDataLst>
                  <p:tags r:id="rId50"/>
                </p:custDataLst>
              </p:nvPr>
            </p:nvSpPr>
            <p:spPr>
              <a:xfrm>
                <a:off x="7668429" y="2955305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26" name="任意多边形: 形状 625"/>
              <p:cNvSpPr/>
              <p:nvPr>
                <p:custDataLst>
                  <p:tags r:id="rId51"/>
                </p:custDataLst>
              </p:nvPr>
            </p:nvSpPr>
            <p:spPr>
              <a:xfrm>
                <a:off x="7668429" y="304025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27" name="任意多边形: 形状 626"/>
              <p:cNvSpPr/>
              <p:nvPr>
                <p:custDataLst>
                  <p:tags r:id="rId52"/>
                </p:custDataLst>
              </p:nvPr>
            </p:nvSpPr>
            <p:spPr>
              <a:xfrm>
                <a:off x="7668429" y="3124296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28" name="任意多边形: 形状 627"/>
              <p:cNvSpPr/>
              <p:nvPr>
                <p:custDataLst>
                  <p:tags r:id="rId53"/>
                </p:custDataLst>
              </p:nvPr>
            </p:nvSpPr>
            <p:spPr>
              <a:xfrm>
                <a:off x="7668429" y="320834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29" name="任意多边形: 形状 628"/>
              <p:cNvSpPr/>
              <p:nvPr>
                <p:custDataLst>
                  <p:tags r:id="rId54"/>
                </p:custDataLst>
              </p:nvPr>
            </p:nvSpPr>
            <p:spPr>
              <a:xfrm>
                <a:off x="7668429" y="329328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30" name="任意多边形: 形状 629"/>
              <p:cNvSpPr/>
              <p:nvPr>
                <p:custDataLst>
                  <p:tags r:id="rId55"/>
                </p:custDataLst>
              </p:nvPr>
            </p:nvSpPr>
            <p:spPr>
              <a:xfrm>
                <a:off x="7668429" y="3377331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31" name="任意多边形: 形状 630"/>
              <p:cNvSpPr/>
              <p:nvPr>
                <p:custDataLst>
                  <p:tags r:id="rId56"/>
                </p:custDataLst>
              </p:nvPr>
            </p:nvSpPr>
            <p:spPr>
              <a:xfrm>
                <a:off x="7668429" y="346227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32" name="任意多边形: 形状 631"/>
              <p:cNvSpPr/>
              <p:nvPr>
                <p:custDataLst>
                  <p:tags r:id="rId57"/>
                </p:custDataLst>
              </p:nvPr>
            </p:nvSpPr>
            <p:spPr>
              <a:xfrm>
                <a:off x="7668429" y="354632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33" name="任意多边形: 形状 632"/>
              <p:cNvSpPr/>
              <p:nvPr>
                <p:custDataLst>
                  <p:tags r:id="rId58"/>
                </p:custDataLst>
              </p:nvPr>
            </p:nvSpPr>
            <p:spPr>
              <a:xfrm>
                <a:off x="7668429" y="3630366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34" name="任意多边形: 形状 633"/>
              <p:cNvSpPr/>
              <p:nvPr>
                <p:custDataLst>
                  <p:tags r:id="rId59"/>
                </p:custDataLst>
              </p:nvPr>
            </p:nvSpPr>
            <p:spPr>
              <a:xfrm>
                <a:off x="7668429" y="371531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35" name="任意多边形: 形状 634"/>
              <p:cNvSpPr/>
              <p:nvPr>
                <p:custDataLst>
                  <p:tags r:id="rId60"/>
                </p:custDataLst>
              </p:nvPr>
            </p:nvSpPr>
            <p:spPr>
              <a:xfrm>
                <a:off x="7668429" y="379935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36" name="任意多边形: 形状 635"/>
              <p:cNvSpPr/>
              <p:nvPr>
                <p:custDataLst>
                  <p:tags r:id="rId61"/>
                </p:custDataLst>
              </p:nvPr>
            </p:nvSpPr>
            <p:spPr>
              <a:xfrm>
                <a:off x="7668429" y="388430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37" name="任意多边形: 形状 636"/>
              <p:cNvSpPr/>
              <p:nvPr>
                <p:custDataLst>
                  <p:tags r:id="rId62"/>
                </p:custDataLst>
              </p:nvPr>
            </p:nvSpPr>
            <p:spPr>
              <a:xfrm>
                <a:off x="7668429" y="396834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38" name="任意多边形: 形状 637"/>
              <p:cNvSpPr/>
              <p:nvPr>
                <p:custDataLst>
                  <p:tags r:id="rId63"/>
                </p:custDataLst>
              </p:nvPr>
            </p:nvSpPr>
            <p:spPr>
              <a:xfrm>
                <a:off x="7668429" y="4052391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39" name="任意多边形: 形状 638"/>
              <p:cNvSpPr/>
              <p:nvPr>
                <p:custDataLst>
                  <p:tags r:id="rId64"/>
                </p:custDataLst>
              </p:nvPr>
            </p:nvSpPr>
            <p:spPr>
              <a:xfrm>
                <a:off x="7668429" y="4137339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40" name="任意多边形: 形状 639"/>
              <p:cNvSpPr/>
              <p:nvPr>
                <p:custDataLst>
                  <p:tags r:id="rId65"/>
                </p:custDataLst>
              </p:nvPr>
            </p:nvSpPr>
            <p:spPr>
              <a:xfrm>
                <a:off x="7668429" y="422138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41" name="任意多边形: 形状 640"/>
              <p:cNvSpPr/>
              <p:nvPr>
                <p:custDataLst>
                  <p:tags r:id="rId66"/>
                </p:custDataLst>
              </p:nvPr>
            </p:nvSpPr>
            <p:spPr>
              <a:xfrm>
                <a:off x="7668429" y="430633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42" name="任意多边形: 形状 641"/>
              <p:cNvSpPr/>
              <p:nvPr>
                <p:custDataLst>
                  <p:tags r:id="rId67"/>
                </p:custDataLst>
              </p:nvPr>
            </p:nvSpPr>
            <p:spPr>
              <a:xfrm>
                <a:off x="7668429" y="439037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6 h 27110"/>
                  <a:gd name="connsiteX2" fmla="*/ 13555 w 27110"/>
                  <a:gd name="connsiteY2" fmla="*/ 27111 h 27110"/>
                  <a:gd name="connsiteX3" fmla="*/ 0 w 27110"/>
                  <a:gd name="connsiteY3" fmla="*/ 13556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6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6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43" name="任意多边形: 形状 642"/>
              <p:cNvSpPr/>
              <p:nvPr>
                <p:custDataLst>
                  <p:tags r:id="rId68"/>
                </p:custDataLst>
              </p:nvPr>
            </p:nvSpPr>
            <p:spPr>
              <a:xfrm>
                <a:off x="7668429" y="447441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44" name="任意多边形: 形状 643"/>
              <p:cNvSpPr/>
              <p:nvPr>
                <p:custDataLst>
                  <p:tags r:id="rId69"/>
                </p:custDataLst>
              </p:nvPr>
            </p:nvSpPr>
            <p:spPr>
              <a:xfrm>
                <a:off x="7668429" y="455936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45" name="任意多边形: 形状 644"/>
              <p:cNvSpPr/>
              <p:nvPr>
                <p:custDataLst>
                  <p:tags r:id="rId70"/>
                </p:custDataLst>
              </p:nvPr>
            </p:nvSpPr>
            <p:spPr>
              <a:xfrm>
                <a:off x="7668429" y="464340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46" name="任意多边形: 形状 645"/>
              <p:cNvSpPr/>
              <p:nvPr>
                <p:custDataLst>
                  <p:tags r:id="rId71"/>
                </p:custDataLst>
              </p:nvPr>
            </p:nvSpPr>
            <p:spPr>
              <a:xfrm>
                <a:off x="7584386" y="282878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47" name="任意多边形: 形状 646"/>
              <p:cNvSpPr/>
              <p:nvPr>
                <p:custDataLst>
                  <p:tags r:id="rId72"/>
                </p:custDataLst>
              </p:nvPr>
            </p:nvSpPr>
            <p:spPr>
              <a:xfrm>
                <a:off x="7584386" y="2913735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48" name="任意多边形: 形状 647"/>
              <p:cNvSpPr/>
              <p:nvPr>
                <p:custDataLst>
                  <p:tags r:id="rId73"/>
                </p:custDataLst>
              </p:nvPr>
            </p:nvSpPr>
            <p:spPr>
              <a:xfrm>
                <a:off x="7584386" y="2997779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49" name="任意多边形: 形状 648"/>
              <p:cNvSpPr/>
              <p:nvPr>
                <p:custDataLst>
                  <p:tags r:id="rId74"/>
                </p:custDataLst>
              </p:nvPr>
            </p:nvSpPr>
            <p:spPr>
              <a:xfrm>
                <a:off x="7584386" y="308182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50" name="任意多边形: 形状 649"/>
              <p:cNvSpPr/>
              <p:nvPr>
                <p:custDataLst>
                  <p:tags r:id="rId75"/>
                </p:custDataLst>
              </p:nvPr>
            </p:nvSpPr>
            <p:spPr>
              <a:xfrm>
                <a:off x="7584386" y="316677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51" name="任意多边形: 形状 650"/>
              <p:cNvSpPr/>
              <p:nvPr>
                <p:custDataLst>
                  <p:tags r:id="rId76"/>
                </p:custDataLst>
              </p:nvPr>
            </p:nvSpPr>
            <p:spPr>
              <a:xfrm>
                <a:off x="7584386" y="325081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52" name="任意多边形: 形状 651"/>
              <p:cNvSpPr/>
              <p:nvPr>
                <p:custDataLst>
                  <p:tags r:id="rId77"/>
                </p:custDataLst>
              </p:nvPr>
            </p:nvSpPr>
            <p:spPr>
              <a:xfrm>
                <a:off x="7584386" y="333485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53" name="任意多边形: 形状 652"/>
              <p:cNvSpPr/>
              <p:nvPr>
                <p:custDataLst>
                  <p:tags r:id="rId78"/>
                </p:custDataLst>
              </p:nvPr>
            </p:nvSpPr>
            <p:spPr>
              <a:xfrm>
                <a:off x="7584386" y="3419805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54" name="任意多边形: 形状 653"/>
              <p:cNvSpPr/>
              <p:nvPr>
                <p:custDataLst>
                  <p:tags r:id="rId79"/>
                </p:custDataLst>
              </p:nvPr>
            </p:nvSpPr>
            <p:spPr>
              <a:xfrm>
                <a:off x="7584386" y="350384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55" name="任意多边形: 形状 654"/>
              <p:cNvSpPr/>
              <p:nvPr>
                <p:custDataLst>
                  <p:tags r:id="rId80"/>
                </p:custDataLst>
              </p:nvPr>
            </p:nvSpPr>
            <p:spPr>
              <a:xfrm>
                <a:off x="7584386" y="3588796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56" name="任意多边形: 形状 655"/>
              <p:cNvSpPr/>
              <p:nvPr>
                <p:custDataLst>
                  <p:tags r:id="rId81"/>
                </p:custDataLst>
              </p:nvPr>
            </p:nvSpPr>
            <p:spPr>
              <a:xfrm>
                <a:off x="7584386" y="3672839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57" name="任意多边形: 形状 656"/>
              <p:cNvSpPr/>
              <p:nvPr>
                <p:custDataLst>
                  <p:tags r:id="rId82"/>
                </p:custDataLst>
              </p:nvPr>
            </p:nvSpPr>
            <p:spPr>
              <a:xfrm>
                <a:off x="7584386" y="375688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58" name="任意多边形: 形状 657"/>
              <p:cNvSpPr/>
              <p:nvPr>
                <p:custDataLst>
                  <p:tags r:id="rId83"/>
                </p:custDataLst>
              </p:nvPr>
            </p:nvSpPr>
            <p:spPr>
              <a:xfrm>
                <a:off x="7584386" y="384183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59" name="任意多边形: 形状 658"/>
              <p:cNvSpPr/>
              <p:nvPr>
                <p:custDataLst>
                  <p:tags r:id="rId84"/>
                </p:custDataLst>
              </p:nvPr>
            </p:nvSpPr>
            <p:spPr>
              <a:xfrm>
                <a:off x="7584386" y="392587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60" name="任意多边形: 形状 659"/>
              <p:cNvSpPr/>
              <p:nvPr>
                <p:custDataLst>
                  <p:tags r:id="rId85"/>
                </p:custDataLst>
              </p:nvPr>
            </p:nvSpPr>
            <p:spPr>
              <a:xfrm>
                <a:off x="7584386" y="4010821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61" name="任意多边形: 形状 660"/>
              <p:cNvSpPr/>
              <p:nvPr>
                <p:custDataLst>
                  <p:tags r:id="rId86"/>
                </p:custDataLst>
              </p:nvPr>
            </p:nvSpPr>
            <p:spPr>
              <a:xfrm>
                <a:off x="7584386" y="4094865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62" name="任意多边形: 形状 661"/>
              <p:cNvSpPr/>
              <p:nvPr>
                <p:custDataLst>
                  <p:tags r:id="rId87"/>
                </p:custDataLst>
              </p:nvPr>
            </p:nvSpPr>
            <p:spPr>
              <a:xfrm>
                <a:off x="7584386" y="417981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63" name="任意多边形: 形状 662"/>
              <p:cNvSpPr/>
              <p:nvPr>
                <p:custDataLst>
                  <p:tags r:id="rId88"/>
                </p:custDataLst>
              </p:nvPr>
            </p:nvSpPr>
            <p:spPr>
              <a:xfrm>
                <a:off x="7584386" y="4263856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64" name="任意多边形: 形状 663"/>
              <p:cNvSpPr/>
              <p:nvPr>
                <p:custDataLst>
                  <p:tags r:id="rId89"/>
                </p:custDataLst>
              </p:nvPr>
            </p:nvSpPr>
            <p:spPr>
              <a:xfrm>
                <a:off x="7584386" y="434790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65" name="任意多边形: 形状 664"/>
              <p:cNvSpPr/>
              <p:nvPr>
                <p:custDataLst>
                  <p:tags r:id="rId90"/>
                </p:custDataLst>
              </p:nvPr>
            </p:nvSpPr>
            <p:spPr>
              <a:xfrm>
                <a:off x="7584386" y="443284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66" name="任意多边形: 形状 665"/>
              <p:cNvSpPr/>
              <p:nvPr>
                <p:custDataLst>
                  <p:tags r:id="rId91"/>
                </p:custDataLst>
              </p:nvPr>
            </p:nvSpPr>
            <p:spPr>
              <a:xfrm>
                <a:off x="7584386" y="4516891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67" name="任意多边形: 形状 666"/>
              <p:cNvSpPr/>
              <p:nvPr>
                <p:custDataLst>
                  <p:tags r:id="rId92"/>
                </p:custDataLst>
              </p:nvPr>
            </p:nvSpPr>
            <p:spPr>
              <a:xfrm>
                <a:off x="7584386" y="460093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68" name="任意多边形: 形状 667"/>
              <p:cNvSpPr/>
              <p:nvPr>
                <p:custDataLst>
                  <p:tags r:id="rId93"/>
                </p:custDataLst>
              </p:nvPr>
            </p:nvSpPr>
            <p:spPr>
              <a:xfrm>
                <a:off x="7584386" y="468588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69" name="任意多边形: 形状 668"/>
              <p:cNvSpPr/>
              <p:nvPr>
                <p:custDataLst>
                  <p:tags r:id="rId94"/>
                </p:custDataLst>
              </p:nvPr>
            </p:nvSpPr>
            <p:spPr>
              <a:xfrm>
                <a:off x="7499438" y="278631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70" name="任意多边形: 形状 669"/>
              <p:cNvSpPr/>
              <p:nvPr>
                <p:custDataLst>
                  <p:tags r:id="rId95"/>
                </p:custDataLst>
              </p:nvPr>
            </p:nvSpPr>
            <p:spPr>
              <a:xfrm>
                <a:off x="7499438" y="287126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71" name="任意多边形: 形状 670"/>
              <p:cNvSpPr/>
              <p:nvPr>
                <p:custDataLst>
                  <p:tags r:id="rId96"/>
                </p:custDataLst>
              </p:nvPr>
            </p:nvSpPr>
            <p:spPr>
              <a:xfrm>
                <a:off x="7499438" y="2955305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72" name="任意多边形: 形状 671"/>
              <p:cNvSpPr/>
              <p:nvPr>
                <p:custDataLst>
                  <p:tags r:id="rId97"/>
                </p:custDataLst>
              </p:nvPr>
            </p:nvSpPr>
            <p:spPr>
              <a:xfrm>
                <a:off x="7499438" y="304025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73" name="任意多边形: 形状 672"/>
              <p:cNvSpPr/>
              <p:nvPr>
                <p:custDataLst>
                  <p:tags r:id="rId98"/>
                </p:custDataLst>
              </p:nvPr>
            </p:nvSpPr>
            <p:spPr>
              <a:xfrm>
                <a:off x="7499438" y="3124296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74" name="任意多边形: 形状 673"/>
              <p:cNvSpPr/>
              <p:nvPr>
                <p:custDataLst>
                  <p:tags r:id="rId99"/>
                </p:custDataLst>
              </p:nvPr>
            </p:nvSpPr>
            <p:spPr>
              <a:xfrm>
                <a:off x="7499438" y="320834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75" name="任意多边形: 形状 674"/>
              <p:cNvSpPr/>
              <p:nvPr>
                <p:custDataLst>
                  <p:tags r:id="rId100"/>
                </p:custDataLst>
              </p:nvPr>
            </p:nvSpPr>
            <p:spPr>
              <a:xfrm>
                <a:off x="7499438" y="329328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76" name="任意多边形: 形状 675"/>
              <p:cNvSpPr/>
              <p:nvPr>
                <p:custDataLst>
                  <p:tags r:id="rId101"/>
                </p:custDataLst>
              </p:nvPr>
            </p:nvSpPr>
            <p:spPr>
              <a:xfrm>
                <a:off x="7499438" y="3377331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77" name="任意多边形: 形状 676"/>
              <p:cNvSpPr/>
              <p:nvPr>
                <p:custDataLst>
                  <p:tags r:id="rId102"/>
                </p:custDataLst>
              </p:nvPr>
            </p:nvSpPr>
            <p:spPr>
              <a:xfrm>
                <a:off x="7499438" y="346227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78" name="任意多边形: 形状 677"/>
              <p:cNvSpPr/>
              <p:nvPr>
                <p:custDataLst>
                  <p:tags r:id="rId103"/>
                </p:custDataLst>
              </p:nvPr>
            </p:nvSpPr>
            <p:spPr>
              <a:xfrm>
                <a:off x="7499438" y="354632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79" name="任意多边形: 形状 678"/>
              <p:cNvSpPr/>
              <p:nvPr>
                <p:custDataLst>
                  <p:tags r:id="rId104"/>
                </p:custDataLst>
              </p:nvPr>
            </p:nvSpPr>
            <p:spPr>
              <a:xfrm>
                <a:off x="7499438" y="3630366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80" name="任意多边形: 形状 679"/>
              <p:cNvSpPr/>
              <p:nvPr>
                <p:custDataLst>
                  <p:tags r:id="rId105"/>
                </p:custDataLst>
              </p:nvPr>
            </p:nvSpPr>
            <p:spPr>
              <a:xfrm>
                <a:off x="7499438" y="371531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81" name="任意多边形: 形状 680"/>
              <p:cNvSpPr/>
              <p:nvPr>
                <p:custDataLst>
                  <p:tags r:id="rId106"/>
                </p:custDataLst>
              </p:nvPr>
            </p:nvSpPr>
            <p:spPr>
              <a:xfrm>
                <a:off x="7499438" y="379935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82" name="任意多边形: 形状 681"/>
              <p:cNvSpPr/>
              <p:nvPr>
                <p:custDataLst>
                  <p:tags r:id="rId107"/>
                </p:custDataLst>
              </p:nvPr>
            </p:nvSpPr>
            <p:spPr>
              <a:xfrm>
                <a:off x="7499438" y="388430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83" name="任意多边形: 形状 682"/>
              <p:cNvSpPr/>
              <p:nvPr>
                <p:custDataLst>
                  <p:tags r:id="rId108"/>
                </p:custDataLst>
              </p:nvPr>
            </p:nvSpPr>
            <p:spPr>
              <a:xfrm>
                <a:off x="7499438" y="396834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84" name="任意多边形: 形状 683"/>
              <p:cNvSpPr/>
              <p:nvPr>
                <p:custDataLst>
                  <p:tags r:id="rId109"/>
                </p:custDataLst>
              </p:nvPr>
            </p:nvSpPr>
            <p:spPr>
              <a:xfrm>
                <a:off x="7499438" y="4052391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85" name="任意多边形: 形状 684"/>
              <p:cNvSpPr/>
              <p:nvPr>
                <p:custDataLst>
                  <p:tags r:id="rId110"/>
                </p:custDataLst>
              </p:nvPr>
            </p:nvSpPr>
            <p:spPr>
              <a:xfrm>
                <a:off x="7499438" y="4137339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86" name="任意多边形: 形状 685"/>
              <p:cNvSpPr/>
              <p:nvPr>
                <p:custDataLst>
                  <p:tags r:id="rId111"/>
                </p:custDataLst>
              </p:nvPr>
            </p:nvSpPr>
            <p:spPr>
              <a:xfrm>
                <a:off x="7499438" y="422138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87" name="任意多边形: 形状 686"/>
              <p:cNvSpPr/>
              <p:nvPr>
                <p:custDataLst>
                  <p:tags r:id="rId112"/>
                </p:custDataLst>
              </p:nvPr>
            </p:nvSpPr>
            <p:spPr>
              <a:xfrm>
                <a:off x="7499438" y="430633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88" name="任意多边形: 形状 687"/>
              <p:cNvSpPr/>
              <p:nvPr>
                <p:custDataLst>
                  <p:tags r:id="rId113"/>
                </p:custDataLst>
              </p:nvPr>
            </p:nvSpPr>
            <p:spPr>
              <a:xfrm>
                <a:off x="7499438" y="439037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6 h 27110"/>
                  <a:gd name="connsiteX2" fmla="*/ 13555 w 27110"/>
                  <a:gd name="connsiteY2" fmla="*/ 27111 h 27110"/>
                  <a:gd name="connsiteX3" fmla="*/ 0 w 27110"/>
                  <a:gd name="connsiteY3" fmla="*/ 13556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6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6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89" name="任意多边形: 形状 688"/>
              <p:cNvSpPr/>
              <p:nvPr>
                <p:custDataLst>
                  <p:tags r:id="rId114"/>
                </p:custDataLst>
              </p:nvPr>
            </p:nvSpPr>
            <p:spPr>
              <a:xfrm>
                <a:off x="7499438" y="447441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90" name="任意多边形: 形状 689"/>
              <p:cNvSpPr/>
              <p:nvPr>
                <p:custDataLst>
                  <p:tags r:id="rId115"/>
                </p:custDataLst>
              </p:nvPr>
            </p:nvSpPr>
            <p:spPr>
              <a:xfrm>
                <a:off x="7499438" y="455936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91" name="任意多边形: 形状 690"/>
              <p:cNvSpPr/>
              <p:nvPr>
                <p:custDataLst>
                  <p:tags r:id="rId116"/>
                </p:custDataLst>
              </p:nvPr>
            </p:nvSpPr>
            <p:spPr>
              <a:xfrm>
                <a:off x="7499438" y="464340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92" name="任意多边形: 形状 691"/>
              <p:cNvSpPr/>
              <p:nvPr>
                <p:custDataLst>
                  <p:tags r:id="rId117"/>
                </p:custDataLst>
              </p:nvPr>
            </p:nvSpPr>
            <p:spPr>
              <a:xfrm>
                <a:off x="7415395" y="282878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93" name="任意多边形: 形状 692"/>
              <p:cNvSpPr/>
              <p:nvPr>
                <p:custDataLst>
                  <p:tags r:id="rId118"/>
                </p:custDataLst>
              </p:nvPr>
            </p:nvSpPr>
            <p:spPr>
              <a:xfrm>
                <a:off x="7415395" y="2913735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94" name="任意多边形: 形状 693"/>
              <p:cNvSpPr/>
              <p:nvPr>
                <p:custDataLst>
                  <p:tags r:id="rId119"/>
                </p:custDataLst>
              </p:nvPr>
            </p:nvSpPr>
            <p:spPr>
              <a:xfrm>
                <a:off x="7415395" y="2997779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95" name="任意多边形: 形状 694"/>
              <p:cNvSpPr/>
              <p:nvPr>
                <p:custDataLst>
                  <p:tags r:id="rId120"/>
                </p:custDataLst>
              </p:nvPr>
            </p:nvSpPr>
            <p:spPr>
              <a:xfrm>
                <a:off x="7415395" y="308182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96" name="任意多边形: 形状 695"/>
              <p:cNvSpPr/>
              <p:nvPr>
                <p:custDataLst>
                  <p:tags r:id="rId121"/>
                </p:custDataLst>
              </p:nvPr>
            </p:nvSpPr>
            <p:spPr>
              <a:xfrm>
                <a:off x="7415395" y="316677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97" name="任意多边形: 形状 696"/>
              <p:cNvSpPr/>
              <p:nvPr>
                <p:custDataLst>
                  <p:tags r:id="rId122"/>
                </p:custDataLst>
              </p:nvPr>
            </p:nvSpPr>
            <p:spPr>
              <a:xfrm>
                <a:off x="7415395" y="325081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98" name="任意多边形: 形状 697"/>
              <p:cNvSpPr/>
              <p:nvPr>
                <p:custDataLst>
                  <p:tags r:id="rId123"/>
                </p:custDataLst>
              </p:nvPr>
            </p:nvSpPr>
            <p:spPr>
              <a:xfrm>
                <a:off x="7415395" y="333485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99" name="任意多边形: 形状 698"/>
              <p:cNvSpPr/>
              <p:nvPr>
                <p:custDataLst>
                  <p:tags r:id="rId124"/>
                </p:custDataLst>
              </p:nvPr>
            </p:nvSpPr>
            <p:spPr>
              <a:xfrm>
                <a:off x="7415395" y="3419805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00" name="任意多边形: 形状 699"/>
              <p:cNvSpPr/>
              <p:nvPr>
                <p:custDataLst>
                  <p:tags r:id="rId125"/>
                </p:custDataLst>
              </p:nvPr>
            </p:nvSpPr>
            <p:spPr>
              <a:xfrm>
                <a:off x="7415395" y="350384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01" name="任意多边形: 形状 700"/>
              <p:cNvSpPr/>
              <p:nvPr>
                <p:custDataLst>
                  <p:tags r:id="rId126"/>
                </p:custDataLst>
              </p:nvPr>
            </p:nvSpPr>
            <p:spPr>
              <a:xfrm>
                <a:off x="7415395" y="3588796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02" name="任意多边形: 形状 701"/>
              <p:cNvSpPr/>
              <p:nvPr>
                <p:custDataLst>
                  <p:tags r:id="rId127"/>
                </p:custDataLst>
              </p:nvPr>
            </p:nvSpPr>
            <p:spPr>
              <a:xfrm>
                <a:off x="7415395" y="3672839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03" name="任意多边形: 形状 702"/>
              <p:cNvSpPr/>
              <p:nvPr>
                <p:custDataLst>
                  <p:tags r:id="rId128"/>
                </p:custDataLst>
              </p:nvPr>
            </p:nvSpPr>
            <p:spPr>
              <a:xfrm>
                <a:off x="7415395" y="375688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04" name="任意多边形: 形状 703"/>
              <p:cNvSpPr/>
              <p:nvPr>
                <p:custDataLst>
                  <p:tags r:id="rId129"/>
                </p:custDataLst>
              </p:nvPr>
            </p:nvSpPr>
            <p:spPr>
              <a:xfrm>
                <a:off x="7415395" y="384183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05" name="任意多边形: 形状 704"/>
              <p:cNvSpPr/>
              <p:nvPr>
                <p:custDataLst>
                  <p:tags r:id="rId130"/>
                </p:custDataLst>
              </p:nvPr>
            </p:nvSpPr>
            <p:spPr>
              <a:xfrm>
                <a:off x="7415395" y="392587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06" name="任意多边形: 形状 705"/>
              <p:cNvSpPr/>
              <p:nvPr>
                <p:custDataLst>
                  <p:tags r:id="rId131"/>
                </p:custDataLst>
              </p:nvPr>
            </p:nvSpPr>
            <p:spPr>
              <a:xfrm>
                <a:off x="7415395" y="4010821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07" name="任意多边形: 形状 706"/>
              <p:cNvSpPr/>
              <p:nvPr>
                <p:custDataLst>
                  <p:tags r:id="rId132"/>
                </p:custDataLst>
              </p:nvPr>
            </p:nvSpPr>
            <p:spPr>
              <a:xfrm>
                <a:off x="7415395" y="4094865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08" name="任意多边形: 形状 707"/>
              <p:cNvSpPr/>
              <p:nvPr>
                <p:custDataLst>
                  <p:tags r:id="rId133"/>
                </p:custDataLst>
              </p:nvPr>
            </p:nvSpPr>
            <p:spPr>
              <a:xfrm>
                <a:off x="7415395" y="417981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09" name="任意多边形: 形状 708"/>
              <p:cNvSpPr/>
              <p:nvPr>
                <p:custDataLst>
                  <p:tags r:id="rId134"/>
                </p:custDataLst>
              </p:nvPr>
            </p:nvSpPr>
            <p:spPr>
              <a:xfrm>
                <a:off x="7415395" y="4263856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10" name="任意多边形: 形状 709"/>
              <p:cNvSpPr/>
              <p:nvPr>
                <p:custDataLst>
                  <p:tags r:id="rId135"/>
                </p:custDataLst>
              </p:nvPr>
            </p:nvSpPr>
            <p:spPr>
              <a:xfrm>
                <a:off x="7415395" y="434790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11" name="任意多边形: 形状 710"/>
              <p:cNvSpPr/>
              <p:nvPr>
                <p:custDataLst>
                  <p:tags r:id="rId136"/>
                </p:custDataLst>
              </p:nvPr>
            </p:nvSpPr>
            <p:spPr>
              <a:xfrm>
                <a:off x="7415395" y="443284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12" name="任意多边形: 形状 711"/>
              <p:cNvSpPr/>
              <p:nvPr>
                <p:custDataLst>
                  <p:tags r:id="rId137"/>
                </p:custDataLst>
              </p:nvPr>
            </p:nvSpPr>
            <p:spPr>
              <a:xfrm>
                <a:off x="7415395" y="4516891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13" name="任意多边形: 形状 712"/>
              <p:cNvSpPr/>
              <p:nvPr>
                <p:custDataLst>
                  <p:tags r:id="rId138"/>
                </p:custDataLst>
              </p:nvPr>
            </p:nvSpPr>
            <p:spPr>
              <a:xfrm>
                <a:off x="7415395" y="460093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14" name="任意多边形: 形状 713"/>
              <p:cNvSpPr/>
              <p:nvPr>
                <p:custDataLst>
                  <p:tags r:id="rId139"/>
                </p:custDataLst>
              </p:nvPr>
            </p:nvSpPr>
            <p:spPr>
              <a:xfrm>
                <a:off x="7415395" y="468588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15" name="任意多边形: 形状 714"/>
              <p:cNvSpPr/>
              <p:nvPr>
                <p:custDataLst>
                  <p:tags r:id="rId140"/>
                </p:custDataLst>
              </p:nvPr>
            </p:nvSpPr>
            <p:spPr>
              <a:xfrm>
                <a:off x="7331351" y="278631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16" name="任意多边形: 形状 715"/>
              <p:cNvSpPr/>
              <p:nvPr>
                <p:custDataLst>
                  <p:tags r:id="rId141"/>
                </p:custDataLst>
              </p:nvPr>
            </p:nvSpPr>
            <p:spPr>
              <a:xfrm>
                <a:off x="7331351" y="287126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17" name="任意多边形: 形状 716"/>
              <p:cNvSpPr/>
              <p:nvPr>
                <p:custDataLst>
                  <p:tags r:id="rId142"/>
                </p:custDataLst>
              </p:nvPr>
            </p:nvSpPr>
            <p:spPr>
              <a:xfrm>
                <a:off x="7331351" y="2955305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18" name="任意多边形: 形状 717"/>
              <p:cNvSpPr/>
              <p:nvPr>
                <p:custDataLst>
                  <p:tags r:id="rId143"/>
                </p:custDataLst>
              </p:nvPr>
            </p:nvSpPr>
            <p:spPr>
              <a:xfrm>
                <a:off x="7331351" y="304025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19" name="任意多边形: 形状 718"/>
              <p:cNvSpPr/>
              <p:nvPr>
                <p:custDataLst>
                  <p:tags r:id="rId144"/>
                </p:custDataLst>
              </p:nvPr>
            </p:nvSpPr>
            <p:spPr>
              <a:xfrm>
                <a:off x="7331351" y="3124296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20" name="任意多边形: 形状 719"/>
              <p:cNvSpPr/>
              <p:nvPr>
                <p:custDataLst>
                  <p:tags r:id="rId145"/>
                </p:custDataLst>
              </p:nvPr>
            </p:nvSpPr>
            <p:spPr>
              <a:xfrm>
                <a:off x="7331351" y="320834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21" name="任意多边形: 形状 720"/>
              <p:cNvSpPr/>
              <p:nvPr>
                <p:custDataLst>
                  <p:tags r:id="rId146"/>
                </p:custDataLst>
              </p:nvPr>
            </p:nvSpPr>
            <p:spPr>
              <a:xfrm>
                <a:off x="7331351" y="329328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22" name="任意多边形: 形状 721"/>
              <p:cNvSpPr/>
              <p:nvPr>
                <p:custDataLst>
                  <p:tags r:id="rId147"/>
                </p:custDataLst>
              </p:nvPr>
            </p:nvSpPr>
            <p:spPr>
              <a:xfrm>
                <a:off x="7331351" y="3377331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23" name="任意多边形: 形状 722"/>
              <p:cNvSpPr/>
              <p:nvPr>
                <p:custDataLst>
                  <p:tags r:id="rId148"/>
                </p:custDataLst>
              </p:nvPr>
            </p:nvSpPr>
            <p:spPr>
              <a:xfrm>
                <a:off x="7331351" y="346227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24" name="任意多边形: 形状 723"/>
              <p:cNvSpPr/>
              <p:nvPr>
                <p:custDataLst>
                  <p:tags r:id="rId149"/>
                </p:custDataLst>
              </p:nvPr>
            </p:nvSpPr>
            <p:spPr>
              <a:xfrm>
                <a:off x="7331351" y="354632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25" name="任意多边形: 形状 724"/>
              <p:cNvSpPr/>
              <p:nvPr>
                <p:custDataLst>
                  <p:tags r:id="rId150"/>
                </p:custDataLst>
              </p:nvPr>
            </p:nvSpPr>
            <p:spPr>
              <a:xfrm>
                <a:off x="7331351" y="3630366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26" name="任意多边形: 形状 725"/>
              <p:cNvSpPr/>
              <p:nvPr>
                <p:custDataLst>
                  <p:tags r:id="rId151"/>
                </p:custDataLst>
              </p:nvPr>
            </p:nvSpPr>
            <p:spPr>
              <a:xfrm>
                <a:off x="7331351" y="371531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27" name="任意多边形: 形状 726"/>
              <p:cNvSpPr/>
              <p:nvPr>
                <p:custDataLst>
                  <p:tags r:id="rId152"/>
                </p:custDataLst>
              </p:nvPr>
            </p:nvSpPr>
            <p:spPr>
              <a:xfrm>
                <a:off x="7331351" y="379935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28" name="任意多边形: 形状 727"/>
              <p:cNvSpPr/>
              <p:nvPr>
                <p:custDataLst>
                  <p:tags r:id="rId153"/>
                </p:custDataLst>
              </p:nvPr>
            </p:nvSpPr>
            <p:spPr>
              <a:xfrm>
                <a:off x="7331351" y="388430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29" name="任意多边形: 形状 728"/>
              <p:cNvSpPr/>
              <p:nvPr>
                <p:custDataLst>
                  <p:tags r:id="rId154"/>
                </p:custDataLst>
              </p:nvPr>
            </p:nvSpPr>
            <p:spPr>
              <a:xfrm>
                <a:off x="7331351" y="396834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30" name="任意多边形: 形状 729"/>
              <p:cNvSpPr/>
              <p:nvPr>
                <p:custDataLst>
                  <p:tags r:id="rId155"/>
                </p:custDataLst>
              </p:nvPr>
            </p:nvSpPr>
            <p:spPr>
              <a:xfrm>
                <a:off x="7331351" y="4052391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31" name="任意多边形: 形状 730"/>
              <p:cNvSpPr/>
              <p:nvPr>
                <p:custDataLst>
                  <p:tags r:id="rId156"/>
                </p:custDataLst>
              </p:nvPr>
            </p:nvSpPr>
            <p:spPr>
              <a:xfrm>
                <a:off x="7331351" y="4137339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32" name="任意多边形: 形状 731"/>
              <p:cNvSpPr/>
              <p:nvPr>
                <p:custDataLst>
                  <p:tags r:id="rId157"/>
                </p:custDataLst>
              </p:nvPr>
            </p:nvSpPr>
            <p:spPr>
              <a:xfrm>
                <a:off x="7331351" y="422138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33" name="任意多边形: 形状 732"/>
              <p:cNvSpPr/>
              <p:nvPr>
                <p:custDataLst>
                  <p:tags r:id="rId158"/>
                </p:custDataLst>
              </p:nvPr>
            </p:nvSpPr>
            <p:spPr>
              <a:xfrm>
                <a:off x="7331351" y="430633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34" name="任意多边形: 形状 733"/>
              <p:cNvSpPr/>
              <p:nvPr>
                <p:custDataLst>
                  <p:tags r:id="rId159"/>
                </p:custDataLst>
              </p:nvPr>
            </p:nvSpPr>
            <p:spPr>
              <a:xfrm>
                <a:off x="7331351" y="439037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6 h 27110"/>
                  <a:gd name="connsiteX2" fmla="*/ 13555 w 27110"/>
                  <a:gd name="connsiteY2" fmla="*/ 27111 h 27110"/>
                  <a:gd name="connsiteX3" fmla="*/ 0 w 27110"/>
                  <a:gd name="connsiteY3" fmla="*/ 13556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6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6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35" name="任意多边形: 形状 734"/>
              <p:cNvSpPr/>
              <p:nvPr>
                <p:custDataLst>
                  <p:tags r:id="rId160"/>
                </p:custDataLst>
              </p:nvPr>
            </p:nvSpPr>
            <p:spPr>
              <a:xfrm>
                <a:off x="7331351" y="447441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36" name="任意多边形: 形状 735"/>
              <p:cNvSpPr/>
              <p:nvPr>
                <p:custDataLst>
                  <p:tags r:id="rId161"/>
                </p:custDataLst>
              </p:nvPr>
            </p:nvSpPr>
            <p:spPr>
              <a:xfrm>
                <a:off x="7331351" y="455936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37" name="任意多边形: 形状 736"/>
              <p:cNvSpPr/>
              <p:nvPr>
                <p:custDataLst>
                  <p:tags r:id="rId162"/>
                </p:custDataLst>
              </p:nvPr>
            </p:nvSpPr>
            <p:spPr>
              <a:xfrm>
                <a:off x="7331351" y="464340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38" name="任意多边形: 形状 737"/>
              <p:cNvSpPr/>
              <p:nvPr>
                <p:custDataLst>
                  <p:tags r:id="rId163"/>
                </p:custDataLst>
              </p:nvPr>
            </p:nvSpPr>
            <p:spPr>
              <a:xfrm>
                <a:off x="7246404" y="282878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39" name="任意多边形: 形状 738"/>
              <p:cNvSpPr/>
              <p:nvPr>
                <p:custDataLst>
                  <p:tags r:id="rId164"/>
                </p:custDataLst>
              </p:nvPr>
            </p:nvSpPr>
            <p:spPr>
              <a:xfrm>
                <a:off x="7246404" y="2913735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40" name="任意多边形: 形状 739"/>
              <p:cNvSpPr/>
              <p:nvPr>
                <p:custDataLst>
                  <p:tags r:id="rId165"/>
                </p:custDataLst>
              </p:nvPr>
            </p:nvSpPr>
            <p:spPr>
              <a:xfrm>
                <a:off x="7246404" y="2997779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41" name="任意多边形: 形状 740"/>
              <p:cNvSpPr/>
              <p:nvPr>
                <p:custDataLst>
                  <p:tags r:id="rId166"/>
                </p:custDataLst>
              </p:nvPr>
            </p:nvSpPr>
            <p:spPr>
              <a:xfrm>
                <a:off x="7246404" y="308182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42" name="任意多边形: 形状 741"/>
              <p:cNvSpPr/>
              <p:nvPr>
                <p:custDataLst>
                  <p:tags r:id="rId167"/>
                </p:custDataLst>
              </p:nvPr>
            </p:nvSpPr>
            <p:spPr>
              <a:xfrm>
                <a:off x="7246404" y="316677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43" name="任意多边形: 形状 742"/>
              <p:cNvSpPr/>
              <p:nvPr>
                <p:custDataLst>
                  <p:tags r:id="rId168"/>
                </p:custDataLst>
              </p:nvPr>
            </p:nvSpPr>
            <p:spPr>
              <a:xfrm>
                <a:off x="7246404" y="325081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44" name="任意多边形: 形状 743"/>
              <p:cNvSpPr/>
              <p:nvPr>
                <p:custDataLst>
                  <p:tags r:id="rId169"/>
                </p:custDataLst>
              </p:nvPr>
            </p:nvSpPr>
            <p:spPr>
              <a:xfrm>
                <a:off x="7246404" y="333485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45" name="任意多边形: 形状 744"/>
              <p:cNvSpPr/>
              <p:nvPr>
                <p:custDataLst>
                  <p:tags r:id="rId170"/>
                </p:custDataLst>
              </p:nvPr>
            </p:nvSpPr>
            <p:spPr>
              <a:xfrm>
                <a:off x="7246404" y="3419805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46" name="任意多边形: 形状 745"/>
              <p:cNvSpPr/>
              <p:nvPr>
                <p:custDataLst>
                  <p:tags r:id="rId171"/>
                </p:custDataLst>
              </p:nvPr>
            </p:nvSpPr>
            <p:spPr>
              <a:xfrm>
                <a:off x="7246404" y="350384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47" name="任意多边形: 形状 746"/>
              <p:cNvSpPr/>
              <p:nvPr>
                <p:custDataLst>
                  <p:tags r:id="rId172"/>
                </p:custDataLst>
              </p:nvPr>
            </p:nvSpPr>
            <p:spPr>
              <a:xfrm>
                <a:off x="7246404" y="3588796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48" name="任意多边形: 形状 747"/>
              <p:cNvSpPr/>
              <p:nvPr>
                <p:custDataLst>
                  <p:tags r:id="rId173"/>
                </p:custDataLst>
              </p:nvPr>
            </p:nvSpPr>
            <p:spPr>
              <a:xfrm>
                <a:off x="7246404" y="3672839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49" name="任意多边形: 形状 748"/>
              <p:cNvSpPr/>
              <p:nvPr>
                <p:custDataLst>
                  <p:tags r:id="rId174"/>
                </p:custDataLst>
              </p:nvPr>
            </p:nvSpPr>
            <p:spPr>
              <a:xfrm>
                <a:off x="7246404" y="375688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50" name="任意多边形: 形状 749"/>
              <p:cNvSpPr/>
              <p:nvPr>
                <p:custDataLst>
                  <p:tags r:id="rId175"/>
                </p:custDataLst>
              </p:nvPr>
            </p:nvSpPr>
            <p:spPr>
              <a:xfrm>
                <a:off x="7246404" y="384183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51" name="任意多边形: 形状 750"/>
              <p:cNvSpPr/>
              <p:nvPr>
                <p:custDataLst>
                  <p:tags r:id="rId176"/>
                </p:custDataLst>
              </p:nvPr>
            </p:nvSpPr>
            <p:spPr>
              <a:xfrm>
                <a:off x="7246404" y="392587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52" name="任意多边形: 形状 751"/>
              <p:cNvSpPr/>
              <p:nvPr>
                <p:custDataLst>
                  <p:tags r:id="rId177"/>
                </p:custDataLst>
              </p:nvPr>
            </p:nvSpPr>
            <p:spPr>
              <a:xfrm>
                <a:off x="7246404" y="4010821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53" name="任意多边形: 形状 752"/>
              <p:cNvSpPr/>
              <p:nvPr>
                <p:custDataLst>
                  <p:tags r:id="rId178"/>
                </p:custDataLst>
              </p:nvPr>
            </p:nvSpPr>
            <p:spPr>
              <a:xfrm>
                <a:off x="7246404" y="4094865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54" name="任意多边形: 形状 753"/>
              <p:cNvSpPr/>
              <p:nvPr>
                <p:custDataLst>
                  <p:tags r:id="rId179"/>
                </p:custDataLst>
              </p:nvPr>
            </p:nvSpPr>
            <p:spPr>
              <a:xfrm>
                <a:off x="7246404" y="417981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55" name="任意多边形: 形状 754"/>
              <p:cNvSpPr/>
              <p:nvPr>
                <p:custDataLst>
                  <p:tags r:id="rId180"/>
                </p:custDataLst>
              </p:nvPr>
            </p:nvSpPr>
            <p:spPr>
              <a:xfrm>
                <a:off x="7246404" y="4263856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56" name="任意多边形: 形状 755"/>
              <p:cNvSpPr/>
              <p:nvPr>
                <p:custDataLst>
                  <p:tags r:id="rId181"/>
                </p:custDataLst>
              </p:nvPr>
            </p:nvSpPr>
            <p:spPr>
              <a:xfrm>
                <a:off x="7246404" y="434790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57" name="任意多边形: 形状 756"/>
              <p:cNvSpPr/>
              <p:nvPr>
                <p:custDataLst>
                  <p:tags r:id="rId182"/>
                </p:custDataLst>
              </p:nvPr>
            </p:nvSpPr>
            <p:spPr>
              <a:xfrm>
                <a:off x="7246404" y="443284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58" name="任意多边形: 形状 757"/>
              <p:cNvSpPr/>
              <p:nvPr>
                <p:custDataLst>
                  <p:tags r:id="rId183"/>
                </p:custDataLst>
              </p:nvPr>
            </p:nvSpPr>
            <p:spPr>
              <a:xfrm>
                <a:off x="7246404" y="4516891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59" name="任意多边形: 形状 758"/>
              <p:cNvSpPr/>
              <p:nvPr>
                <p:custDataLst>
                  <p:tags r:id="rId184"/>
                </p:custDataLst>
              </p:nvPr>
            </p:nvSpPr>
            <p:spPr>
              <a:xfrm>
                <a:off x="7246404" y="460093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60" name="任意多边形: 形状 759"/>
              <p:cNvSpPr/>
              <p:nvPr>
                <p:custDataLst>
                  <p:tags r:id="rId185"/>
                </p:custDataLst>
              </p:nvPr>
            </p:nvSpPr>
            <p:spPr>
              <a:xfrm>
                <a:off x="7246404" y="468588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61" name="任意多边形: 形状 760"/>
              <p:cNvSpPr/>
              <p:nvPr>
                <p:custDataLst>
                  <p:tags r:id="rId186"/>
                </p:custDataLst>
              </p:nvPr>
            </p:nvSpPr>
            <p:spPr>
              <a:xfrm>
                <a:off x="7162360" y="278631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62" name="任意多边形: 形状 761"/>
              <p:cNvSpPr/>
              <p:nvPr>
                <p:custDataLst>
                  <p:tags r:id="rId187"/>
                </p:custDataLst>
              </p:nvPr>
            </p:nvSpPr>
            <p:spPr>
              <a:xfrm>
                <a:off x="7162360" y="287126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63" name="任意多边形: 形状 762"/>
              <p:cNvSpPr/>
              <p:nvPr>
                <p:custDataLst>
                  <p:tags r:id="rId188"/>
                </p:custDataLst>
              </p:nvPr>
            </p:nvSpPr>
            <p:spPr>
              <a:xfrm>
                <a:off x="7162360" y="2955305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64" name="任意多边形: 形状 763"/>
              <p:cNvSpPr/>
              <p:nvPr>
                <p:custDataLst>
                  <p:tags r:id="rId189"/>
                </p:custDataLst>
              </p:nvPr>
            </p:nvSpPr>
            <p:spPr>
              <a:xfrm>
                <a:off x="7162360" y="304025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65" name="任意多边形: 形状 764"/>
              <p:cNvSpPr/>
              <p:nvPr>
                <p:custDataLst>
                  <p:tags r:id="rId190"/>
                </p:custDataLst>
              </p:nvPr>
            </p:nvSpPr>
            <p:spPr>
              <a:xfrm>
                <a:off x="7162360" y="3124296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66" name="任意多边形: 形状 765"/>
              <p:cNvSpPr/>
              <p:nvPr>
                <p:custDataLst>
                  <p:tags r:id="rId191"/>
                </p:custDataLst>
              </p:nvPr>
            </p:nvSpPr>
            <p:spPr>
              <a:xfrm>
                <a:off x="7162360" y="320834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67" name="任意多边形: 形状 766"/>
              <p:cNvSpPr/>
              <p:nvPr>
                <p:custDataLst>
                  <p:tags r:id="rId192"/>
                </p:custDataLst>
              </p:nvPr>
            </p:nvSpPr>
            <p:spPr>
              <a:xfrm>
                <a:off x="7162360" y="329328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68" name="任意多边形: 形状 767"/>
              <p:cNvSpPr/>
              <p:nvPr>
                <p:custDataLst>
                  <p:tags r:id="rId193"/>
                </p:custDataLst>
              </p:nvPr>
            </p:nvSpPr>
            <p:spPr>
              <a:xfrm>
                <a:off x="7162360" y="3377331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69" name="任意多边形: 形状 768"/>
              <p:cNvSpPr/>
              <p:nvPr>
                <p:custDataLst>
                  <p:tags r:id="rId194"/>
                </p:custDataLst>
              </p:nvPr>
            </p:nvSpPr>
            <p:spPr>
              <a:xfrm>
                <a:off x="7162360" y="346227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70" name="任意多边形: 形状 769"/>
              <p:cNvSpPr/>
              <p:nvPr>
                <p:custDataLst>
                  <p:tags r:id="rId195"/>
                </p:custDataLst>
              </p:nvPr>
            </p:nvSpPr>
            <p:spPr>
              <a:xfrm>
                <a:off x="7162360" y="354632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71" name="任意多边形: 形状 770"/>
              <p:cNvSpPr/>
              <p:nvPr>
                <p:custDataLst>
                  <p:tags r:id="rId196"/>
                </p:custDataLst>
              </p:nvPr>
            </p:nvSpPr>
            <p:spPr>
              <a:xfrm>
                <a:off x="7162360" y="3630366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72" name="任意多边形: 形状 771"/>
              <p:cNvSpPr/>
              <p:nvPr>
                <p:custDataLst>
                  <p:tags r:id="rId197"/>
                </p:custDataLst>
              </p:nvPr>
            </p:nvSpPr>
            <p:spPr>
              <a:xfrm>
                <a:off x="7162360" y="371531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73" name="任意多边形: 形状 772"/>
              <p:cNvSpPr/>
              <p:nvPr>
                <p:custDataLst>
                  <p:tags r:id="rId198"/>
                </p:custDataLst>
              </p:nvPr>
            </p:nvSpPr>
            <p:spPr>
              <a:xfrm>
                <a:off x="7162360" y="379935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74" name="任意多边形: 形状 773"/>
              <p:cNvSpPr/>
              <p:nvPr>
                <p:custDataLst>
                  <p:tags r:id="rId199"/>
                </p:custDataLst>
              </p:nvPr>
            </p:nvSpPr>
            <p:spPr>
              <a:xfrm>
                <a:off x="7162360" y="388430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75" name="任意多边形: 形状 774"/>
              <p:cNvSpPr/>
              <p:nvPr>
                <p:custDataLst>
                  <p:tags r:id="rId200"/>
                </p:custDataLst>
              </p:nvPr>
            </p:nvSpPr>
            <p:spPr>
              <a:xfrm>
                <a:off x="7162360" y="396834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76" name="任意多边形: 形状 775"/>
              <p:cNvSpPr/>
              <p:nvPr>
                <p:custDataLst>
                  <p:tags r:id="rId201"/>
                </p:custDataLst>
              </p:nvPr>
            </p:nvSpPr>
            <p:spPr>
              <a:xfrm>
                <a:off x="7162360" y="4052391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77" name="任意多边形: 形状 776"/>
              <p:cNvSpPr/>
              <p:nvPr>
                <p:custDataLst>
                  <p:tags r:id="rId202"/>
                </p:custDataLst>
              </p:nvPr>
            </p:nvSpPr>
            <p:spPr>
              <a:xfrm>
                <a:off x="7162360" y="4137339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78" name="任意多边形: 形状 777"/>
              <p:cNvSpPr/>
              <p:nvPr>
                <p:custDataLst>
                  <p:tags r:id="rId203"/>
                </p:custDataLst>
              </p:nvPr>
            </p:nvSpPr>
            <p:spPr>
              <a:xfrm>
                <a:off x="7162360" y="422138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79" name="任意多边形: 形状 778"/>
              <p:cNvSpPr/>
              <p:nvPr>
                <p:custDataLst>
                  <p:tags r:id="rId204"/>
                </p:custDataLst>
              </p:nvPr>
            </p:nvSpPr>
            <p:spPr>
              <a:xfrm>
                <a:off x="7162360" y="430633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80" name="任意多边形: 形状 779"/>
              <p:cNvSpPr/>
              <p:nvPr>
                <p:custDataLst>
                  <p:tags r:id="rId205"/>
                </p:custDataLst>
              </p:nvPr>
            </p:nvSpPr>
            <p:spPr>
              <a:xfrm>
                <a:off x="7162360" y="439037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6 h 27110"/>
                  <a:gd name="connsiteX2" fmla="*/ 13555 w 27110"/>
                  <a:gd name="connsiteY2" fmla="*/ 27111 h 27110"/>
                  <a:gd name="connsiteX3" fmla="*/ 0 w 27110"/>
                  <a:gd name="connsiteY3" fmla="*/ 13556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6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6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81" name="任意多边形: 形状 780"/>
              <p:cNvSpPr/>
              <p:nvPr>
                <p:custDataLst>
                  <p:tags r:id="rId206"/>
                </p:custDataLst>
              </p:nvPr>
            </p:nvSpPr>
            <p:spPr>
              <a:xfrm>
                <a:off x="7162360" y="447441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82" name="任意多边形: 形状 781"/>
              <p:cNvSpPr/>
              <p:nvPr>
                <p:custDataLst>
                  <p:tags r:id="rId207"/>
                </p:custDataLst>
              </p:nvPr>
            </p:nvSpPr>
            <p:spPr>
              <a:xfrm>
                <a:off x="7162360" y="455936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83" name="任意多边形: 形状 782"/>
              <p:cNvSpPr/>
              <p:nvPr>
                <p:custDataLst>
                  <p:tags r:id="rId208"/>
                </p:custDataLst>
              </p:nvPr>
            </p:nvSpPr>
            <p:spPr>
              <a:xfrm>
                <a:off x="7162360" y="464340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84" name="任意多边形: 形状 783"/>
              <p:cNvSpPr/>
              <p:nvPr>
                <p:custDataLst>
                  <p:tags r:id="rId209"/>
                </p:custDataLst>
              </p:nvPr>
            </p:nvSpPr>
            <p:spPr>
              <a:xfrm>
                <a:off x="7077413" y="282878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85" name="任意多边形: 形状 784"/>
              <p:cNvSpPr/>
              <p:nvPr>
                <p:custDataLst>
                  <p:tags r:id="rId210"/>
                </p:custDataLst>
              </p:nvPr>
            </p:nvSpPr>
            <p:spPr>
              <a:xfrm>
                <a:off x="7077413" y="2913735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86" name="任意多边形: 形状 785"/>
              <p:cNvSpPr/>
              <p:nvPr>
                <p:custDataLst>
                  <p:tags r:id="rId211"/>
                </p:custDataLst>
              </p:nvPr>
            </p:nvSpPr>
            <p:spPr>
              <a:xfrm>
                <a:off x="7077413" y="2997779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87" name="任意多边形: 形状 786"/>
              <p:cNvSpPr/>
              <p:nvPr>
                <p:custDataLst>
                  <p:tags r:id="rId212"/>
                </p:custDataLst>
              </p:nvPr>
            </p:nvSpPr>
            <p:spPr>
              <a:xfrm>
                <a:off x="7077413" y="308182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88" name="任意多边形: 形状 787"/>
              <p:cNvSpPr/>
              <p:nvPr>
                <p:custDataLst>
                  <p:tags r:id="rId213"/>
                </p:custDataLst>
              </p:nvPr>
            </p:nvSpPr>
            <p:spPr>
              <a:xfrm>
                <a:off x="7077413" y="316677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89" name="任意多边形: 形状 788"/>
              <p:cNvSpPr/>
              <p:nvPr>
                <p:custDataLst>
                  <p:tags r:id="rId214"/>
                </p:custDataLst>
              </p:nvPr>
            </p:nvSpPr>
            <p:spPr>
              <a:xfrm>
                <a:off x="7077413" y="325081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90" name="任意多边形: 形状 789"/>
              <p:cNvSpPr/>
              <p:nvPr>
                <p:custDataLst>
                  <p:tags r:id="rId215"/>
                </p:custDataLst>
              </p:nvPr>
            </p:nvSpPr>
            <p:spPr>
              <a:xfrm>
                <a:off x="7077413" y="333485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91" name="任意多边形: 形状 790"/>
              <p:cNvSpPr/>
              <p:nvPr>
                <p:custDataLst>
                  <p:tags r:id="rId216"/>
                </p:custDataLst>
              </p:nvPr>
            </p:nvSpPr>
            <p:spPr>
              <a:xfrm>
                <a:off x="7077413" y="3419805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92" name="任意多边形: 形状 791"/>
              <p:cNvSpPr/>
              <p:nvPr>
                <p:custDataLst>
                  <p:tags r:id="rId217"/>
                </p:custDataLst>
              </p:nvPr>
            </p:nvSpPr>
            <p:spPr>
              <a:xfrm>
                <a:off x="7077413" y="350384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93" name="任意多边形: 形状 792"/>
              <p:cNvSpPr/>
              <p:nvPr>
                <p:custDataLst>
                  <p:tags r:id="rId218"/>
                </p:custDataLst>
              </p:nvPr>
            </p:nvSpPr>
            <p:spPr>
              <a:xfrm>
                <a:off x="7077413" y="3588796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94" name="任意多边形: 形状 793"/>
              <p:cNvSpPr/>
              <p:nvPr>
                <p:custDataLst>
                  <p:tags r:id="rId219"/>
                </p:custDataLst>
              </p:nvPr>
            </p:nvSpPr>
            <p:spPr>
              <a:xfrm>
                <a:off x="7077413" y="3672839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95" name="任意多边形: 形状 794"/>
              <p:cNvSpPr/>
              <p:nvPr>
                <p:custDataLst>
                  <p:tags r:id="rId220"/>
                </p:custDataLst>
              </p:nvPr>
            </p:nvSpPr>
            <p:spPr>
              <a:xfrm>
                <a:off x="7077413" y="375688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96" name="任意多边形: 形状 795"/>
              <p:cNvSpPr/>
              <p:nvPr>
                <p:custDataLst>
                  <p:tags r:id="rId221"/>
                </p:custDataLst>
              </p:nvPr>
            </p:nvSpPr>
            <p:spPr>
              <a:xfrm>
                <a:off x="7077413" y="384183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97" name="任意多边形: 形状 796"/>
              <p:cNvSpPr/>
              <p:nvPr>
                <p:custDataLst>
                  <p:tags r:id="rId222"/>
                </p:custDataLst>
              </p:nvPr>
            </p:nvSpPr>
            <p:spPr>
              <a:xfrm>
                <a:off x="7077413" y="392587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98" name="任意多边形: 形状 797"/>
              <p:cNvSpPr/>
              <p:nvPr>
                <p:custDataLst>
                  <p:tags r:id="rId223"/>
                </p:custDataLst>
              </p:nvPr>
            </p:nvSpPr>
            <p:spPr>
              <a:xfrm>
                <a:off x="7077413" y="4010821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99" name="任意多边形: 形状 798"/>
              <p:cNvSpPr/>
              <p:nvPr>
                <p:custDataLst>
                  <p:tags r:id="rId224"/>
                </p:custDataLst>
              </p:nvPr>
            </p:nvSpPr>
            <p:spPr>
              <a:xfrm>
                <a:off x="7077413" y="4094865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00" name="任意多边形: 形状 799"/>
              <p:cNvSpPr/>
              <p:nvPr>
                <p:custDataLst>
                  <p:tags r:id="rId225"/>
                </p:custDataLst>
              </p:nvPr>
            </p:nvSpPr>
            <p:spPr>
              <a:xfrm>
                <a:off x="7077413" y="417981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01" name="任意多边形: 形状 800"/>
              <p:cNvSpPr/>
              <p:nvPr>
                <p:custDataLst>
                  <p:tags r:id="rId226"/>
                </p:custDataLst>
              </p:nvPr>
            </p:nvSpPr>
            <p:spPr>
              <a:xfrm>
                <a:off x="7077413" y="4263856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02" name="任意多边形: 形状 801"/>
              <p:cNvSpPr/>
              <p:nvPr>
                <p:custDataLst>
                  <p:tags r:id="rId227"/>
                </p:custDataLst>
              </p:nvPr>
            </p:nvSpPr>
            <p:spPr>
              <a:xfrm>
                <a:off x="7077413" y="434790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03" name="任意多边形: 形状 802"/>
              <p:cNvSpPr/>
              <p:nvPr>
                <p:custDataLst>
                  <p:tags r:id="rId228"/>
                </p:custDataLst>
              </p:nvPr>
            </p:nvSpPr>
            <p:spPr>
              <a:xfrm>
                <a:off x="7077413" y="443284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04" name="任意多边形: 形状 803"/>
              <p:cNvSpPr/>
              <p:nvPr>
                <p:custDataLst>
                  <p:tags r:id="rId229"/>
                </p:custDataLst>
              </p:nvPr>
            </p:nvSpPr>
            <p:spPr>
              <a:xfrm>
                <a:off x="7077413" y="4516891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05" name="任意多边形: 形状 804"/>
              <p:cNvSpPr/>
              <p:nvPr>
                <p:custDataLst>
                  <p:tags r:id="rId230"/>
                </p:custDataLst>
              </p:nvPr>
            </p:nvSpPr>
            <p:spPr>
              <a:xfrm>
                <a:off x="7077413" y="460093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06" name="任意多边形: 形状 805"/>
              <p:cNvSpPr/>
              <p:nvPr>
                <p:custDataLst>
                  <p:tags r:id="rId231"/>
                </p:custDataLst>
              </p:nvPr>
            </p:nvSpPr>
            <p:spPr>
              <a:xfrm>
                <a:off x="7077413" y="468588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07" name="任意多边形: 形状 806"/>
              <p:cNvSpPr/>
              <p:nvPr>
                <p:custDataLst>
                  <p:tags r:id="rId232"/>
                </p:custDataLst>
              </p:nvPr>
            </p:nvSpPr>
            <p:spPr>
              <a:xfrm>
                <a:off x="6993369" y="278631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08" name="任意多边形: 形状 807"/>
              <p:cNvSpPr/>
              <p:nvPr>
                <p:custDataLst>
                  <p:tags r:id="rId233"/>
                </p:custDataLst>
              </p:nvPr>
            </p:nvSpPr>
            <p:spPr>
              <a:xfrm>
                <a:off x="6993369" y="287126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09" name="任意多边形: 形状 808"/>
              <p:cNvSpPr/>
              <p:nvPr>
                <p:custDataLst>
                  <p:tags r:id="rId234"/>
                </p:custDataLst>
              </p:nvPr>
            </p:nvSpPr>
            <p:spPr>
              <a:xfrm>
                <a:off x="6993369" y="2955305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10" name="任意多边形: 形状 809"/>
              <p:cNvSpPr/>
              <p:nvPr>
                <p:custDataLst>
                  <p:tags r:id="rId235"/>
                </p:custDataLst>
              </p:nvPr>
            </p:nvSpPr>
            <p:spPr>
              <a:xfrm>
                <a:off x="6993369" y="304025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11" name="任意多边形: 形状 810"/>
              <p:cNvSpPr/>
              <p:nvPr>
                <p:custDataLst>
                  <p:tags r:id="rId236"/>
                </p:custDataLst>
              </p:nvPr>
            </p:nvSpPr>
            <p:spPr>
              <a:xfrm>
                <a:off x="6993369" y="3124296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12" name="任意多边形: 形状 811"/>
              <p:cNvSpPr/>
              <p:nvPr>
                <p:custDataLst>
                  <p:tags r:id="rId237"/>
                </p:custDataLst>
              </p:nvPr>
            </p:nvSpPr>
            <p:spPr>
              <a:xfrm>
                <a:off x="6993369" y="320834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13" name="任意多边形: 形状 812"/>
              <p:cNvSpPr/>
              <p:nvPr>
                <p:custDataLst>
                  <p:tags r:id="rId238"/>
                </p:custDataLst>
              </p:nvPr>
            </p:nvSpPr>
            <p:spPr>
              <a:xfrm>
                <a:off x="6993369" y="329328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14" name="任意多边形: 形状 813"/>
              <p:cNvSpPr/>
              <p:nvPr>
                <p:custDataLst>
                  <p:tags r:id="rId239"/>
                </p:custDataLst>
              </p:nvPr>
            </p:nvSpPr>
            <p:spPr>
              <a:xfrm>
                <a:off x="6993369" y="3377331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15" name="任意多边形: 形状 814"/>
              <p:cNvSpPr/>
              <p:nvPr>
                <p:custDataLst>
                  <p:tags r:id="rId240"/>
                </p:custDataLst>
              </p:nvPr>
            </p:nvSpPr>
            <p:spPr>
              <a:xfrm>
                <a:off x="6993369" y="346227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16" name="任意多边形: 形状 815"/>
              <p:cNvSpPr/>
              <p:nvPr>
                <p:custDataLst>
                  <p:tags r:id="rId241"/>
                </p:custDataLst>
              </p:nvPr>
            </p:nvSpPr>
            <p:spPr>
              <a:xfrm>
                <a:off x="6993369" y="354632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17" name="任意多边形: 形状 816"/>
              <p:cNvSpPr/>
              <p:nvPr>
                <p:custDataLst>
                  <p:tags r:id="rId242"/>
                </p:custDataLst>
              </p:nvPr>
            </p:nvSpPr>
            <p:spPr>
              <a:xfrm>
                <a:off x="6993369" y="3630366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18" name="任意多边形: 形状 817"/>
              <p:cNvSpPr/>
              <p:nvPr>
                <p:custDataLst>
                  <p:tags r:id="rId243"/>
                </p:custDataLst>
              </p:nvPr>
            </p:nvSpPr>
            <p:spPr>
              <a:xfrm>
                <a:off x="6993369" y="371531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19" name="任意多边形: 形状 818"/>
              <p:cNvSpPr/>
              <p:nvPr>
                <p:custDataLst>
                  <p:tags r:id="rId244"/>
                </p:custDataLst>
              </p:nvPr>
            </p:nvSpPr>
            <p:spPr>
              <a:xfrm>
                <a:off x="6993369" y="379935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20" name="任意多边形: 形状 819"/>
              <p:cNvSpPr/>
              <p:nvPr>
                <p:custDataLst>
                  <p:tags r:id="rId245"/>
                </p:custDataLst>
              </p:nvPr>
            </p:nvSpPr>
            <p:spPr>
              <a:xfrm>
                <a:off x="6993369" y="388430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21" name="任意多边形: 形状 820"/>
              <p:cNvSpPr/>
              <p:nvPr>
                <p:custDataLst>
                  <p:tags r:id="rId246"/>
                </p:custDataLst>
              </p:nvPr>
            </p:nvSpPr>
            <p:spPr>
              <a:xfrm>
                <a:off x="6993369" y="396834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22" name="任意多边形: 形状 821"/>
              <p:cNvSpPr/>
              <p:nvPr>
                <p:custDataLst>
                  <p:tags r:id="rId247"/>
                </p:custDataLst>
              </p:nvPr>
            </p:nvSpPr>
            <p:spPr>
              <a:xfrm>
                <a:off x="6993369" y="4052391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23" name="任意多边形: 形状 822"/>
              <p:cNvSpPr/>
              <p:nvPr>
                <p:custDataLst>
                  <p:tags r:id="rId248"/>
                </p:custDataLst>
              </p:nvPr>
            </p:nvSpPr>
            <p:spPr>
              <a:xfrm>
                <a:off x="6993369" y="4137339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24" name="任意多边形: 形状 823"/>
              <p:cNvSpPr/>
              <p:nvPr>
                <p:custDataLst>
                  <p:tags r:id="rId249"/>
                </p:custDataLst>
              </p:nvPr>
            </p:nvSpPr>
            <p:spPr>
              <a:xfrm>
                <a:off x="6993369" y="422138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25" name="任意多边形: 形状 824"/>
              <p:cNvSpPr/>
              <p:nvPr>
                <p:custDataLst>
                  <p:tags r:id="rId250"/>
                </p:custDataLst>
              </p:nvPr>
            </p:nvSpPr>
            <p:spPr>
              <a:xfrm>
                <a:off x="6993369" y="430633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26" name="任意多边形: 形状 825"/>
              <p:cNvSpPr/>
              <p:nvPr>
                <p:custDataLst>
                  <p:tags r:id="rId251"/>
                </p:custDataLst>
              </p:nvPr>
            </p:nvSpPr>
            <p:spPr>
              <a:xfrm>
                <a:off x="6993369" y="439037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6 h 27110"/>
                  <a:gd name="connsiteX2" fmla="*/ 13555 w 27110"/>
                  <a:gd name="connsiteY2" fmla="*/ 27111 h 27110"/>
                  <a:gd name="connsiteX3" fmla="*/ 0 w 27110"/>
                  <a:gd name="connsiteY3" fmla="*/ 13556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6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6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27" name="任意多边形: 形状 826"/>
              <p:cNvSpPr/>
              <p:nvPr>
                <p:custDataLst>
                  <p:tags r:id="rId252"/>
                </p:custDataLst>
              </p:nvPr>
            </p:nvSpPr>
            <p:spPr>
              <a:xfrm>
                <a:off x="6993369" y="447441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28" name="任意多边形: 形状 827"/>
              <p:cNvSpPr/>
              <p:nvPr>
                <p:custDataLst>
                  <p:tags r:id="rId253"/>
                </p:custDataLst>
              </p:nvPr>
            </p:nvSpPr>
            <p:spPr>
              <a:xfrm>
                <a:off x="6993369" y="455936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29" name="任意多边形: 形状 828"/>
              <p:cNvSpPr/>
              <p:nvPr>
                <p:custDataLst>
                  <p:tags r:id="rId254"/>
                </p:custDataLst>
              </p:nvPr>
            </p:nvSpPr>
            <p:spPr>
              <a:xfrm>
                <a:off x="6993369" y="464340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30" name="任意多边形: 形状 829"/>
              <p:cNvSpPr/>
              <p:nvPr>
                <p:custDataLst>
                  <p:tags r:id="rId255"/>
                </p:custDataLst>
              </p:nvPr>
            </p:nvSpPr>
            <p:spPr>
              <a:xfrm>
                <a:off x="6908422" y="282878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31" name="任意多边形: 形状 830"/>
              <p:cNvSpPr/>
              <p:nvPr>
                <p:custDataLst>
                  <p:tags r:id="rId256"/>
                </p:custDataLst>
              </p:nvPr>
            </p:nvSpPr>
            <p:spPr>
              <a:xfrm>
                <a:off x="6908422" y="2913735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32" name="任意多边形: 形状 831"/>
              <p:cNvSpPr/>
              <p:nvPr>
                <p:custDataLst>
                  <p:tags r:id="rId257"/>
                </p:custDataLst>
              </p:nvPr>
            </p:nvSpPr>
            <p:spPr>
              <a:xfrm>
                <a:off x="6908422" y="2997779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33" name="任意多边形: 形状 832"/>
              <p:cNvSpPr/>
              <p:nvPr>
                <p:custDataLst>
                  <p:tags r:id="rId258"/>
                </p:custDataLst>
              </p:nvPr>
            </p:nvSpPr>
            <p:spPr>
              <a:xfrm>
                <a:off x="6908422" y="308182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34" name="任意多边形: 形状 833"/>
              <p:cNvSpPr/>
              <p:nvPr>
                <p:custDataLst>
                  <p:tags r:id="rId259"/>
                </p:custDataLst>
              </p:nvPr>
            </p:nvSpPr>
            <p:spPr>
              <a:xfrm>
                <a:off x="6908422" y="316677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35" name="任意多边形: 形状 834"/>
              <p:cNvSpPr/>
              <p:nvPr>
                <p:custDataLst>
                  <p:tags r:id="rId260"/>
                </p:custDataLst>
              </p:nvPr>
            </p:nvSpPr>
            <p:spPr>
              <a:xfrm>
                <a:off x="6908422" y="325081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36" name="任意多边形: 形状 835"/>
              <p:cNvSpPr/>
              <p:nvPr>
                <p:custDataLst>
                  <p:tags r:id="rId261"/>
                </p:custDataLst>
              </p:nvPr>
            </p:nvSpPr>
            <p:spPr>
              <a:xfrm>
                <a:off x="6908422" y="333485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37" name="任意多边形: 形状 836"/>
              <p:cNvSpPr/>
              <p:nvPr>
                <p:custDataLst>
                  <p:tags r:id="rId262"/>
                </p:custDataLst>
              </p:nvPr>
            </p:nvSpPr>
            <p:spPr>
              <a:xfrm>
                <a:off x="6908422" y="3419805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38" name="任意多边形: 形状 837"/>
              <p:cNvSpPr/>
              <p:nvPr>
                <p:custDataLst>
                  <p:tags r:id="rId263"/>
                </p:custDataLst>
              </p:nvPr>
            </p:nvSpPr>
            <p:spPr>
              <a:xfrm>
                <a:off x="6908422" y="350384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39" name="任意多边形: 形状 838"/>
              <p:cNvSpPr/>
              <p:nvPr>
                <p:custDataLst>
                  <p:tags r:id="rId264"/>
                </p:custDataLst>
              </p:nvPr>
            </p:nvSpPr>
            <p:spPr>
              <a:xfrm>
                <a:off x="6908422" y="3588796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40" name="任意多边形: 形状 839"/>
              <p:cNvSpPr/>
              <p:nvPr>
                <p:custDataLst>
                  <p:tags r:id="rId265"/>
                </p:custDataLst>
              </p:nvPr>
            </p:nvSpPr>
            <p:spPr>
              <a:xfrm>
                <a:off x="6908422" y="3672839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41" name="任意多边形: 形状 840"/>
              <p:cNvSpPr/>
              <p:nvPr>
                <p:custDataLst>
                  <p:tags r:id="rId266"/>
                </p:custDataLst>
              </p:nvPr>
            </p:nvSpPr>
            <p:spPr>
              <a:xfrm>
                <a:off x="6908422" y="375688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42" name="任意多边形: 形状 841"/>
              <p:cNvSpPr/>
              <p:nvPr>
                <p:custDataLst>
                  <p:tags r:id="rId267"/>
                </p:custDataLst>
              </p:nvPr>
            </p:nvSpPr>
            <p:spPr>
              <a:xfrm>
                <a:off x="6908422" y="384183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43" name="任意多边形: 形状 842"/>
              <p:cNvSpPr/>
              <p:nvPr>
                <p:custDataLst>
                  <p:tags r:id="rId268"/>
                </p:custDataLst>
              </p:nvPr>
            </p:nvSpPr>
            <p:spPr>
              <a:xfrm>
                <a:off x="6908422" y="392587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44" name="任意多边形: 形状 843"/>
              <p:cNvSpPr/>
              <p:nvPr>
                <p:custDataLst>
                  <p:tags r:id="rId269"/>
                </p:custDataLst>
              </p:nvPr>
            </p:nvSpPr>
            <p:spPr>
              <a:xfrm>
                <a:off x="6908422" y="4010821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45" name="任意多边形: 形状 844"/>
              <p:cNvSpPr/>
              <p:nvPr>
                <p:custDataLst>
                  <p:tags r:id="rId270"/>
                </p:custDataLst>
              </p:nvPr>
            </p:nvSpPr>
            <p:spPr>
              <a:xfrm>
                <a:off x="6908422" y="4094865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46" name="任意多边形: 形状 845"/>
              <p:cNvSpPr/>
              <p:nvPr>
                <p:custDataLst>
                  <p:tags r:id="rId271"/>
                </p:custDataLst>
              </p:nvPr>
            </p:nvSpPr>
            <p:spPr>
              <a:xfrm>
                <a:off x="6908422" y="417981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47" name="任意多边形: 形状 846"/>
              <p:cNvSpPr/>
              <p:nvPr>
                <p:custDataLst>
                  <p:tags r:id="rId272"/>
                </p:custDataLst>
              </p:nvPr>
            </p:nvSpPr>
            <p:spPr>
              <a:xfrm>
                <a:off x="6908422" y="4263856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48" name="任意多边形: 形状 847"/>
              <p:cNvSpPr/>
              <p:nvPr>
                <p:custDataLst>
                  <p:tags r:id="rId273"/>
                </p:custDataLst>
              </p:nvPr>
            </p:nvSpPr>
            <p:spPr>
              <a:xfrm>
                <a:off x="6908422" y="434790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49" name="任意多边形: 形状 848"/>
              <p:cNvSpPr/>
              <p:nvPr>
                <p:custDataLst>
                  <p:tags r:id="rId274"/>
                </p:custDataLst>
              </p:nvPr>
            </p:nvSpPr>
            <p:spPr>
              <a:xfrm>
                <a:off x="6908422" y="443284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50" name="任意多边形: 形状 849"/>
              <p:cNvSpPr/>
              <p:nvPr>
                <p:custDataLst>
                  <p:tags r:id="rId275"/>
                </p:custDataLst>
              </p:nvPr>
            </p:nvSpPr>
            <p:spPr>
              <a:xfrm>
                <a:off x="6908422" y="4516891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51" name="任意多边形: 形状 850"/>
              <p:cNvSpPr/>
              <p:nvPr>
                <p:custDataLst>
                  <p:tags r:id="rId276"/>
                </p:custDataLst>
              </p:nvPr>
            </p:nvSpPr>
            <p:spPr>
              <a:xfrm>
                <a:off x="6908422" y="460093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52" name="任意多边形: 形状 851"/>
              <p:cNvSpPr/>
              <p:nvPr>
                <p:custDataLst>
                  <p:tags r:id="rId277"/>
                </p:custDataLst>
              </p:nvPr>
            </p:nvSpPr>
            <p:spPr>
              <a:xfrm>
                <a:off x="6908422" y="468588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53" name="任意多边形: 形状 852"/>
              <p:cNvSpPr/>
              <p:nvPr>
                <p:custDataLst>
                  <p:tags r:id="rId278"/>
                </p:custDataLst>
              </p:nvPr>
            </p:nvSpPr>
            <p:spPr>
              <a:xfrm>
                <a:off x="6824378" y="278631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54" name="任意多边形: 形状 853"/>
              <p:cNvSpPr/>
              <p:nvPr>
                <p:custDataLst>
                  <p:tags r:id="rId279"/>
                </p:custDataLst>
              </p:nvPr>
            </p:nvSpPr>
            <p:spPr>
              <a:xfrm>
                <a:off x="6824378" y="287126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55" name="任意多边形: 形状 854"/>
              <p:cNvSpPr/>
              <p:nvPr>
                <p:custDataLst>
                  <p:tags r:id="rId280"/>
                </p:custDataLst>
              </p:nvPr>
            </p:nvSpPr>
            <p:spPr>
              <a:xfrm>
                <a:off x="6824378" y="2955305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56" name="任意多边形: 形状 855"/>
              <p:cNvSpPr/>
              <p:nvPr>
                <p:custDataLst>
                  <p:tags r:id="rId281"/>
                </p:custDataLst>
              </p:nvPr>
            </p:nvSpPr>
            <p:spPr>
              <a:xfrm>
                <a:off x="6824378" y="304025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57" name="任意多边形: 形状 856"/>
              <p:cNvSpPr/>
              <p:nvPr>
                <p:custDataLst>
                  <p:tags r:id="rId282"/>
                </p:custDataLst>
              </p:nvPr>
            </p:nvSpPr>
            <p:spPr>
              <a:xfrm>
                <a:off x="6824378" y="3124296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58" name="任意多边形: 形状 857"/>
              <p:cNvSpPr/>
              <p:nvPr>
                <p:custDataLst>
                  <p:tags r:id="rId283"/>
                </p:custDataLst>
              </p:nvPr>
            </p:nvSpPr>
            <p:spPr>
              <a:xfrm>
                <a:off x="6824378" y="320834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59" name="任意多边形: 形状 858"/>
              <p:cNvSpPr/>
              <p:nvPr>
                <p:custDataLst>
                  <p:tags r:id="rId284"/>
                </p:custDataLst>
              </p:nvPr>
            </p:nvSpPr>
            <p:spPr>
              <a:xfrm>
                <a:off x="6824378" y="329328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60" name="任意多边形: 形状 859"/>
              <p:cNvSpPr/>
              <p:nvPr>
                <p:custDataLst>
                  <p:tags r:id="rId285"/>
                </p:custDataLst>
              </p:nvPr>
            </p:nvSpPr>
            <p:spPr>
              <a:xfrm>
                <a:off x="6824378" y="3377331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61" name="任意多边形: 形状 860"/>
              <p:cNvSpPr/>
              <p:nvPr>
                <p:custDataLst>
                  <p:tags r:id="rId286"/>
                </p:custDataLst>
              </p:nvPr>
            </p:nvSpPr>
            <p:spPr>
              <a:xfrm>
                <a:off x="6824378" y="346227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62" name="任意多边形: 形状 861"/>
              <p:cNvSpPr/>
              <p:nvPr>
                <p:custDataLst>
                  <p:tags r:id="rId287"/>
                </p:custDataLst>
              </p:nvPr>
            </p:nvSpPr>
            <p:spPr>
              <a:xfrm>
                <a:off x="6824378" y="354632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63" name="任意多边形: 形状 862"/>
              <p:cNvSpPr/>
              <p:nvPr>
                <p:custDataLst>
                  <p:tags r:id="rId288"/>
                </p:custDataLst>
              </p:nvPr>
            </p:nvSpPr>
            <p:spPr>
              <a:xfrm>
                <a:off x="6824378" y="3630366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64" name="任意多边形: 形状 863"/>
              <p:cNvSpPr/>
              <p:nvPr>
                <p:custDataLst>
                  <p:tags r:id="rId289"/>
                </p:custDataLst>
              </p:nvPr>
            </p:nvSpPr>
            <p:spPr>
              <a:xfrm>
                <a:off x="6824378" y="371531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65" name="任意多边形: 形状 864"/>
              <p:cNvSpPr/>
              <p:nvPr>
                <p:custDataLst>
                  <p:tags r:id="rId290"/>
                </p:custDataLst>
              </p:nvPr>
            </p:nvSpPr>
            <p:spPr>
              <a:xfrm>
                <a:off x="6824378" y="379935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66" name="任意多边形: 形状 865"/>
              <p:cNvSpPr/>
              <p:nvPr>
                <p:custDataLst>
                  <p:tags r:id="rId291"/>
                </p:custDataLst>
              </p:nvPr>
            </p:nvSpPr>
            <p:spPr>
              <a:xfrm>
                <a:off x="6824378" y="388430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67" name="任意多边形: 形状 866"/>
              <p:cNvSpPr/>
              <p:nvPr>
                <p:custDataLst>
                  <p:tags r:id="rId292"/>
                </p:custDataLst>
              </p:nvPr>
            </p:nvSpPr>
            <p:spPr>
              <a:xfrm>
                <a:off x="6824378" y="396834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68" name="任意多边形: 形状 867"/>
              <p:cNvSpPr/>
              <p:nvPr>
                <p:custDataLst>
                  <p:tags r:id="rId293"/>
                </p:custDataLst>
              </p:nvPr>
            </p:nvSpPr>
            <p:spPr>
              <a:xfrm>
                <a:off x="6824378" y="4052391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69" name="任意多边形: 形状 868"/>
              <p:cNvSpPr/>
              <p:nvPr>
                <p:custDataLst>
                  <p:tags r:id="rId294"/>
                </p:custDataLst>
              </p:nvPr>
            </p:nvSpPr>
            <p:spPr>
              <a:xfrm>
                <a:off x="6824378" y="4137339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70" name="任意多边形: 形状 869"/>
              <p:cNvSpPr/>
              <p:nvPr>
                <p:custDataLst>
                  <p:tags r:id="rId295"/>
                </p:custDataLst>
              </p:nvPr>
            </p:nvSpPr>
            <p:spPr>
              <a:xfrm>
                <a:off x="6824378" y="422138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71" name="任意多边形: 形状 870"/>
              <p:cNvSpPr/>
              <p:nvPr>
                <p:custDataLst>
                  <p:tags r:id="rId296"/>
                </p:custDataLst>
              </p:nvPr>
            </p:nvSpPr>
            <p:spPr>
              <a:xfrm>
                <a:off x="6824378" y="430633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72" name="任意多边形: 形状 871"/>
              <p:cNvSpPr/>
              <p:nvPr>
                <p:custDataLst>
                  <p:tags r:id="rId297"/>
                </p:custDataLst>
              </p:nvPr>
            </p:nvSpPr>
            <p:spPr>
              <a:xfrm>
                <a:off x="6824378" y="439037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6 h 27110"/>
                  <a:gd name="connsiteX2" fmla="*/ 13555 w 27110"/>
                  <a:gd name="connsiteY2" fmla="*/ 27111 h 27110"/>
                  <a:gd name="connsiteX3" fmla="*/ 0 w 27110"/>
                  <a:gd name="connsiteY3" fmla="*/ 13556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6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6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73" name="任意多边形: 形状 872"/>
              <p:cNvSpPr/>
              <p:nvPr>
                <p:custDataLst>
                  <p:tags r:id="rId298"/>
                </p:custDataLst>
              </p:nvPr>
            </p:nvSpPr>
            <p:spPr>
              <a:xfrm>
                <a:off x="6824378" y="447441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74" name="任意多边形: 形状 873"/>
              <p:cNvSpPr/>
              <p:nvPr>
                <p:custDataLst>
                  <p:tags r:id="rId299"/>
                </p:custDataLst>
              </p:nvPr>
            </p:nvSpPr>
            <p:spPr>
              <a:xfrm>
                <a:off x="6824378" y="455936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75" name="任意多边形: 形状 874"/>
              <p:cNvSpPr/>
              <p:nvPr>
                <p:custDataLst>
                  <p:tags r:id="rId300"/>
                </p:custDataLst>
              </p:nvPr>
            </p:nvSpPr>
            <p:spPr>
              <a:xfrm>
                <a:off x="6824378" y="464340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76" name="任意多边形: 形状 875"/>
              <p:cNvSpPr/>
              <p:nvPr>
                <p:custDataLst>
                  <p:tags r:id="rId301"/>
                </p:custDataLst>
              </p:nvPr>
            </p:nvSpPr>
            <p:spPr>
              <a:xfrm>
                <a:off x="6740334" y="282878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77" name="任意多边形: 形状 876"/>
              <p:cNvSpPr/>
              <p:nvPr>
                <p:custDataLst>
                  <p:tags r:id="rId302"/>
                </p:custDataLst>
              </p:nvPr>
            </p:nvSpPr>
            <p:spPr>
              <a:xfrm>
                <a:off x="6740334" y="2913735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78" name="任意多边形: 形状 877"/>
              <p:cNvSpPr/>
              <p:nvPr>
                <p:custDataLst>
                  <p:tags r:id="rId303"/>
                </p:custDataLst>
              </p:nvPr>
            </p:nvSpPr>
            <p:spPr>
              <a:xfrm>
                <a:off x="6740334" y="2997779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79" name="任意多边形: 形状 878"/>
              <p:cNvSpPr/>
              <p:nvPr>
                <p:custDataLst>
                  <p:tags r:id="rId304"/>
                </p:custDataLst>
              </p:nvPr>
            </p:nvSpPr>
            <p:spPr>
              <a:xfrm>
                <a:off x="6740334" y="308182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80" name="任意多边形: 形状 879"/>
              <p:cNvSpPr/>
              <p:nvPr>
                <p:custDataLst>
                  <p:tags r:id="rId305"/>
                </p:custDataLst>
              </p:nvPr>
            </p:nvSpPr>
            <p:spPr>
              <a:xfrm>
                <a:off x="6740334" y="316677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81" name="任意多边形: 形状 880"/>
              <p:cNvSpPr/>
              <p:nvPr>
                <p:custDataLst>
                  <p:tags r:id="rId306"/>
                </p:custDataLst>
              </p:nvPr>
            </p:nvSpPr>
            <p:spPr>
              <a:xfrm>
                <a:off x="6740334" y="325081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82" name="任意多边形: 形状 881"/>
              <p:cNvSpPr/>
              <p:nvPr>
                <p:custDataLst>
                  <p:tags r:id="rId307"/>
                </p:custDataLst>
              </p:nvPr>
            </p:nvSpPr>
            <p:spPr>
              <a:xfrm>
                <a:off x="6740334" y="333485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83" name="任意多边形: 形状 882"/>
              <p:cNvSpPr/>
              <p:nvPr>
                <p:custDataLst>
                  <p:tags r:id="rId308"/>
                </p:custDataLst>
              </p:nvPr>
            </p:nvSpPr>
            <p:spPr>
              <a:xfrm>
                <a:off x="6740334" y="3419805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84" name="任意多边形: 形状 883"/>
              <p:cNvSpPr/>
              <p:nvPr>
                <p:custDataLst>
                  <p:tags r:id="rId309"/>
                </p:custDataLst>
              </p:nvPr>
            </p:nvSpPr>
            <p:spPr>
              <a:xfrm>
                <a:off x="6740334" y="350384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85" name="任意多边形: 形状 884"/>
              <p:cNvSpPr/>
              <p:nvPr>
                <p:custDataLst>
                  <p:tags r:id="rId310"/>
                </p:custDataLst>
              </p:nvPr>
            </p:nvSpPr>
            <p:spPr>
              <a:xfrm>
                <a:off x="6740334" y="3588796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86" name="任意多边形: 形状 885"/>
              <p:cNvSpPr/>
              <p:nvPr>
                <p:custDataLst>
                  <p:tags r:id="rId311"/>
                </p:custDataLst>
              </p:nvPr>
            </p:nvSpPr>
            <p:spPr>
              <a:xfrm>
                <a:off x="6740334" y="3672839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87" name="任意多边形: 形状 886"/>
              <p:cNvSpPr/>
              <p:nvPr>
                <p:custDataLst>
                  <p:tags r:id="rId312"/>
                </p:custDataLst>
              </p:nvPr>
            </p:nvSpPr>
            <p:spPr>
              <a:xfrm>
                <a:off x="6740334" y="375688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88" name="任意多边形: 形状 887"/>
              <p:cNvSpPr/>
              <p:nvPr>
                <p:custDataLst>
                  <p:tags r:id="rId313"/>
                </p:custDataLst>
              </p:nvPr>
            </p:nvSpPr>
            <p:spPr>
              <a:xfrm>
                <a:off x="6740334" y="384183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89" name="任意多边形: 形状 888"/>
              <p:cNvSpPr/>
              <p:nvPr>
                <p:custDataLst>
                  <p:tags r:id="rId314"/>
                </p:custDataLst>
              </p:nvPr>
            </p:nvSpPr>
            <p:spPr>
              <a:xfrm>
                <a:off x="6740334" y="392587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90" name="任意多边形: 形状 889"/>
              <p:cNvSpPr/>
              <p:nvPr>
                <p:custDataLst>
                  <p:tags r:id="rId315"/>
                </p:custDataLst>
              </p:nvPr>
            </p:nvSpPr>
            <p:spPr>
              <a:xfrm>
                <a:off x="6740334" y="4010821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91" name="任意多边形: 形状 890"/>
              <p:cNvSpPr/>
              <p:nvPr>
                <p:custDataLst>
                  <p:tags r:id="rId316"/>
                </p:custDataLst>
              </p:nvPr>
            </p:nvSpPr>
            <p:spPr>
              <a:xfrm>
                <a:off x="6740334" y="4094865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92" name="任意多边形: 形状 891"/>
              <p:cNvSpPr/>
              <p:nvPr>
                <p:custDataLst>
                  <p:tags r:id="rId317"/>
                </p:custDataLst>
              </p:nvPr>
            </p:nvSpPr>
            <p:spPr>
              <a:xfrm>
                <a:off x="6740334" y="417981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93" name="任意多边形: 形状 892"/>
              <p:cNvSpPr/>
              <p:nvPr>
                <p:custDataLst>
                  <p:tags r:id="rId318"/>
                </p:custDataLst>
              </p:nvPr>
            </p:nvSpPr>
            <p:spPr>
              <a:xfrm>
                <a:off x="6740334" y="4263856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94" name="任意多边形: 形状 893"/>
              <p:cNvSpPr/>
              <p:nvPr>
                <p:custDataLst>
                  <p:tags r:id="rId319"/>
                </p:custDataLst>
              </p:nvPr>
            </p:nvSpPr>
            <p:spPr>
              <a:xfrm>
                <a:off x="6740334" y="434790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95" name="任意多边形: 形状 894"/>
              <p:cNvSpPr/>
              <p:nvPr>
                <p:custDataLst>
                  <p:tags r:id="rId320"/>
                </p:custDataLst>
              </p:nvPr>
            </p:nvSpPr>
            <p:spPr>
              <a:xfrm>
                <a:off x="6740334" y="443284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96" name="任意多边形: 形状 895"/>
              <p:cNvSpPr/>
              <p:nvPr>
                <p:custDataLst>
                  <p:tags r:id="rId321"/>
                </p:custDataLst>
              </p:nvPr>
            </p:nvSpPr>
            <p:spPr>
              <a:xfrm>
                <a:off x="6740334" y="4516891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97" name="任意多边形: 形状 896"/>
              <p:cNvSpPr/>
              <p:nvPr>
                <p:custDataLst>
                  <p:tags r:id="rId322"/>
                </p:custDataLst>
              </p:nvPr>
            </p:nvSpPr>
            <p:spPr>
              <a:xfrm>
                <a:off x="6740334" y="460093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98" name="任意多边形: 形状 897"/>
              <p:cNvSpPr/>
              <p:nvPr>
                <p:custDataLst>
                  <p:tags r:id="rId323"/>
                </p:custDataLst>
              </p:nvPr>
            </p:nvSpPr>
            <p:spPr>
              <a:xfrm>
                <a:off x="6740334" y="468588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99" name="任意多边形: 形状 898"/>
              <p:cNvSpPr/>
              <p:nvPr>
                <p:custDataLst>
                  <p:tags r:id="rId324"/>
                </p:custDataLst>
              </p:nvPr>
            </p:nvSpPr>
            <p:spPr>
              <a:xfrm>
                <a:off x="6655387" y="278631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00" name="任意多边形: 形状 899"/>
              <p:cNvSpPr/>
              <p:nvPr>
                <p:custDataLst>
                  <p:tags r:id="rId325"/>
                </p:custDataLst>
              </p:nvPr>
            </p:nvSpPr>
            <p:spPr>
              <a:xfrm>
                <a:off x="6655387" y="287126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01" name="任意多边形: 形状 900"/>
              <p:cNvSpPr/>
              <p:nvPr>
                <p:custDataLst>
                  <p:tags r:id="rId326"/>
                </p:custDataLst>
              </p:nvPr>
            </p:nvSpPr>
            <p:spPr>
              <a:xfrm>
                <a:off x="6655387" y="2955305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02" name="任意多边形: 形状 901"/>
              <p:cNvSpPr/>
              <p:nvPr>
                <p:custDataLst>
                  <p:tags r:id="rId327"/>
                </p:custDataLst>
              </p:nvPr>
            </p:nvSpPr>
            <p:spPr>
              <a:xfrm>
                <a:off x="6655387" y="304025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03" name="任意多边形: 形状 902"/>
              <p:cNvSpPr/>
              <p:nvPr>
                <p:custDataLst>
                  <p:tags r:id="rId328"/>
                </p:custDataLst>
              </p:nvPr>
            </p:nvSpPr>
            <p:spPr>
              <a:xfrm>
                <a:off x="6655387" y="3124296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04" name="任意多边形: 形状 903"/>
              <p:cNvSpPr/>
              <p:nvPr>
                <p:custDataLst>
                  <p:tags r:id="rId329"/>
                </p:custDataLst>
              </p:nvPr>
            </p:nvSpPr>
            <p:spPr>
              <a:xfrm>
                <a:off x="6655387" y="320834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05" name="任意多边形: 形状 904"/>
              <p:cNvSpPr/>
              <p:nvPr>
                <p:custDataLst>
                  <p:tags r:id="rId330"/>
                </p:custDataLst>
              </p:nvPr>
            </p:nvSpPr>
            <p:spPr>
              <a:xfrm>
                <a:off x="6655387" y="329328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06" name="任意多边形: 形状 905"/>
              <p:cNvSpPr/>
              <p:nvPr>
                <p:custDataLst>
                  <p:tags r:id="rId331"/>
                </p:custDataLst>
              </p:nvPr>
            </p:nvSpPr>
            <p:spPr>
              <a:xfrm>
                <a:off x="6655387" y="3377331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07" name="任意多边形: 形状 906"/>
              <p:cNvSpPr/>
              <p:nvPr>
                <p:custDataLst>
                  <p:tags r:id="rId332"/>
                </p:custDataLst>
              </p:nvPr>
            </p:nvSpPr>
            <p:spPr>
              <a:xfrm>
                <a:off x="6655387" y="346227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08" name="任意多边形: 形状 907"/>
              <p:cNvSpPr/>
              <p:nvPr>
                <p:custDataLst>
                  <p:tags r:id="rId333"/>
                </p:custDataLst>
              </p:nvPr>
            </p:nvSpPr>
            <p:spPr>
              <a:xfrm>
                <a:off x="6655387" y="354632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09" name="任意多边形: 形状 908"/>
              <p:cNvSpPr/>
              <p:nvPr>
                <p:custDataLst>
                  <p:tags r:id="rId334"/>
                </p:custDataLst>
              </p:nvPr>
            </p:nvSpPr>
            <p:spPr>
              <a:xfrm>
                <a:off x="6655387" y="3630366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10" name="任意多边形: 形状 909"/>
              <p:cNvSpPr/>
              <p:nvPr>
                <p:custDataLst>
                  <p:tags r:id="rId335"/>
                </p:custDataLst>
              </p:nvPr>
            </p:nvSpPr>
            <p:spPr>
              <a:xfrm>
                <a:off x="6655387" y="371531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11" name="任意多边形: 形状 910"/>
              <p:cNvSpPr/>
              <p:nvPr>
                <p:custDataLst>
                  <p:tags r:id="rId336"/>
                </p:custDataLst>
              </p:nvPr>
            </p:nvSpPr>
            <p:spPr>
              <a:xfrm>
                <a:off x="6655387" y="379935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12" name="任意多边形: 形状 911"/>
              <p:cNvSpPr/>
              <p:nvPr>
                <p:custDataLst>
                  <p:tags r:id="rId337"/>
                </p:custDataLst>
              </p:nvPr>
            </p:nvSpPr>
            <p:spPr>
              <a:xfrm>
                <a:off x="6655387" y="388430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13" name="任意多边形: 形状 912"/>
              <p:cNvSpPr/>
              <p:nvPr>
                <p:custDataLst>
                  <p:tags r:id="rId338"/>
                </p:custDataLst>
              </p:nvPr>
            </p:nvSpPr>
            <p:spPr>
              <a:xfrm>
                <a:off x="6655387" y="396834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14" name="任意多边形: 形状 913"/>
              <p:cNvSpPr/>
              <p:nvPr>
                <p:custDataLst>
                  <p:tags r:id="rId339"/>
                </p:custDataLst>
              </p:nvPr>
            </p:nvSpPr>
            <p:spPr>
              <a:xfrm>
                <a:off x="6655387" y="4052391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15" name="任意多边形: 形状 914"/>
              <p:cNvSpPr/>
              <p:nvPr>
                <p:custDataLst>
                  <p:tags r:id="rId340"/>
                </p:custDataLst>
              </p:nvPr>
            </p:nvSpPr>
            <p:spPr>
              <a:xfrm>
                <a:off x="6655387" y="4137339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16" name="任意多边形: 形状 915"/>
              <p:cNvSpPr/>
              <p:nvPr>
                <p:custDataLst>
                  <p:tags r:id="rId341"/>
                </p:custDataLst>
              </p:nvPr>
            </p:nvSpPr>
            <p:spPr>
              <a:xfrm>
                <a:off x="6655387" y="422138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17" name="任意多边形: 形状 916"/>
              <p:cNvSpPr/>
              <p:nvPr>
                <p:custDataLst>
                  <p:tags r:id="rId342"/>
                </p:custDataLst>
              </p:nvPr>
            </p:nvSpPr>
            <p:spPr>
              <a:xfrm>
                <a:off x="6655387" y="430633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18" name="任意多边形: 形状 917"/>
              <p:cNvSpPr/>
              <p:nvPr>
                <p:custDataLst>
                  <p:tags r:id="rId343"/>
                </p:custDataLst>
              </p:nvPr>
            </p:nvSpPr>
            <p:spPr>
              <a:xfrm>
                <a:off x="6655387" y="439037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6 h 27110"/>
                  <a:gd name="connsiteX2" fmla="*/ 13555 w 27110"/>
                  <a:gd name="connsiteY2" fmla="*/ 27111 h 27110"/>
                  <a:gd name="connsiteX3" fmla="*/ 0 w 27110"/>
                  <a:gd name="connsiteY3" fmla="*/ 13556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6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6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19" name="任意多边形: 形状 918"/>
              <p:cNvSpPr/>
              <p:nvPr>
                <p:custDataLst>
                  <p:tags r:id="rId344"/>
                </p:custDataLst>
              </p:nvPr>
            </p:nvSpPr>
            <p:spPr>
              <a:xfrm>
                <a:off x="6655387" y="447441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20" name="任意多边形: 形状 919"/>
              <p:cNvSpPr/>
              <p:nvPr>
                <p:custDataLst>
                  <p:tags r:id="rId345"/>
                </p:custDataLst>
              </p:nvPr>
            </p:nvSpPr>
            <p:spPr>
              <a:xfrm>
                <a:off x="6655387" y="455936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21" name="任意多边形: 形状 920"/>
              <p:cNvSpPr/>
              <p:nvPr>
                <p:custDataLst>
                  <p:tags r:id="rId346"/>
                </p:custDataLst>
              </p:nvPr>
            </p:nvSpPr>
            <p:spPr>
              <a:xfrm>
                <a:off x="6655387" y="464340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22" name="任意多边形: 形状 921"/>
              <p:cNvSpPr/>
              <p:nvPr>
                <p:custDataLst>
                  <p:tags r:id="rId347"/>
                </p:custDataLst>
              </p:nvPr>
            </p:nvSpPr>
            <p:spPr>
              <a:xfrm>
                <a:off x="6571343" y="282878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23" name="任意多边形: 形状 922"/>
              <p:cNvSpPr/>
              <p:nvPr>
                <p:custDataLst>
                  <p:tags r:id="rId348"/>
                </p:custDataLst>
              </p:nvPr>
            </p:nvSpPr>
            <p:spPr>
              <a:xfrm>
                <a:off x="6571343" y="2913735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24" name="任意多边形: 形状 923"/>
              <p:cNvSpPr/>
              <p:nvPr>
                <p:custDataLst>
                  <p:tags r:id="rId349"/>
                </p:custDataLst>
              </p:nvPr>
            </p:nvSpPr>
            <p:spPr>
              <a:xfrm>
                <a:off x="6571343" y="2997779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25" name="任意多边形: 形状 924"/>
              <p:cNvSpPr/>
              <p:nvPr>
                <p:custDataLst>
                  <p:tags r:id="rId350"/>
                </p:custDataLst>
              </p:nvPr>
            </p:nvSpPr>
            <p:spPr>
              <a:xfrm>
                <a:off x="6571343" y="308182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26" name="任意多边形: 形状 925"/>
              <p:cNvSpPr/>
              <p:nvPr>
                <p:custDataLst>
                  <p:tags r:id="rId351"/>
                </p:custDataLst>
              </p:nvPr>
            </p:nvSpPr>
            <p:spPr>
              <a:xfrm>
                <a:off x="6571343" y="316677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27" name="任意多边形: 形状 926"/>
              <p:cNvSpPr/>
              <p:nvPr>
                <p:custDataLst>
                  <p:tags r:id="rId352"/>
                </p:custDataLst>
              </p:nvPr>
            </p:nvSpPr>
            <p:spPr>
              <a:xfrm>
                <a:off x="6571343" y="325081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28" name="任意多边形: 形状 927"/>
              <p:cNvSpPr/>
              <p:nvPr>
                <p:custDataLst>
                  <p:tags r:id="rId353"/>
                </p:custDataLst>
              </p:nvPr>
            </p:nvSpPr>
            <p:spPr>
              <a:xfrm>
                <a:off x="6571343" y="333485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29" name="任意多边形: 形状 928"/>
              <p:cNvSpPr/>
              <p:nvPr>
                <p:custDataLst>
                  <p:tags r:id="rId354"/>
                </p:custDataLst>
              </p:nvPr>
            </p:nvSpPr>
            <p:spPr>
              <a:xfrm>
                <a:off x="6571343" y="3419805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30" name="任意多边形: 形状 929"/>
              <p:cNvSpPr/>
              <p:nvPr>
                <p:custDataLst>
                  <p:tags r:id="rId355"/>
                </p:custDataLst>
              </p:nvPr>
            </p:nvSpPr>
            <p:spPr>
              <a:xfrm>
                <a:off x="6571343" y="350384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31" name="任意多边形: 形状 930"/>
              <p:cNvSpPr/>
              <p:nvPr>
                <p:custDataLst>
                  <p:tags r:id="rId356"/>
                </p:custDataLst>
              </p:nvPr>
            </p:nvSpPr>
            <p:spPr>
              <a:xfrm>
                <a:off x="6571343" y="3588796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32" name="任意多边形: 形状 931"/>
              <p:cNvSpPr/>
              <p:nvPr>
                <p:custDataLst>
                  <p:tags r:id="rId357"/>
                </p:custDataLst>
              </p:nvPr>
            </p:nvSpPr>
            <p:spPr>
              <a:xfrm>
                <a:off x="6571343" y="3672839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33" name="任意多边形: 形状 932"/>
              <p:cNvSpPr/>
              <p:nvPr>
                <p:custDataLst>
                  <p:tags r:id="rId358"/>
                </p:custDataLst>
              </p:nvPr>
            </p:nvSpPr>
            <p:spPr>
              <a:xfrm>
                <a:off x="6571343" y="375688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34" name="任意多边形: 形状 933"/>
              <p:cNvSpPr/>
              <p:nvPr>
                <p:custDataLst>
                  <p:tags r:id="rId359"/>
                </p:custDataLst>
              </p:nvPr>
            </p:nvSpPr>
            <p:spPr>
              <a:xfrm>
                <a:off x="6571343" y="384183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35" name="任意多边形: 形状 934"/>
              <p:cNvSpPr/>
              <p:nvPr>
                <p:custDataLst>
                  <p:tags r:id="rId360"/>
                </p:custDataLst>
              </p:nvPr>
            </p:nvSpPr>
            <p:spPr>
              <a:xfrm>
                <a:off x="6571343" y="392587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36" name="任意多边形: 形状 935"/>
              <p:cNvSpPr/>
              <p:nvPr>
                <p:custDataLst>
                  <p:tags r:id="rId361"/>
                </p:custDataLst>
              </p:nvPr>
            </p:nvSpPr>
            <p:spPr>
              <a:xfrm>
                <a:off x="6571343" y="4010821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37" name="任意多边形: 形状 936"/>
              <p:cNvSpPr/>
              <p:nvPr>
                <p:custDataLst>
                  <p:tags r:id="rId362"/>
                </p:custDataLst>
              </p:nvPr>
            </p:nvSpPr>
            <p:spPr>
              <a:xfrm>
                <a:off x="6571343" y="4094865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38" name="任意多边形: 形状 937"/>
              <p:cNvSpPr/>
              <p:nvPr>
                <p:custDataLst>
                  <p:tags r:id="rId363"/>
                </p:custDataLst>
              </p:nvPr>
            </p:nvSpPr>
            <p:spPr>
              <a:xfrm>
                <a:off x="6571343" y="417981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39" name="任意多边形: 形状 938"/>
              <p:cNvSpPr/>
              <p:nvPr>
                <p:custDataLst>
                  <p:tags r:id="rId364"/>
                </p:custDataLst>
              </p:nvPr>
            </p:nvSpPr>
            <p:spPr>
              <a:xfrm>
                <a:off x="6571343" y="4263856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40" name="任意多边形: 形状 939"/>
              <p:cNvSpPr/>
              <p:nvPr>
                <p:custDataLst>
                  <p:tags r:id="rId365"/>
                </p:custDataLst>
              </p:nvPr>
            </p:nvSpPr>
            <p:spPr>
              <a:xfrm>
                <a:off x="6571343" y="434790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41" name="任意多边形: 形状 940"/>
              <p:cNvSpPr/>
              <p:nvPr>
                <p:custDataLst>
                  <p:tags r:id="rId366"/>
                </p:custDataLst>
              </p:nvPr>
            </p:nvSpPr>
            <p:spPr>
              <a:xfrm>
                <a:off x="6571343" y="443284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42" name="任意多边形: 形状 941"/>
              <p:cNvSpPr/>
              <p:nvPr>
                <p:custDataLst>
                  <p:tags r:id="rId367"/>
                </p:custDataLst>
              </p:nvPr>
            </p:nvSpPr>
            <p:spPr>
              <a:xfrm>
                <a:off x="6571343" y="4516891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43" name="任意多边形: 形状 942"/>
              <p:cNvSpPr/>
              <p:nvPr>
                <p:custDataLst>
                  <p:tags r:id="rId368"/>
                </p:custDataLst>
              </p:nvPr>
            </p:nvSpPr>
            <p:spPr>
              <a:xfrm>
                <a:off x="6571343" y="460093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44" name="任意多边形: 形状 943"/>
              <p:cNvSpPr/>
              <p:nvPr>
                <p:custDataLst>
                  <p:tags r:id="rId369"/>
                </p:custDataLst>
              </p:nvPr>
            </p:nvSpPr>
            <p:spPr>
              <a:xfrm>
                <a:off x="6571343" y="468588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45" name="任意多边形: 形状 944"/>
              <p:cNvSpPr/>
              <p:nvPr>
                <p:custDataLst>
                  <p:tags r:id="rId370"/>
                </p:custDataLst>
              </p:nvPr>
            </p:nvSpPr>
            <p:spPr>
              <a:xfrm>
                <a:off x="6486396" y="278631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3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46" name="任意多边形: 形状 945"/>
              <p:cNvSpPr/>
              <p:nvPr>
                <p:custDataLst>
                  <p:tags r:id="rId371"/>
                </p:custDataLst>
              </p:nvPr>
            </p:nvSpPr>
            <p:spPr>
              <a:xfrm>
                <a:off x="6486396" y="287126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3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47" name="任意多边形: 形状 946"/>
              <p:cNvSpPr/>
              <p:nvPr>
                <p:custDataLst>
                  <p:tags r:id="rId372"/>
                </p:custDataLst>
              </p:nvPr>
            </p:nvSpPr>
            <p:spPr>
              <a:xfrm>
                <a:off x="6486396" y="2955305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3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48" name="任意多边形: 形状 947"/>
              <p:cNvSpPr/>
              <p:nvPr>
                <p:custDataLst>
                  <p:tags r:id="rId373"/>
                </p:custDataLst>
              </p:nvPr>
            </p:nvSpPr>
            <p:spPr>
              <a:xfrm>
                <a:off x="6486396" y="304025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49" name="任意多边形: 形状 948"/>
              <p:cNvSpPr/>
              <p:nvPr>
                <p:custDataLst>
                  <p:tags r:id="rId374"/>
                </p:custDataLst>
              </p:nvPr>
            </p:nvSpPr>
            <p:spPr>
              <a:xfrm>
                <a:off x="6486396" y="3124296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3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50" name="任意多边形: 形状 949"/>
              <p:cNvSpPr/>
              <p:nvPr>
                <p:custDataLst>
                  <p:tags r:id="rId375"/>
                </p:custDataLst>
              </p:nvPr>
            </p:nvSpPr>
            <p:spPr>
              <a:xfrm>
                <a:off x="6486396" y="320834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3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51" name="任意多边形: 形状 950"/>
              <p:cNvSpPr/>
              <p:nvPr>
                <p:custDataLst>
                  <p:tags r:id="rId376"/>
                </p:custDataLst>
              </p:nvPr>
            </p:nvSpPr>
            <p:spPr>
              <a:xfrm>
                <a:off x="6486396" y="329328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3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52" name="任意多边形: 形状 951"/>
              <p:cNvSpPr/>
              <p:nvPr>
                <p:custDataLst>
                  <p:tags r:id="rId377"/>
                </p:custDataLst>
              </p:nvPr>
            </p:nvSpPr>
            <p:spPr>
              <a:xfrm>
                <a:off x="6486396" y="3377331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3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53" name="任意多边形: 形状 952"/>
              <p:cNvSpPr/>
              <p:nvPr>
                <p:custDataLst>
                  <p:tags r:id="rId378"/>
                </p:custDataLst>
              </p:nvPr>
            </p:nvSpPr>
            <p:spPr>
              <a:xfrm>
                <a:off x="6486396" y="346227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3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54" name="任意多边形: 形状 953"/>
              <p:cNvSpPr/>
              <p:nvPr>
                <p:custDataLst>
                  <p:tags r:id="rId379"/>
                </p:custDataLst>
              </p:nvPr>
            </p:nvSpPr>
            <p:spPr>
              <a:xfrm>
                <a:off x="6486396" y="354632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55" name="任意多边形: 形状 954"/>
              <p:cNvSpPr/>
              <p:nvPr>
                <p:custDataLst>
                  <p:tags r:id="rId380"/>
                </p:custDataLst>
              </p:nvPr>
            </p:nvSpPr>
            <p:spPr>
              <a:xfrm>
                <a:off x="6486396" y="3630366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3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56" name="任意多边形: 形状 955"/>
              <p:cNvSpPr/>
              <p:nvPr>
                <p:custDataLst>
                  <p:tags r:id="rId381"/>
                </p:custDataLst>
              </p:nvPr>
            </p:nvSpPr>
            <p:spPr>
              <a:xfrm>
                <a:off x="6486396" y="371531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57" name="任意多边形: 形状 956"/>
              <p:cNvSpPr/>
              <p:nvPr>
                <p:custDataLst>
                  <p:tags r:id="rId382"/>
                </p:custDataLst>
              </p:nvPr>
            </p:nvSpPr>
            <p:spPr>
              <a:xfrm>
                <a:off x="6486396" y="379935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3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58" name="任意多边形: 形状 957"/>
              <p:cNvSpPr/>
              <p:nvPr>
                <p:custDataLst>
                  <p:tags r:id="rId383"/>
                </p:custDataLst>
              </p:nvPr>
            </p:nvSpPr>
            <p:spPr>
              <a:xfrm>
                <a:off x="6486396" y="388430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3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59" name="任意多边形: 形状 958"/>
              <p:cNvSpPr/>
              <p:nvPr>
                <p:custDataLst>
                  <p:tags r:id="rId384"/>
                </p:custDataLst>
              </p:nvPr>
            </p:nvSpPr>
            <p:spPr>
              <a:xfrm>
                <a:off x="6486396" y="396834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3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60" name="任意多边形: 形状 959"/>
              <p:cNvSpPr/>
              <p:nvPr>
                <p:custDataLst>
                  <p:tags r:id="rId385"/>
                </p:custDataLst>
              </p:nvPr>
            </p:nvSpPr>
            <p:spPr>
              <a:xfrm>
                <a:off x="6486396" y="4052391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3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61" name="任意多边形: 形状 960"/>
              <p:cNvSpPr/>
              <p:nvPr>
                <p:custDataLst>
                  <p:tags r:id="rId386"/>
                </p:custDataLst>
              </p:nvPr>
            </p:nvSpPr>
            <p:spPr>
              <a:xfrm>
                <a:off x="6486396" y="4137339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62" name="任意多边形: 形状 961"/>
              <p:cNvSpPr/>
              <p:nvPr>
                <p:custDataLst>
                  <p:tags r:id="rId387"/>
                </p:custDataLst>
              </p:nvPr>
            </p:nvSpPr>
            <p:spPr>
              <a:xfrm>
                <a:off x="6486396" y="422138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3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63" name="任意多边形: 形状 962"/>
              <p:cNvSpPr/>
              <p:nvPr>
                <p:custDataLst>
                  <p:tags r:id="rId388"/>
                </p:custDataLst>
              </p:nvPr>
            </p:nvSpPr>
            <p:spPr>
              <a:xfrm>
                <a:off x="6486396" y="430633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64" name="任意多边形: 形状 963"/>
              <p:cNvSpPr/>
              <p:nvPr>
                <p:custDataLst>
                  <p:tags r:id="rId389"/>
                </p:custDataLst>
              </p:nvPr>
            </p:nvSpPr>
            <p:spPr>
              <a:xfrm>
                <a:off x="6486396" y="439037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6 h 27110"/>
                  <a:gd name="connsiteX2" fmla="*/ 13555 w 27110"/>
                  <a:gd name="connsiteY2" fmla="*/ 27111 h 27110"/>
                  <a:gd name="connsiteX3" fmla="*/ 0 w 27110"/>
                  <a:gd name="connsiteY3" fmla="*/ 13556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6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6"/>
                    </a:cubicBezTo>
                    <a:cubicBezTo>
                      <a:pt x="903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65" name="任意多边形: 形状 964"/>
              <p:cNvSpPr/>
              <p:nvPr>
                <p:custDataLst>
                  <p:tags r:id="rId390"/>
                </p:custDataLst>
              </p:nvPr>
            </p:nvSpPr>
            <p:spPr>
              <a:xfrm>
                <a:off x="6486396" y="447441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3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66" name="任意多边形: 形状 965"/>
              <p:cNvSpPr/>
              <p:nvPr>
                <p:custDataLst>
                  <p:tags r:id="rId391"/>
                </p:custDataLst>
              </p:nvPr>
            </p:nvSpPr>
            <p:spPr>
              <a:xfrm>
                <a:off x="6486396" y="455936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3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67" name="任意多边形: 形状 966"/>
              <p:cNvSpPr/>
              <p:nvPr>
                <p:custDataLst>
                  <p:tags r:id="rId392"/>
                </p:custDataLst>
              </p:nvPr>
            </p:nvSpPr>
            <p:spPr>
              <a:xfrm>
                <a:off x="6486396" y="464340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3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68" name="任意多边形: 形状 967"/>
              <p:cNvSpPr/>
              <p:nvPr>
                <p:custDataLst>
                  <p:tags r:id="rId393"/>
                </p:custDataLst>
              </p:nvPr>
            </p:nvSpPr>
            <p:spPr>
              <a:xfrm>
                <a:off x="6402352" y="282878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69" name="任意多边形: 形状 968"/>
              <p:cNvSpPr/>
              <p:nvPr>
                <p:custDataLst>
                  <p:tags r:id="rId394"/>
                </p:custDataLst>
              </p:nvPr>
            </p:nvSpPr>
            <p:spPr>
              <a:xfrm>
                <a:off x="6402352" y="2913735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70" name="任意多边形: 形状 969"/>
              <p:cNvSpPr/>
              <p:nvPr>
                <p:custDataLst>
                  <p:tags r:id="rId395"/>
                </p:custDataLst>
              </p:nvPr>
            </p:nvSpPr>
            <p:spPr>
              <a:xfrm>
                <a:off x="6402352" y="2997779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71" name="任意多边形: 形状 970"/>
              <p:cNvSpPr/>
              <p:nvPr>
                <p:custDataLst>
                  <p:tags r:id="rId396"/>
                </p:custDataLst>
              </p:nvPr>
            </p:nvSpPr>
            <p:spPr>
              <a:xfrm>
                <a:off x="6402352" y="308182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72" name="任意多边形: 形状 971"/>
              <p:cNvSpPr/>
              <p:nvPr>
                <p:custDataLst>
                  <p:tags r:id="rId397"/>
                </p:custDataLst>
              </p:nvPr>
            </p:nvSpPr>
            <p:spPr>
              <a:xfrm>
                <a:off x="6402352" y="316677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73" name="任意多边形: 形状 972"/>
              <p:cNvSpPr/>
              <p:nvPr>
                <p:custDataLst>
                  <p:tags r:id="rId398"/>
                </p:custDataLst>
              </p:nvPr>
            </p:nvSpPr>
            <p:spPr>
              <a:xfrm>
                <a:off x="6402352" y="325081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74" name="任意多边形: 形状 973"/>
              <p:cNvSpPr/>
              <p:nvPr>
                <p:custDataLst>
                  <p:tags r:id="rId399"/>
                </p:custDataLst>
              </p:nvPr>
            </p:nvSpPr>
            <p:spPr>
              <a:xfrm>
                <a:off x="6402352" y="333485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75" name="任意多边形: 形状 974"/>
              <p:cNvSpPr/>
              <p:nvPr>
                <p:custDataLst>
                  <p:tags r:id="rId400"/>
                </p:custDataLst>
              </p:nvPr>
            </p:nvSpPr>
            <p:spPr>
              <a:xfrm>
                <a:off x="6402352" y="3419805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76" name="任意多边形: 形状 975"/>
              <p:cNvSpPr/>
              <p:nvPr>
                <p:custDataLst>
                  <p:tags r:id="rId401"/>
                </p:custDataLst>
              </p:nvPr>
            </p:nvSpPr>
            <p:spPr>
              <a:xfrm>
                <a:off x="6402352" y="350384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77" name="任意多边形: 形状 976"/>
              <p:cNvSpPr/>
              <p:nvPr>
                <p:custDataLst>
                  <p:tags r:id="rId402"/>
                </p:custDataLst>
              </p:nvPr>
            </p:nvSpPr>
            <p:spPr>
              <a:xfrm>
                <a:off x="6402352" y="3588796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78" name="任意多边形: 形状 977"/>
              <p:cNvSpPr/>
              <p:nvPr>
                <p:custDataLst>
                  <p:tags r:id="rId403"/>
                </p:custDataLst>
              </p:nvPr>
            </p:nvSpPr>
            <p:spPr>
              <a:xfrm>
                <a:off x="6402352" y="3672839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79" name="任意多边形: 形状 978"/>
              <p:cNvSpPr/>
              <p:nvPr>
                <p:custDataLst>
                  <p:tags r:id="rId404"/>
                </p:custDataLst>
              </p:nvPr>
            </p:nvSpPr>
            <p:spPr>
              <a:xfrm>
                <a:off x="6402352" y="375688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80" name="任意多边形: 形状 979"/>
              <p:cNvSpPr/>
              <p:nvPr>
                <p:custDataLst>
                  <p:tags r:id="rId405"/>
                </p:custDataLst>
              </p:nvPr>
            </p:nvSpPr>
            <p:spPr>
              <a:xfrm>
                <a:off x="6402352" y="384183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81" name="任意多边形: 形状 980"/>
              <p:cNvSpPr/>
              <p:nvPr>
                <p:custDataLst>
                  <p:tags r:id="rId406"/>
                </p:custDataLst>
              </p:nvPr>
            </p:nvSpPr>
            <p:spPr>
              <a:xfrm>
                <a:off x="6402352" y="392587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82" name="任意多边形: 形状 981"/>
              <p:cNvSpPr/>
              <p:nvPr>
                <p:custDataLst>
                  <p:tags r:id="rId407"/>
                </p:custDataLst>
              </p:nvPr>
            </p:nvSpPr>
            <p:spPr>
              <a:xfrm>
                <a:off x="6402352" y="4010821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83" name="任意多边形: 形状 982"/>
              <p:cNvSpPr/>
              <p:nvPr>
                <p:custDataLst>
                  <p:tags r:id="rId408"/>
                </p:custDataLst>
              </p:nvPr>
            </p:nvSpPr>
            <p:spPr>
              <a:xfrm>
                <a:off x="6402352" y="4094865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84" name="任意多边形: 形状 983"/>
              <p:cNvSpPr/>
              <p:nvPr>
                <p:custDataLst>
                  <p:tags r:id="rId409"/>
                </p:custDataLst>
              </p:nvPr>
            </p:nvSpPr>
            <p:spPr>
              <a:xfrm>
                <a:off x="6402352" y="417981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85" name="任意多边形: 形状 984"/>
              <p:cNvSpPr/>
              <p:nvPr>
                <p:custDataLst>
                  <p:tags r:id="rId410"/>
                </p:custDataLst>
              </p:nvPr>
            </p:nvSpPr>
            <p:spPr>
              <a:xfrm>
                <a:off x="6402352" y="4263856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86" name="任意多边形: 形状 985"/>
              <p:cNvSpPr/>
              <p:nvPr>
                <p:custDataLst>
                  <p:tags r:id="rId411"/>
                </p:custDataLst>
              </p:nvPr>
            </p:nvSpPr>
            <p:spPr>
              <a:xfrm>
                <a:off x="6402352" y="434790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87" name="任意多边形: 形状 986"/>
              <p:cNvSpPr/>
              <p:nvPr>
                <p:custDataLst>
                  <p:tags r:id="rId412"/>
                </p:custDataLst>
              </p:nvPr>
            </p:nvSpPr>
            <p:spPr>
              <a:xfrm>
                <a:off x="6402352" y="443284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88" name="任意多边形: 形状 987"/>
              <p:cNvSpPr/>
              <p:nvPr>
                <p:custDataLst>
                  <p:tags r:id="rId413"/>
                </p:custDataLst>
              </p:nvPr>
            </p:nvSpPr>
            <p:spPr>
              <a:xfrm>
                <a:off x="6402352" y="4516891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89" name="任意多边形: 形状 988"/>
              <p:cNvSpPr/>
              <p:nvPr>
                <p:custDataLst>
                  <p:tags r:id="rId414"/>
                </p:custDataLst>
              </p:nvPr>
            </p:nvSpPr>
            <p:spPr>
              <a:xfrm>
                <a:off x="6402352" y="460093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90" name="任意多边形: 形状 989"/>
              <p:cNvSpPr/>
              <p:nvPr>
                <p:custDataLst>
                  <p:tags r:id="rId415"/>
                </p:custDataLst>
              </p:nvPr>
            </p:nvSpPr>
            <p:spPr>
              <a:xfrm>
                <a:off x="6402352" y="468588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91" name="任意多边形: 形状 990"/>
              <p:cNvSpPr/>
              <p:nvPr>
                <p:custDataLst>
                  <p:tags r:id="rId416"/>
                </p:custDataLst>
              </p:nvPr>
            </p:nvSpPr>
            <p:spPr>
              <a:xfrm>
                <a:off x="6318309" y="278631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92" name="任意多边形: 形状 991"/>
              <p:cNvSpPr/>
              <p:nvPr>
                <p:custDataLst>
                  <p:tags r:id="rId417"/>
                </p:custDataLst>
              </p:nvPr>
            </p:nvSpPr>
            <p:spPr>
              <a:xfrm>
                <a:off x="6318309" y="287126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93" name="任意多边形: 形状 992"/>
              <p:cNvSpPr/>
              <p:nvPr>
                <p:custDataLst>
                  <p:tags r:id="rId418"/>
                </p:custDataLst>
              </p:nvPr>
            </p:nvSpPr>
            <p:spPr>
              <a:xfrm>
                <a:off x="6318309" y="2955305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94" name="任意多边形: 形状 993"/>
              <p:cNvSpPr/>
              <p:nvPr>
                <p:custDataLst>
                  <p:tags r:id="rId419"/>
                </p:custDataLst>
              </p:nvPr>
            </p:nvSpPr>
            <p:spPr>
              <a:xfrm>
                <a:off x="6318309" y="304025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95" name="任意多边形: 形状 994"/>
              <p:cNvSpPr/>
              <p:nvPr>
                <p:custDataLst>
                  <p:tags r:id="rId420"/>
                </p:custDataLst>
              </p:nvPr>
            </p:nvSpPr>
            <p:spPr>
              <a:xfrm>
                <a:off x="6318309" y="3124296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96" name="任意多边形: 形状 995"/>
              <p:cNvSpPr/>
              <p:nvPr>
                <p:custDataLst>
                  <p:tags r:id="rId421"/>
                </p:custDataLst>
              </p:nvPr>
            </p:nvSpPr>
            <p:spPr>
              <a:xfrm>
                <a:off x="6318309" y="320834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97" name="任意多边形: 形状 996"/>
              <p:cNvSpPr/>
              <p:nvPr>
                <p:custDataLst>
                  <p:tags r:id="rId422"/>
                </p:custDataLst>
              </p:nvPr>
            </p:nvSpPr>
            <p:spPr>
              <a:xfrm>
                <a:off x="6318309" y="329328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98" name="任意多边形: 形状 997"/>
              <p:cNvSpPr/>
              <p:nvPr>
                <p:custDataLst>
                  <p:tags r:id="rId423"/>
                </p:custDataLst>
              </p:nvPr>
            </p:nvSpPr>
            <p:spPr>
              <a:xfrm>
                <a:off x="6318309" y="3377331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99" name="任意多边形: 形状 998"/>
              <p:cNvSpPr/>
              <p:nvPr>
                <p:custDataLst>
                  <p:tags r:id="rId424"/>
                </p:custDataLst>
              </p:nvPr>
            </p:nvSpPr>
            <p:spPr>
              <a:xfrm>
                <a:off x="6318309" y="346227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00" name="任意多边形: 形状 999"/>
              <p:cNvSpPr/>
              <p:nvPr>
                <p:custDataLst>
                  <p:tags r:id="rId425"/>
                </p:custDataLst>
              </p:nvPr>
            </p:nvSpPr>
            <p:spPr>
              <a:xfrm>
                <a:off x="6318309" y="354632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01" name="任意多边形: 形状 1000"/>
              <p:cNvSpPr/>
              <p:nvPr>
                <p:custDataLst>
                  <p:tags r:id="rId426"/>
                </p:custDataLst>
              </p:nvPr>
            </p:nvSpPr>
            <p:spPr>
              <a:xfrm>
                <a:off x="6318309" y="3630366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02" name="任意多边形: 形状 1001"/>
              <p:cNvSpPr/>
              <p:nvPr>
                <p:custDataLst>
                  <p:tags r:id="rId427"/>
                </p:custDataLst>
              </p:nvPr>
            </p:nvSpPr>
            <p:spPr>
              <a:xfrm>
                <a:off x="6318309" y="371531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03" name="任意多边形: 形状 1002"/>
              <p:cNvSpPr/>
              <p:nvPr>
                <p:custDataLst>
                  <p:tags r:id="rId428"/>
                </p:custDataLst>
              </p:nvPr>
            </p:nvSpPr>
            <p:spPr>
              <a:xfrm>
                <a:off x="6318309" y="379935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04" name="任意多边形: 形状 1003"/>
              <p:cNvSpPr/>
              <p:nvPr>
                <p:custDataLst>
                  <p:tags r:id="rId429"/>
                </p:custDataLst>
              </p:nvPr>
            </p:nvSpPr>
            <p:spPr>
              <a:xfrm>
                <a:off x="6318309" y="388430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05" name="任意多边形: 形状 1004"/>
              <p:cNvSpPr/>
              <p:nvPr>
                <p:custDataLst>
                  <p:tags r:id="rId430"/>
                </p:custDataLst>
              </p:nvPr>
            </p:nvSpPr>
            <p:spPr>
              <a:xfrm>
                <a:off x="6318309" y="396834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06" name="任意多边形: 形状 1005"/>
              <p:cNvSpPr/>
              <p:nvPr>
                <p:custDataLst>
                  <p:tags r:id="rId431"/>
                </p:custDataLst>
              </p:nvPr>
            </p:nvSpPr>
            <p:spPr>
              <a:xfrm>
                <a:off x="6318309" y="4052391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07" name="任意多边形: 形状 1006"/>
              <p:cNvSpPr/>
              <p:nvPr>
                <p:custDataLst>
                  <p:tags r:id="rId432"/>
                </p:custDataLst>
              </p:nvPr>
            </p:nvSpPr>
            <p:spPr>
              <a:xfrm>
                <a:off x="6318309" y="4137339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08" name="任意多边形: 形状 1007"/>
              <p:cNvSpPr/>
              <p:nvPr>
                <p:custDataLst>
                  <p:tags r:id="rId433"/>
                </p:custDataLst>
              </p:nvPr>
            </p:nvSpPr>
            <p:spPr>
              <a:xfrm>
                <a:off x="6318309" y="422138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09" name="任意多边形: 形状 1008"/>
              <p:cNvSpPr/>
              <p:nvPr>
                <p:custDataLst>
                  <p:tags r:id="rId434"/>
                </p:custDataLst>
              </p:nvPr>
            </p:nvSpPr>
            <p:spPr>
              <a:xfrm>
                <a:off x="6318309" y="430633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10" name="任意多边形: 形状 1009"/>
              <p:cNvSpPr/>
              <p:nvPr>
                <p:custDataLst>
                  <p:tags r:id="rId435"/>
                </p:custDataLst>
              </p:nvPr>
            </p:nvSpPr>
            <p:spPr>
              <a:xfrm>
                <a:off x="6318309" y="439037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6 h 27110"/>
                  <a:gd name="connsiteX2" fmla="*/ 13555 w 27110"/>
                  <a:gd name="connsiteY2" fmla="*/ 27111 h 27110"/>
                  <a:gd name="connsiteX3" fmla="*/ 0 w 27110"/>
                  <a:gd name="connsiteY3" fmla="*/ 13556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6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6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11" name="任意多边形: 形状 1010"/>
              <p:cNvSpPr/>
              <p:nvPr>
                <p:custDataLst>
                  <p:tags r:id="rId436"/>
                </p:custDataLst>
              </p:nvPr>
            </p:nvSpPr>
            <p:spPr>
              <a:xfrm>
                <a:off x="6318309" y="447441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12" name="任意多边形: 形状 1011"/>
              <p:cNvSpPr/>
              <p:nvPr>
                <p:custDataLst>
                  <p:tags r:id="rId437"/>
                </p:custDataLst>
              </p:nvPr>
            </p:nvSpPr>
            <p:spPr>
              <a:xfrm>
                <a:off x="6318309" y="455936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13" name="任意多边形: 形状 1012"/>
              <p:cNvSpPr/>
              <p:nvPr>
                <p:custDataLst>
                  <p:tags r:id="rId438"/>
                </p:custDataLst>
              </p:nvPr>
            </p:nvSpPr>
            <p:spPr>
              <a:xfrm>
                <a:off x="6318309" y="464340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14" name="任意多边形: 形状 1013"/>
              <p:cNvSpPr/>
              <p:nvPr>
                <p:custDataLst>
                  <p:tags r:id="rId439"/>
                </p:custDataLst>
              </p:nvPr>
            </p:nvSpPr>
            <p:spPr>
              <a:xfrm>
                <a:off x="6233361" y="282878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15" name="任意多边形: 形状 1014"/>
              <p:cNvSpPr/>
              <p:nvPr>
                <p:custDataLst>
                  <p:tags r:id="rId440"/>
                </p:custDataLst>
              </p:nvPr>
            </p:nvSpPr>
            <p:spPr>
              <a:xfrm>
                <a:off x="6233361" y="2913735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16" name="任意多边形: 形状 1015"/>
              <p:cNvSpPr/>
              <p:nvPr>
                <p:custDataLst>
                  <p:tags r:id="rId441"/>
                </p:custDataLst>
              </p:nvPr>
            </p:nvSpPr>
            <p:spPr>
              <a:xfrm>
                <a:off x="6233361" y="2997779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17" name="任意多边形: 形状 1016"/>
              <p:cNvSpPr/>
              <p:nvPr>
                <p:custDataLst>
                  <p:tags r:id="rId442"/>
                </p:custDataLst>
              </p:nvPr>
            </p:nvSpPr>
            <p:spPr>
              <a:xfrm>
                <a:off x="6233361" y="308182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18" name="任意多边形: 形状 1017"/>
              <p:cNvSpPr/>
              <p:nvPr>
                <p:custDataLst>
                  <p:tags r:id="rId443"/>
                </p:custDataLst>
              </p:nvPr>
            </p:nvSpPr>
            <p:spPr>
              <a:xfrm>
                <a:off x="6233361" y="316677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19" name="任意多边形: 形状 1018"/>
              <p:cNvSpPr/>
              <p:nvPr>
                <p:custDataLst>
                  <p:tags r:id="rId444"/>
                </p:custDataLst>
              </p:nvPr>
            </p:nvSpPr>
            <p:spPr>
              <a:xfrm>
                <a:off x="6233361" y="325081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20" name="任意多边形: 形状 1019"/>
              <p:cNvSpPr/>
              <p:nvPr>
                <p:custDataLst>
                  <p:tags r:id="rId445"/>
                </p:custDataLst>
              </p:nvPr>
            </p:nvSpPr>
            <p:spPr>
              <a:xfrm>
                <a:off x="6233361" y="333485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21" name="任意多边形: 形状 1020"/>
              <p:cNvSpPr/>
              <p:nvPr>
                <p:custDataLst>
                  <p:tags r:id="rId446"/>
                </p:custDataLst>
              </p:nvPr>
            </p:nvSpPr>
            <p:spPr>
              <a:xfrm>
                <a:off x="6233361" y="3419805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22" name="任意多边形: 形状 1021"/>
              <p:cNvSpPr/>
              <p:nvPr>
                <p:custDataLst>
                  <p:tags r:id="rId447"/>
                </p:custDataLst>
              </p:nvPr>
            </p:nvSpPr>
            <p:spPr>
              <a:xfrm>
                <a:off x="6233361" y="350384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23" name="任意多边形: 形状 1022"/>
              <p:cNvSpPr/>
              <p:nvPr>
                <p:custDataLst>
                  <p:tags r:id="rId448"/>
                </p:custDataLst>
              </p:nvPr>
            </p:nvSpPr>
            <p:spPr>
              <a:xfrm>
                <a:off x="6233361" y="3588796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24" name="任意多边形: 形状 1023"/>
              <p:cNvSpPr/>
              <p:nvPr>
                <p:custDataLst>
                  <p:tags r:id="rId449"/>
                </p:custDataLst>
              </p:nvPr>
            </p:nvSpPr>
            <p:spPr>
              <a:xfrm>
                <a:off x="6233361" y="3672839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25" name="任意多边形: 形状 1024"/>
              <p:cNvSpPr/>
              <p:nvPr>
                <p:custDataLst>
                  <p:tags r:id="rId450"/>
                </p:custDataLst>
              </p:nvPr>
            </p:nvSpPr>
            <p:spPr>
              <a:xfrm>
                <a:off x="6233361" y="375688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26" name="任意多边形: 形状 1025"/>
              <p:cNvSpPr/>
              <p:nvPr>
                <p:custDataLst>
                  <p:tags r:id="rId451"/>
                </p:custDataLst>
              </p:nvPr>
            </p:nvSpPr>
            <p:spPr>
              <a:xfrm>
                <a:off x="6233361" y="384183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27" name="任意多边形: 形状 1026"/>
              <p:cNvSpPr/>
              <p:nvPr>
                <p:custDataLst>
                  <p:tags r:id="rId452"/>
                </p:custDataLst>
              </p:nvPr>
            </p:nvSpPr>
            <p:spPr>
              <a:xfrm>
                <a:off x="6233361" y="392587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28" name="任意多边形: 形状 1027"/>
              <p:cNvSpPr/>
              <p:nvPr>
                <p:custDataLst>
                  <p:tags r:id="rId453"/>
                </p:custDataLst>
              </p:nvPr>
            </p:nvSpPr>
            <p:spPr>
              <a:xfrm>
                <a:off x="6233361" y="4010821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29" name="任意多边形: 形状 1028"/>
              <p:cNvSpPr/>
              <p:nvPr>
                <p:custDataLst>
                  <p:tags r:id="rId454"/>
                </p:custDataLst>
              </p:nvPr>
            </p:nvSpPr>
            <p:spPr>
              <a:xfrm>
                <a:off x="6233361" y="4094865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30" name="任意多边形: 形状 1029"/>
              <p:cNvSpPr/>
              <p:nvPr>
                <p:custDataLst>
                  <p:tags r:id="rId455"/>
                </p:custDataLst>
              </p:nvPr>
            </p:nvSpPr>
            <p:spPr>
              <a:xfrm>
                <a:off x="6233361" y="417981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31" name="任意多边形: 形状 1030"/>
              <p:cNvSpPr/>
              <p:nvPr>
                <p:custDataLst>
                  <p:tags r:id="rId456"/>
                </p:custDataLst>
              </p:nvPr>
            </p:nvSpPr>
            <p:spPr>
              <a:xfrm>
                <a:off x="6233361" y="4263856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32" name="任意多边形: 形状 1031"/>
              <p:cNvSpPr/>
              <p:nvPr>
                <p:custDataLst>
                  <p:tags r:id="rId457"/>
                </p:custDataLst>
              </p:nvPr>
            </p:nvSpPr>
            <p:spPr>
              <a:xfrm>
                <a:off x="6233361" y="434790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33" name="任意多边形: 形状 1032"/>
              <p:cNvSpPr/>
              <p:nvPr>
                <p:custDataLst>
                  <p:tags r:id="rId458"/>
                </p:custDataLst>
              </p:nvPr>
            </p:nvSpPr>
            <p:spPr>
              <a:xfrm>
                <a:off x="6233361" y="443284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34" name="任意多边形: 形状 1033"/>
              <p:cNvSpPr/>
              <p:nvPr>
                <p:custDataLst>
                  <p:tags r:id="rId459"/>
                </p:custDataLst>
              </p:nvPr>
            </p:nvSpPr>
            <p:spPr>
              <a:xfrm>
                <a:off x="6233361" y="4516891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35" name="任意多边形: 形状 1034"/>
              <p:cNvSpPr/>
              <p:nvPr>
                <p:custDataLst>
                  <p:tags r:id="rId460"/>
                </p:custDataLst>
              </p:nvPr>
            </p:nvSpPr>
            <p:spPr>
              <a:xfrm>
                <a:off x="6233361" y="460093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36" name="任意多边形: 形状 1035"/>
              <p:cNvSpPr/>
              <p:nvPr>
                <p:custDataLst>
                  <p:tags r:id="rId461"/>
                </p:custDataLst>
              </p:nvPr>
            </p:nvSpPr>
            <p:spPr>
              <a:xfrm>
                <a:off x="6233361" y="468588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37" name="任意多边形: 形状 1036"/>
              <p:cNvSpPr/>
              <p:nvPr>
                <p:custDataLst>
                  <p:tags r:id="rId462"/>
                </p:custDataLst>
              </p:nvPr>
            </p:nvSpPr>
            <p:spPr>
              <a:xfrm>
                <a:off x="6149317" y="278631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38" name="任意多边形: 形状 1037"/>
              <p:cNvSpPr/>
              <p:nvPr>
                <p:custDataLst>
                  <p:tags r:id="rId463"/>
                </p:custDataLst>
              </p:nvPr>
            </p:nvSpPr>
            <p:spPr>
              <a:xfrm>
                <a:off x="6149317" y="287126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39" name="任意多边形: 形状 1038"/>
              <p:cNvSpPr/>
              <p:nvPr>
                <p:custDataLst>
                  <p:tags r:id="rId464"/>
                </p:custDataLst>
              </p:nvPr>
            </p:nvSpPr>
            <p:spPr>
              <a:xfrm>
                <a:off x="6149317" y="2955305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40" name="任意多边形: 形状 1039"/>
              <p:cNvSpPr/>
              <p:nvPr>
                <p:custDataLst>
                  <p:tags r:id="rId465"/>
                </p:custDataLst>
              </p:nvPr>
            </p:nvSpPr>
            <p:spPr>
              <a:xfrm>
                <a:off x="6149317" y="304025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41" name="任意多边形: 形状 1040"/>
              <p:cNvSpPr/>
              <p:nvPr>
                <p:custDataLst>
                  <p:tags r:id="rId466"/>
                </p:custDataLst>
              </p:nvPr>
            </p:nvSpPr>
            <p:spPr>
              <a:xfrm>
                <a:off x="6149317" y="3124296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42" name="任意多边形: 形状 1041"/>
              <p:cNvSpPr/>
              <p:nvPr>
                <p:custDataLst>
                  <p:tags r:id="rId467"/>
                </p:custDataLst>
              </p:nvPr>
            </p:nvSpPr>
            <p:spPr>
              <a:xfrm>
                <a:off x="6149317" y="320834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43" name="任意多边形: 形状 1042"/>
              <p:cNvSpPr/>
              <p:nvPr>
                <p:custDataLst>
                  <p:tags r:id="rId468"/>
                </p:custDataLst>
              </p:nvPr>
            </p:nvSpPr>
            <p:spPr>
              <a:xfrm>
                <a:off x="6149317" y="329328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44" name="任意多边形: 形状 1043"/>
              <p:cNvSpPr/>
              <p:nvPr>
                <p:custDataLst>
                  <p:tags r:id="rId469"/>
                </p:custDataLst>
              </p:nvPr>
            </p:nvSpPr>
            <p:spPr>
              <a:xfrm>
                <a:off x="6149317" y="3377331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45" name="任意多边形: 形状 1044"/>
              <p:cNvSpPr/>
              <p:nvPr>
                <p:custDataLst>
                  <p:tags r:id="rId470"/>
                </p:custDataLst>
              </p:nvPr>
            </p:nvSpPr>
            <p:spPr>
              <a:xfrm>
                <a:off x="6149317" y="346227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46" name="任意多边形: 形状 1045"/>
              <p:cNvSpPr/>
              <p:nvPr>
                <p:custDataLst>
                  <p:tags r:id="rId471"/>
                </p:custDataLst>
              </p:nvPr>
            </p:nvSpPr>
            <p:spPr>
              <a:xfrm>
                <a:off x="6149317" y="354632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47" name="任意多边形: 形状 1046"/>
              <p:cNvSpPr/>
              <p:nvPr>
                <p:custDataLst>
                  <p:tags r:id="rId472"/>
                </p:custDataLst>
              </p:nvPr>
            </p:nvSpPr>
            <p:spPr>
              <a:xfrm>
                <a:off x="6149317" y="3630366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48" name="任意多边形: 形状 1047"/>
              <p:cNvSpPr/>
              <p:nvPr>
                <p:custDataLst>
                  <p:tags r:id="rId473"/>
                </p:custDataLst>
              </p:nvPr>
            </p:nvSpPr>
            <p:spPr>
              <a:xfrm>
                <a:off x="6149317" y="371531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49" name="任意多边形: 形状 1048"/>
              <p:cNvSpPr/>
              <p:nvPr>
                <p:custDataLst>
                  <p:tags r:id="rId474"/>
                </p:custDataLst>
              </p:nvPr>
            </p:nvSpPr>
            <p:spPr>
              <a:xfrm>
                <a:off x="6149317" y="379935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50" name="任意多边形: 形状 1049"/>
              <p:cNvSpPr/>
              <p:nvPr>
                <p:custDataLst>
                  <p:tags r:id="rId475"/>
                </p:custDataLst>
              </p:nvPr>
            </p:nvSpPr>
            <p:spPr>
              <a:xfrm>
                <a:off x="6149317" y="388430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51" name="任意多边形: 形状 1050"/>
              <p:cNvSpPr/>
              <p:nvPr>
                <p:custDataLst>
                  <p:tags r:id="rId476"/>
                </p:custDataLst>
              </p:nvPr>
            </p:nvSpPr>
            <p:spPr>
              <a:xfrm>
                <a:off x="6149317" y="396834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52" name="任意多边形: 形状 1051"/>
              <p:cNvSpPr/>
              <p:nvPr>
                <p:custDataLst>
                  <p:tags r:id="rId477"/>
                </p:custDataLst>
              </p:nvPr>
            </p:nvSpPr>
            <p:spPr>
              <a:xfrm>
                <a:off x="6149317" y="4052391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53" name="任意多边形: 形状 1052"/>
              <p:cNvSpPr/>
              <p:nvPr>
                <p:custDataLst>
                  <p:tags r:id="rId478"/>
                </p:custDataLst>
              </p:nvPr>
            </p:nvSpPr>
            <p:spPr>
              <a:xfrm>
                <a:off x="6149317" y="4137339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54" name="任意多边形: 形状 1053"/>
              <p:cNvSpPr/>
              <p:nvPr>
                <p:custDataLst>
                  <p:tags r:id="rId479"/>
                </p:custDataLst>
              </p:nvPr>
            </p:nvSpPr>
            <p:spPr>
              <a:xfrm>
                <a:off x="6149317" y="422138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55" name="任意多边形: 形状 1054"/>
              <p:cNvSpPr/>
              <p:nvPr>
                <p:custDataLst>
                  <p:tags r:id="rId480"/>
                </p:custDataLst>
              </p:nvPr>
            </p:nvSpPr>
            <p:spPr>
              <a:xfrm>
                <a:off x="6149317" y="430633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56" name="任意多边形: 形状 1055"/>
              <p:cNvSpPr/>
              <p:nvPr>
                <p:custDataLst>
                  <p:tags r:id="rId481"/>
                </p:custDataLst>
              </p:nvPr>
            </p:nvSpPr>
            <p:spPr>
              <a:xfrm>
                <a:off x="6149317" y="439037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6 h 27110"/>
                  <a:gd name="connsiteX2" fmla="*/ 13555 w 27110"/>
                  <a:gd name="connsiteY2" fmla="*/ 27111 h 27110"/>
                  <a:gd name="connsiteX3" fmla="*/ 0 w 27110"/>
                  <a:gd name="connsiteY3" fmla="*/ 13556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6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6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57" name="任意多边形: 形状 1056"/>
              <p:cNvSpPr/>
              <p:nvPr>
                <p:custDataLst>
                  <p:tags r:id="rId482"/>
                </p:custDataLst>
              </p:nvPr>
            </p:nvSpPr>
            <p:spPr>
              <a:xfrm>
                <a:off x="6149317" y="447441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58" name="任意多边形: 形状 1057"/>
              <p:cNvSpPr/>
              <p:nvPr>
                <p:custDataLst>
                  <p:tags r:id="rId483"/>
                </p:custDataLst>
              </p:nvPr>
            </p:nvSpPr>
            <p:spPr>
              <a:xfrm>
                <a:off x="6149317" y="455936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59" name="任意多边形: 形状 1058"/>
              <p:cNvSpPr/>
              <p:nvPr>
                <p:custDataLst>
                  <p:tags r:id="rId484"/>
                </p:custDataLst>
              </p:nvPr>
            </p:nvSpPr>
            <p:spPr>
              <a:xfrm>
                <a:off x="6149317" y="464340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60" name="任意多边形: 形状 1059"/>
              <p:cNvSpPr/>
              <p:nvPr>
                <p:custDataLst>
                  <p:tags r:id="rId485"/>
                </p:custDataLst>
              </p:nvPr>
            </p:nvSpPr>
            <p:spPr>
              <a:xfrm>
                <a:off x="6065274" y="282878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61" name="任意多边形: 形状 1060"/>
              <p:cNvSpPr/>
              <p:nvPr>
                <p:custDataLst>
                  <p:tags r:id="rId486"/>
                </p:custDataLst>
              </p:nvPr>
            </p:nvSpPr>
            <p:spPr>
              <a:xfrm>
                <a:off x="6065274" y="2913735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62" name="任意多边形: 形状 1061"/>
              <p:cNvSpPr/>
              <p:nvPr>
                <p:custDataLst>
                  <p:tags r:id="rId487"/>
                </p:custDataLst>
              </p:nvPr>
            </p:nvSpPr>
            <p:spPr>
              <a:xfrm>
                <a:off x="6065274" y="2997779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63" name="任意多边形: 形状 1062"/>
              <p:cNvSpPr/>
              <p:nvPr>
                <p:custDataLst>
                  <p:tags r:id="rId488"/>
                </p:custDataLst>
              </p:nvPr>
            </p:nvSpPr>
            <p:spPr>
              <a:xfrm>
                <a:off x="6065274" y="308182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64" name="任意多边形: 形状 1063"/>
              <p:cNvSpPr/>
              <p:nvPr>
                <p:custDataLst>
                  <p:tags r:id="rId489"/>
                </p:custDataLst>
              </p:nvPr>
            </p:nvSpPr>
            <p:spPr>
              <a:xfrm>
                <a:off x="6065274" y="316677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65" name="任意多边形: 形状 1064"/>
              <p:cNvSpPr/>
              <p:nvPr>
                <p:custDataLst>
                  <p:tags r:id="rId490"/>
                </p:custDataLst>
              </p:nvPr>
            </p:nvSpPr>
            <p:spPr>
              <a:xfrm>
                <a:off x="6065274" y="325081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66" name="任意多边形: 形状 1065"/>
              <p:cNvSpPr/>
              <p:nvPr>
                <p:custDataLst>
                  <p:tags r:id="rId491"/>
                </p:custDataLst>
              </p:nvPr>
            </p:nvSpPr>
            <p:spPr>
              <a:xfrm>
                <a:off x="6065274" y="333485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67" name="任意多边形: 形状 1066"/>
              <p:cNvSpPr/>
              <p:nvPr>
                <p:custDataLst>
                  <p:tags r:id="rId492"/>
                </p:custDataLst>
              </p:nvPr>
            </p:nvSpPr>
            <p:spPr>
              <a:xfrm>
                <a:off x="6065274" y="3419805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68" name="任意多边形: 形状 1067"/>
              <p:cNvSpPr/>
              <p:nvPr>
                <p:custDataLst>
                  <p:tags r:id="rId493"/>
                </p:custDataLst>
              </p:nvPr>
            </p:nvSpPr>
            <p:spPr>
              <a:xfrm>
                <a:off x="6065274" y="350384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69" name="任意多边形: 形状 1068"/>
              <p:cNvSpPr/>
              <p:nvPr>
                <p:custDataLst>
                  <p:tags r:id="rId494"/>
                </p:custDataLst>
              </p:nvPr>
            </p:nvSpPr>
            <p:spPr>
              <a:xfrm>
                <a:off x="6065274" y="3588796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70" name="任意多边形: 形状 1069"/>
              <p:cNvSpPr/>
              <p:nvPr>
                <p:custDataLst>
                  <p:tags r:id="rId495"/>
                </p:custDataLst>
              </p:nvPr>
            </p:nvSpPr>
            <p:spPr>
              <a:xfrm>
                <a:off x="6065274" y="3672839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71" name="任意多边形: 形状 1070"/>
              <p:cNvSpPr/>
              <p:nvPr>
                <p:custDataLst>
                  <p:tags r:id="rId496"/>
                </p:custDataLst>
              </p:nvPr>
            </p:nvSpPr>
            <p:spPr>
              <a:xfrm>
                <a:off x="6065274" y="375688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72" name="任意多边形: 形状 1071"/>
              <p:cNvSpPr/>
              <p:nvPr>
                <p:custDataLst>
                  <p:tags r:id="rId497"/>
                </p:custDataLst>
              </p:nvPr>
            </p:nvSpPr>
            <p:spPr>
              <a:xfrm>
                <a:off x="6065274" y="384183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73" name="任意多边形: 形状 1072"/>
              <p:cNvSpPr/>
              <p:nvPr>
                <p:custDataLst>
                  <p:tags r:id="rId498"/>
                </p:custDataLst>
              </p:nvPr>
            </p:nvSpPr>
            <p:spPr>
              <a:xfrm>
                <a:off x="6065274" y="392587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74" name="任意多边形: 形状 1073"/>
              <p:cNvSpPr/>
              <p:nvPr>
                <p:custDataLst>
                  <p:tags r:id="rId499"/>
                </p:custDataLst>
              </p:nvPr>
            </p:nvSpPr>
            <p:spPr>
              <a:xfrm>
                <a:off x="6065274" y="4010821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75" name="任意多边形: 形状 1074"/>
              <p:cNvSpPr/>
              <p:nvPr>
                <p:custDataLst>
                  <p:tags r:id="rId500"/>
                </p:custDataLst>
              </p:nvPr>
            </p:nvSpPr>
            <p:spPr>
              <a:xfrm>
                <a:off x="6065274" y="4094865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76" name="任意多边形: 形状 1075"/>
              <p:cNvSpPr/>
              <p:nvPr>
                <p:custDataLst>
                  <p:tags r:id="rId501"/>
                </p:custDataLst>
              </p:nvPr>
            </p:nvSpPr>
            <p:spPr>
              <a:xfrm>
                <a:off x="6065274" y="417981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77" name="任意多边形: 形状 1076"/>
              <p:cNvSpPr/>
              <p:nvPr>
                <p:custDataLst>
                  <p:tags r:id="rId502"/>
                </p:custDataLst>
              </p:nvPr>
            </p:nvSpPr>
            <p:spPr>
              <a:xfrm>
                <a:off x="6065274" y="4263856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78" name="任意多边形: 形状 1077"/>
              <p:cNvSpPr/>
              <p:nvPr>
                <p:custDataLst>
                  <p:tags r:id="rId503"/>
                </p:custDataLst>
              </p:nvPr>
            </p:nvSpPr>
            <p:spPr>
              <a:xfrm>
                <a:off x="6065274" y="434790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79" name="任意多边形: 形状 1078"/>
              <p:cNvSpPr/>
              <p:nvPr>
                <p:custDataLst>
                  <p:tags r:id="rId504"/>
                </p:custDataLst>
              </p:nvPr>
            </p:nvSpPr>
            <p:spPr>
              <a:xfrm>
                <a:off x="6065274" y="443284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80" name="任意多边形: 形状 1079"/>
              <p:cNvSpPr/>
              <p:nvPr>
                <p:custDataLst>
                  <p:tags r:id="rId505"/>
                </p:custDataLst>
              </p:nvPr>
            </p:nvSpPr>
            <p:spPr>
              <a:xfrm>
                <a:off x="6065274" y="4516891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81" name="任意多边形: 形状 1080"/>
              <p:cNvSpPr/>
              <p:nvPr>
                <p:custDataLst>
                  <p:tags r:id="rId506"/>
                </p:custDataLst>
              </p:nvPr>
            </p:nvSpPr>
            <p:spPr>
              <a:xfrm>
                <a:off x="6065274" y="460093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82" name="任意多边形: 形状 1081"/>
              <p:cNvSpPr/>
              <p:nvPr>
                <p:custDataLst>
                  <p:tags r:id="rId507"/>
                </p:custDataLst>
              </p:nvPr>
            </p:nvSpPr>
            <p:spPr>
              <a:xfrm>
                <a:off x="6065274" y="468588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83" name="任意多边形: 形状 1082"/>
              <p:cNvSpPr/>
              <p:nvPr>
                <p:custDataLst>
                  <p:tags r:id="rId508"/>
                </p:custDataLst>
              </p:nvPr>
            </p:nvSpPr>
            <p:spPr>
              <a:xfrm>
                <a:off x="5980326" y="278631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84" name="任意多边形: 形状 1083"/>
              <p:cNvSpPr/>
              <p:nvPr>
                <p:custDataLst>
                  <p:tags r:id="rId509"/>
                </p:custDataLst>
              </p:nvPr>
            </p:nvSpPr>
            <p:spPr>
              <a:xfrm>
                <a:off x="5980326" y="287126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85" name="任意多边形: 形状 1084"/>
              <p:cNvSpPr/>
              <p:nvPr>
                <p:custDataLst>
                  <p:tags r:id="rId510"/>
                </p:custDataLst>
              </p:nvPr>
            </p:nvSpPr>
            <p:spPr>
              <a:xfrm>
                <a:off x="5980326" y="2955305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86" name="任意多边形: 形状 1085"/>
              <p:cNvSpPr/>
              <p:nvPr>
                <p:custDataLst>
                  <p:tags r:id="rId511"/>
                </p:custDataLst>
              </p:nvPr>
            </p:nvSpPr>
            <p:spPr>
              <a:xfrm>
                <a:off x="5980326" y="304025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87" name="任意多边形: 形状 1086"/>
              <p:cNvSpPr/>
              <p:nvPr>
                <p:custDataLst>
                  <p:tags r:id="rId512"/>
                </p:custDataLst>
              </p:nvPr>
            </p:nvSpPr>
            <p:spPr>
              <a:xfrm>
                <a:off x="5980326" y="3124296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88" name="任意多边形: 形状 1087"/>
              <p:cNvSpPr/>
              <p:nvPr>
                <p:custDataLst>
                  <p:tags r:id="rId513"/>
                </p:custDataLst>
              </p:nvPr>
            </p:nvSpPr>
            <p:spPr>
              <a:xfrm>
                <a:off x="5980326" y="320834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89" name="任意多边形: 形状 1088"/>
              <p:cNvSpPr/>
              <p:nvPr>
                <p:custDataLst>
                  <p:tags r:id="rId514"/>
                </p:custDataLst>
              </p:nvPr>
            </p:nvSpPr>
            <p:spPr>
              <a:xfrm>
                <a:off x="5980326" y="329328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90" name="任意多边形: 形状 1089"/>
              <p:cNvSpPr/>
              <p:nvPr>
                <p:custDataLst>
                  <p:tags r:id="rId515"/>
                </p:custDataLst>
              </p:nvPr>
            </p:nvSpPr>
            <p:spPr>
              <a:xfrm>
                <a:off x="5980326" y="3377331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91" name="任意多边形: 形状 1090"/>
              <p:cNvSpPr/>
              <p:nvPr>
                <p:custDataLst>
                  <p:tags r:id="rId516"/>
                </p:custDataLst>
              </p:nvPr>
            </p:nvSpPr>
            <p:spPr>
              <a:xfrm>
                <a:off x="5980326" y="346227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92" name="任意多边形: 形状 1091"/>
              <p:cNvSpPr/>
              <p:nvPr>
                <p:custDataLst>
                  <p:tags r:id="rId517"/>
                </p:custDataLst>
              </p:nvPr>
            </p:nvSpPr>
            <p:spPr>
              <a:xfrm>
                <a:off x="5980326" y="354632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93" name="任意多边形: 形状 1092"/>
              <p:cNvSpPr/>
              <p:nvPr>
                <p:custDataLst>
                  <p:tags r:id="rId518"/>
                </p:custDataLst>
              </p:nvPr>
            </p:nvSpPr>
            <p:spPr>
              <a:xfrm>
                <a:off x="5980326" y="3630366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94" name="任意多边形: 形状 1093"/>
              <p:cNvSpPr/>
              <p:nvPr>
                <p:custDataLst>
                  <p:tags r:id="rId519"/>
                </p:custDataLst>
              </p:nvPr>
            </p:nvSpPr>
            <p:spPr>
              <a:xfrm>
                <a:off x="5980326" y="371531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95" name="任意多边形: 形状 1094"/>
              <p:cNvSpPr/>
              <p:nvPr>
                <p:custDataLst>
                  <p:tags r:id="rId520"/>
                </p:custDataLst>
              </p:nvPr>
            </p:nvSpPr>
            <p:spPr>
              <a:xfrm>
                <a:off x="5980326" y="379935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96" name="任意多边形: 形状 1095"/>
              <p:cNvSpPr/>
              <p:nvPr>
                <p:custDataLst>
                  <p:tags r:id="rId521"/>
                </p:custDataLst>
              </p:nvPr>
            </p:nvSpPr>
            <p:spPr>
              <a:xfrm>
                <a:off x="5980326" y="388430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97" name="任意多边形: 形状 1096"/>
              <p:cNvSpPr/>
              <p:nvPr>
                <p:custDataLst>
                  <p:tags r:id="rId522"/>
                </p:custDataLst>
              </p:nvPr>
            </p:nvSpPr>
            <p:spPr>
              <a:xfrm>
                <a:off x="5980326" y="396834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98" name="任意多边形: 形状 1097"/>
              <p:cNvSpPr/>
              <p:nvPr>
                <p:custDataLst>
                  <p:tags r:id="rId523"/>
                </p:custDataLst>
              </p:nvPr>
            </p:nvSpPr>
            <p:spPr>
              <a:xfrm>
                <a:off x="5980326" y="4052391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99" name="任意多边形: 形状 1098"/>
              <p:cNvSpPr/>
              <p:nvPr>
                <p:custDataLst>
                  <p:tags r:id="rId524"/>
                </p:custDataLst>
              </p:nvPr>
            </p:nvSpPr>
            <p:spPr>
              <a:xfrm>
                <a:off x="5980326" y="4137339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00" name="任意多边形: 形状 1099"/>
              <p:cNvSpPr/>
              <p:nvPr>
                <p:custDataLst>
                  <p:tags r:id="rId525"/>
                </p:custDataLst>
              </p:nvPr>
            </p:nvSpPr>
            <p:spPr>
              <a:xfrm>
                <a:off x="5980326" y="422138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01" name="任意多边形: 形状 1100"/>
              <p:cNvSpPr/>
              <p:nvPr>
                <p:custDataLst>
                  <p:tags r:id="rId526"/>
                </p:custDataLst>
              </p:nvPr>
            </p:nvSpPr>
            <p:spPr>
              <a:xfrm>
                <a:off x="5980326" y="430633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02" name="任意多边形: 形状 1101"/>
              <p:cNvSpPr/>
              <p:nvPr>
                <p:custDataLst>
                  <p:tags r:id="rId527"/>
                </p:custDataLst>
              </p:nvPr>
            </p:nvSpPr>
            <p:spPr>
              <a:xfrm>
                <a:off x="5980326" y="439037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6 h 27110"/>
                  <a:gd name="connsiteX2" fmla="*/ 13555 w 27110"/>
                  <a:gd name="connsiteY2" fmla="*/ 27111 h 27110"/>
                  <a:gd name="connsiteX3" fmla="*/ 0 w 27110"/>
                  <a:gd name="connsiteY3" fmla="*/ 13556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6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6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03" name="任意多边形: 形状 1102"/>
              <p:cNvSpPr/>
              <p:nvPr>
                <p:custDataLst>
                  <p:tags r:id="rId528"/>
                </p:custDataLst>
              </p:nvPr>
            </p:nvSpPr>
            <p:spPr>
              <a:xfrm>
                <a:off x="5980326" y="447441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04" name="任意多边形: 形状 1103"/>
              <p:cNvSpPr/>
              <p:nvPr>
                <p:custDataLst>
                  <p:tags r:id="rId529"/>
                </p:custDataLst>
              </p:nvPr>
            </p:nvSpPr>
            <p:spPr>
              <a:xfrm>
                <a:off x="5980326" y="455936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05" name="任意多边形: 形状 1104"/>
              <p:cNvSpPr/>
              <p:nvPr>
                <p:custDataLst>
                  <p:tags r:id="rId530"/>
                </p:custDataLst>
              </p:nvPr>
            </p:nvSpPr>
            <p:spPr>
              <a:xfrm>
                <a:off x="5980326" y="464340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06" name="任意多边形: 形状 1105"/>
              <p:cNvSpPr/>
              <p:nvPr>
                <p:custDataLst>
                  <p:tags r:id="rId531"/>
                </p:custDataLst>
              </p:nvPr>
            </p:nvSpPr>
            <p:spPr>
              <a:xfrm>
                <a:off x="5896283" y="282878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07" name="任意多边形: 形状 1106"/>
              <p:cNvSpPr/>
              <p:nvPr>
                <p:custDataLst>
                  <p:tags r:id="rId532"/>
                </p:custDataLst>
              </p:nvPr>
            </p:nvSpPr>
            <p:spPr>
              <a:xfrm>
                <a:off x="5896283" y="2913735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08" name="任意多边形: 形状 1107"/>
              <p:cNvSpPr/>
              <p:nvPr>
                <p:custDataLst>
                  <p:tags r:id="rId533"/>
                </p:custDataLst>
              </p:nvPr>
            </p:nvSpPr>
            <p:spPr>
              <a:xfrm>
                <a:off x="5896283" y="2997779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09" name="任意多边形: 形状 1108"/>
              <p:cNvSpPr/>
              <p:nvPr>
                <p:custDataLst>
                  <p:tags r:id="rId534"/>
                </p:custDataLst>
              </p:nvPr>
            </p:nvSpPr>
            <p:spPr>
              <a:xfrm>
                <a:off x="5896283" y="308182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10" name="任意多边形: 形状 1109"/>
              <p:cNvSpPr/>
              <p:nvPr>
                <p:custDataLst>
                  <p:tags r:id="rId535"/>
                </p:custDataLst>
              </p:nvPr>
            </p:nvSpPr>
            <p:spPr>
              <a:xfrm>
                <a:off x="5896283" y="316677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11" name="任意多边形: 形状 1110"/>
              <p:cNvSpPr/>
              <p:nvPr>
                <p:custDataLst>
                  <p:tags r:id="rId536"/>
                </p:custDataLst>
              </p:nvPr>
            </p:nvSpPr>
            <p:spPr>
              <a:xfrm>
                <a:off x="5896283" y="325081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12" name="任意多边形: 形状 1111"/>
              <p:cNvSpPr/>
              <p:nvPr>
                <p:custDataLst>
                  <p:tags r:id="rId537"/>
                </p:custDataLst>
              </p:nvPr>
            </p:nvSpPr>
            <p:spPr>
              <a:xfrm>
                <a:off x="5896283" y="333485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13" name="任意多边形: 形状 1112"/>
              <p:cNvSpPr/>
              <p:nvPr>
                <p:custDataLst>
                  <p:tags r:id="rId538"/>
                </p:custDataLst>
              </p:nvPr>
            </p:nvSpPr>
            <p:spPr>
              <a:xfrm>
                <a:off x="5896283" y="3419805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14" name="任意多边形: 形状 1113"/>
              <p:cNvSpPr/>
              <p:nvPr>
                <p:custDataLst>
                  <p:tags r:id="rId539"/>
                </p:custDataLst>
              </p:nvPr>
            </p:nvSpPr>
            <p:spPr>
              <a:xfrm>
                <a:off x="5896283" y="350384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15" name="任意多边形: 形状 1114"/>
              <p:cNvSpPr/>
              <p:nvPr>
                <p:custDataLst>
                  <p:tags r:id="rId540"/>
                </p:custDataLst>
              </p:nvPr>
            </p:nvSpPr>
            <p:spPr>
              <a:xfrm>
                <a:off x="5896283" y="3588796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16" name="任意多边形: 形状 1115"/>
              <p:cNvSpPr/>
              <p:nvPr>
                <p:custDataLst>
                  <p:tags r:id="rId541"/>
                </p:custDataLst>
              </p:nvPr>
            </p:nvSpPr>
            <p:spPr>
              <a:xfrm>
                <a:off x="5896283" y="3672839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17" name="任意多边形: 形状 1116"/>
              <p:cNvSpPr/>
              <p:nvPr>
                <p:custDataLst>
                  <p:tags r:id="rId542"/>
                </p:custDataLst>
              </p:nvPr>
            </p:nvSpPr>
            <p:spPr>
              <a:xfrm>
                <a:off x="5896283" y="375688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18" name="任意多边形: 形状 1117"/>
              <p:cNvSpPr/>
              <p:nvPr>
                <p:custDataLst>
                  <p:tags r:id="rId543"/>
                </p:custDataLst>
              </p:nvPr>
            </p:nvSpPr>
            <p:spPr>
              <a:xfrm>
                <a:off x="5896283" y="384183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19" name="任意多边形: 形状 1118"/>
              <p:cNvSpPr/>
              <p:nvPr>
                <p:custDataLst>
                  <p:tags r:id="rId544"/>
                </p:custDataLst>
              </p:nvPr>
            </p:nvSpPr>
            <p:spPr>
              <a:xfrm>
                <a:off x="5896283" y="392587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20" name="任意多边形: 形状 1119"/>
              <p:cNvSpPr/>
              <p:nvPr>
                <p:custDataLst>
                  <p:tags r:id="rId545"/>
                </p:custDataLst>
              </p:nvPr>
            </p:nvSpPr>
            <p:spPr>
              <a:xfrm>
                <a:off x="5896283" y="4010821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21" name="任意多边形: 形状 1120"/>
              <p:cNvSpPr/>
              <p:nvPr>
                <p:custDataLst>
                  <p:tags r:id="rId546"/>
                </p:custDataLst>
              </p:nvPr>
            </p:nvSpPr>
            <p:spPr>
              <a:xfrm>
                <a:off x="5896283" y="4094865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22" name="任意多边形: 形状 1121"/>
              <p:cNvSpPr/>
              <p:nvPr>
                <p:custDataLst>
                  <p:tags r:id="rId547"/>
                </p:custDataLst>
              </p:nvPr>
            </p:nvSpPr>
            <p:spPr>
              <a:xfrm>
                <a:off x="5896283" y="417981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23" name="任意多边形: 形状 1122"/>
              <p:cNvSpPr/>
              <p:nvPr>
                <p:custDataLst>
                  <p:tags r:id="rId548"/>
                </p:custDataLst>
              </p:nvPr>
            </p:nvSpPr>
            <p:spPr>
              <a:xfrm>
                <a:off x="5896283" y="4263856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24" name="任意多边形: 形状 1123"/>
              <p:cNvSpPr/>
              <p:nvPr>
                <p:custDataLst>
                  <p:tags r:id="rId549"/>
                </p:custDataLst>
              </p:nvPr>
            </p:nvSpPr>
            <p:spPr>
              <a:xfrm>
                <a:off x="5896283" y="434790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25" name="任意多边形: 形状 1124"/>
              <p:cNvSpPr/>
              <p:nvPr>
                <p:custDataLst>
                  <p:tags r:id="rId550"/>
                </p:custDataLst>
              </p:nvPr>
            </p:nvSpPr>
            <p:spPr>
              <a:xfrm>
                <a:off x="5896283" y="443284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26" name="任意多边形: 形状 1125"/>
              <p:cNvSpPr/>
              <p:nvPr>
                <p:custDataLst>
                  <p:tags r:id="rId551"/>
                </p:custDataLst>
              </p:nvPr>
            </p:nvSpPr>
            <p:spPr>
              <a:xfrm>
                <a:off x="5896283" y="4516891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27" name="任意多边形: 形状 1126"/>
              <p:cNvSpPr/>
              <p:nvPr>
                <p:custDataLst>
                  <p:tags r:id="rId552"/>
                </p:custDataLst>
              </p:nvPr>
            </p:nvSpPr>
            <p:spPr>
              <a:xfrm>
                <a:off x="5896283" y="460093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28" name="任意多边形: 形状 1127"/>
              <p:cNvSpPr/>
              <p:nvPr>
                <p:custDataLst>
                  <p:tags r:id="rId553"/>
                </p:custDataLst>
              </p:nvPr>
            </p:nvSpPr>
            <p:spPr>
              <a:xfrm>
                <a:off x="5896283" y="468588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29" name="任意多边形: 形状 1128"/>
              <p:cNvSpPr/>
              <p:nvPr>
                <p:custDataLst>
                  <p:tags r:id="rId554"/>
                </p:custDataLst>
              </p:nvPr>
            </p:nvSpPr>
            <p:spPr>
              <a:xfrm>
                <a:off x="5811335" y="278631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30" name="任意多边形: 形状 1129"/>
              <p:cNvSpPr/>
              <p:nvPr>
                <p:custDataLst>
                  <p:tags r:id="rId555"/>
                </p:custDataLst>
              </p:nvPr>
            </p:nvSpPr>
            <p:spPr>
              <a:xfrm>
                <a:off x="5811335" y="287126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31" name="任意多边形: 形状 1130"/>
              <p:cNvSpPr/>
              <p:nvPr>
                <p:custDataLst>
                  <p:tags r:id="rId556"/>
                </p:custDataLst>
              </p:nvPr>
            </p:nvSpPr>
            <p:spPr>
              <a:xfrm>
                <a:off x="5811335" y="2955305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32" name="任意多边形: 形状 1131"/>
              <p:cNvSpPr/>
              <p:nvPr>
                <p:custDataLst>
                  <p:tags r:id="rId557"/>
                </p:custDataLst>
              </p:nvPr>
            </p:nvSpPr>
            <p:spPr>
              <a:xfrm>
                <a:off x="5811335" y="304025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33" name="任意多边形: 形状 1132"/>
              <p:cNvSpPr/>
              <p:nvPr>
                <p:custDataLst>
                  <p:tags r:id="rId558"/>
                </p:custDataLst>
              </p:nvPr>
            </p:nvSpPr>
            <p:spPr>
              <a:xfrm>
                <a:off x="5811335" y="3124296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34" name="任意多边形: 形状 1133"/>
              <p:cNvSpPr/>
              <p:nvPr>
                <p:custDataLst>
                  <p:tags r:id="rId559"/>
                </p:custDataLst>
              </p:nvPr>
            </p:nvSpPr>
            <p:spPr>
              <a:xfrm>
                <a:off x="5811335" y="320834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35" name="任意多边形: 形状 1134"/>
              <p:cNvSpPr/>
              <p:nvPr>
                <p:custDataLst>
                  <p:tags r:id="rId560"/>
                </p:custDataLst>
              </p:nvPr>
            </p:nvSpPr>
            <p:spPr>
              <a:xfrm>
                <a:off x="5811335" y="329328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36" name="任意多边形: 形状 1135"/>
              <p:cNvSpPr/>
              <p:nvPr>
                <p:custDataLst>
                  <p:tags r:id="rId561"/>
                </p:custDataLst>
              </p:nvPr>
            </p:nvSpPr>
            <p:spPr>
              <a:xfrm>
                <a:off x="5811335" y="3377331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37" name="任意多边形: 形状 1136"/>
              <p:cNvSpPr/>
              <p:nvPr>
                <p:custDataLst>
                  <p:tags r:id="rId562"/>
                </p:custDataLst>
              </p:nvPr>
            </p:nvSpPr>
            <p:spPr>
              <a:xfrm>
                <a:off x="5811335" y="346227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38" name="任意多边形: 形状 1137"/>
              <p:cNvSpPr/>
              <p:nvPr>
                <p:custDataLst>
                  <p:tags r:id="rId563"/>
                </p:custDataLst>
              </p:nvPr>
            </p:nvSpPr>
            <p:spPr>
              <a:xfrm>
                <a:off x="5811335" y="354632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39" name="任意多边形: 形状 1138"/>
              <p:cNvSpPr/>
              <p:nvPr>
                <p:custDataLst>
                  <p:tags r:id="rId564"/>
                </p:custDataLst>
              </p:nvPr>
            </p:nvSpPr>
            <p:spPr>
              <a:xfrm>
                <a:off x="5811335" y="3630366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40" name="任意多边形: 形状 1139"/>
              <p:cNvSpPr/>
              <p:nvPr>
                <p:custDataLst>
                  <p:tags r:id="rId565"/>
                </p:custDataLst>
              </p:nvPr>
            </p:nvSpPr>
            <p:spPr>
              <a:xfrm>
                <a:off x="5811335" y="371531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41" name="任意多边形: 形状 1140"/>
              <p:cNvSpPr/>
              <p:nvPr>
                <p:custDataLst>
                  <p:tags r:id="rId566"/>
                </p:custDataLst>
              </p:nvPr>
            </p:nvSpPr>
            <p:spPr>
              <a:xfrm>
                <a:off x="5811335" y="379935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42" name="任意多边形: 形状 1141"/>
              <p:cNvSpPr/>
              <p:nvPr>
                <p:custDataLst>
                  <p:tags r:id="rId567"/>
                </p:custDataLst>
              </p:nvPr>
            </p:nvSpPr>
            <p:spPr>
              <a:xfrm>
                <a:off x="5811335" y="388430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43" name="任意多边形: 形状 1142"/>
              <p:cNvSpPr/>
              <p:nvPr>
                <p:custDataLst>
                  <p:tags r:id="rId568"/>
                </p:custDataLst>
              </p:nvPr>
            </p:nvSpPr>
            <p:spPr>
              <a:xfrm>
                <a:off x="5811335" y="396834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44" name="任意多边形: 形状 1143"/>
              <p:cNvSpPr/>
              <p:nvPr>
                <p:custDataLst>
                  <p:tags r:id="rId569"/>
                </p:custDataLst>
              </p:nvPr>
            </p:nvSpPr>
            <p:spPr>
              <a:xfrm>
                <a:off x="5811335" y="4052391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45" name="任意多边形: 形状 1144"/>
              <p:cNvSpPr/>
              <p:nvPr>
                <p:custDataLst>
                  <p:tags r:id="rId570"/>
                </p:custDataLst>
              </p:nvPr>
            </p:nvSpPr>
            <p:spPr>
              <a:xfrm>
                <a:off x="5811335" y="4137339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46" name="任意多边形: 形状 1145"/>
              <p:cNvSpPr/>
              <p:nvPr>
                <p:custDataLst>
                  <p:tags r:id="rId571"/>
                </p:custDataLst>
              </p:nvPr>
            </p:nvSpPr>
            <p:spPr>
              <a:xfrm>
                <a:off x="5811335" y="422138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47" name="任意多边形: 形状 1146"/>
              <p:cNvSpPr/>
              <p:nvPr>
                <p:custDataLst>
                  <p:tags r:id="rId572"/>
                </p:custDataLst>
              </p:nvPr>
            </p:nvSpPr>
            <p:spPr>
              <a:xfrm>
                <a:off x="5811335" y="430633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48" name="任意多边形: 形状 1147"/>
              <p:cNvSpPr/>
              <p:nvPr>
                <p:custDataLst>
                  <p:tags r:id="rId573"/>
                </p:custDataLst>
              </p:nvPr>
            </p:nvSpPr>
            <p:spPr>
              <a:xfrm>
                <a:off x="5811335" y="439037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6 h 27110"/>
                  <a:gd name="connsiteX2" fmla="*/ 13555 w 27110"/>
                  <a:gd name="connsiteY2" fmla="*/ 27111 h 27110"/>
                  <a:gd name="connsiteX3" fmla="*/ 0 w 27110"/>
                  <a:gd name="connsiteY3" fmla="*/ 13556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6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6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49" name="任意多边形: 形状 1148"/>
              <p:cNvSpPr/>
              <p:nvPr>
                <p:custDataLst>
                  <p:tags r:id="rId574"/>
                </p:custDataLst>
              </p:nvPr>
            </p:nvSpPr>
            <p:spPr>
              <a:xfrm>
                <a:off x="5811335" y="447441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50" name="任意多边形: 形状 1149"/>
              <p:cNvSpPr/>
              <p:nvPr>
                <p:custDataLst>
                  <p:tags r:id="rId575"/>
                </p:custDataLst>
              </p:nvPr>
            </p:nvSpPr>
            <p:spPr>
              <a:xfrm>
                <a:off x="5811335" y="455936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51" name="任意多边形: 形状 1150"/>
              <p:cNvSpPr/>
              <p:nvPr>
                <p:custDataLst>
                  <p:tags r:id="rId576"/>
                </p:custDataLst>
              </p:nvPr>
            </p:nvSpPr>
            <p:spPr>
              <a:xfrm>
                <a:off x="5811335" y="464340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52" name="任意多边形: 形状 1151"/>
              <p:cNvSpPr/>
              <p:nvPr>
                <p:custDataLst>
                  <p:tags r:id="rId577"/>
                </p:custDataLst>
              </p:nvPr>
            </p:nvSpPr>
            <p:spPr>
              <a:xfrm>
                <a:off x="5727292" y="282878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53" name="任意多边形: 形状 1152"/>
              <p:cNvSpPr/>
              <p:nvPr>
                <p:custDataLst>
                  <p:tags r:id="rId578"/>
                </p:custDataLst>
              </p:nvPr>
            </p:nvSpPr>
            <p:spPr>
              <a:xfrm>
                <a:off x="5727292" y="2913735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54" name="任意多边形: 形状 1153"/>
              <p:cNvSpPr/>
              <p:nvPr>
                <p:custDataLst>
                  <p:tags r:id="rId579"/>
                </p:custDataLst>
              </p:nvPr>
            </p:nvSpPr>
            <p:spPr>
              <a:xfrm>
                <a:off x="5727292" y="2997779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55" name="任意多边形: 形状 1154"/>
              <p:cNvSpPr/>
              <p:nvPr>
                <p:custDataLst>
                  <p:tags r:id="rId580"/>
                </p:custDataLst>
              </p:nvPr>
            </p:nvSpPr>
            <p:spPr>
              <a:xfrm>
                <a:off x="5727292" y="308182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56" name="任意多边形: 形状 1155"/>
              <p:cNvSpPr/>
              <p:nvPr>
                <p:custDataLst>
                  <p:tags r:id="rId581"/>
                </p:custDataLst>
              </p:nvPr>
            </p:nvSpPr>
            <p:spPr>
              <a:xfrm>
                <a:off x="5727292" y="316677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57" name="任意多边形: 形状 1156"/>
              <p:cNvSpPr/>
              <p:nvPr>
                <p:custDataLst>
                  <p:tags r:id="rId582"/>
                </p:custDataLst>
              </p:nvPr>
            </p:nvSpPr>
            <p:spPr>
              <a:xfrm>
                <a:off x="5727292" y="325081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58" name="任意多边形: 形状 1157"/>
              <p:cNvSpPr/>
              <p:nvPr>
                <p:custDataLst>
                  <p:tags r:id="rId583"/>
                </p:custDataLst>
              </p:nvPr>
            </p:nvSpPr>
            <p:spPr>
              <a:xfrm>
                <a:off x="5727292" y="333485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59" name="任意多边形: 形状 1158"/>
              <p:cNvSpPr/>
              <p:nvPr>
                <p:custDataLst>
                  <p:tags r:id="rId584"/>
                </p:custDataLst>
              </p:nvPr>
            </p:nvSpPr>
            <p:spPr>
              <a:xfrm>
                <a:off x="5727292" y="3419805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60" name="任意多边形: 形状 1159"/>
              <p:cNvSpPr/>
              <p:nvPr>
                <p:custDataLst>
                  <p:tags r:id="rId585"/>
                </p:custDataLst>
              </p:nvPr>
            </p:nvSpPr>
            <p:spPr>
              <a:xfrm>
                <a:off x="5727292" y="350384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61" name="任意多边形: 形状 1160"/>
              <p:cNvSpPr/>
              <p:nvPr>
                <p:custDataLst>
                  <p:tags r:id="rId586"/>
                </p:custDataLst>
              </p:nvPr>
            </p:nvSpPr>
            <p:spPr>
              <a:xfrm>
                <a:off x="5727292" y="3588796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62" name="任意多边形: 形状 1161"/>
              <p:cNvSpPr/>
              <p:nvPr>
                <p:custDataLst>
                  <p:tags r:id="rId587"/>
                </p:custDataLst>
              </p:nvPr>
            </p:nvSpPr>
            <p:spPr>
              <a:xfrm>
                <a:off x="5727292" y="3672839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63" name="任意多边形: 形状 1162"/>
              <p:cNvSpPr/>
              <p:nvPr>
                <p:custDataLst>
                  <p:tags r:id="rId588"/>
                </p:custDataLst>
              </p:nvPr>
            </p:nvSpPr>
            <p:spPr>
              <a:xfrm>
                <a:off x="5727292" y="375688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64" name="任意多边形: 形状 1163"/>
              <p:cNvSpPr/>
              <p:nvPr>
                <p:custDataLst>
                  <p:tags r:id="rId589"/>
                </p:custDataLst>
              </p:nvPr>
            </p:nvSpPr>
            <p:spPr>
              <a:xfrm>
                <a:off x="5727292" y="384183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65" name="任意多边形: 形状 1164"/>
              <p:cNvSpPr/>
              <p:nvPr>
                <p:custDataLst>
                  <p:tags r:id="rId590"/>
                </p:custDataLst>
              </p:nvPr>
            </p:nvSpPr>
            <p:spPr>
              <a:xfrm>
                <a:off x="5727292" y="392587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66" name="任意多边形: 形状 1165"/>
              <p:cNvSpPr/>
              <p:nvPr>
                <p:custDataLst>
                  <p:tags r:id="rId591"/>
                </p:custDataLst>
              </p:nvPr>
            </p:nvSpPr>
            <p:spPr>
              <a:xfrm>
                <a:off x="5727292" y="4010821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67" name="任意多边形: 形状 1166"/>
              <p:cNvSpPr/>
              <p:nvPr>
                <p:custDataLst>
                  <p:tags r:id="rId592"/>
                </p:custDataLst>
              </p:nvPr>
            </p:nvSpPr>
            <p:spPr>
              <a:xfrm>
                <a:off x="5727292" y="4094865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68" name="任意多边形: 形状 1167"/>
              <p:cNvSpPr/>
              <p:nvPr>
                <p:custDataLst>
                  <p:tags r:id="rId593"/>
                </p:custDataLst>
              </p:nvPr>
            </p:nvSpPr>
            <p:spPr>
              <a:xfrm>
                <a:off x="5727292" y="417981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69" name="任意多边形: 形状 1168"/>
              <p:cNvSpPr/>
              <p:nvPr>
                <p:custDataLst>
                  <p:tags r:id="rId594"/>
                </p:custDataLst>
              </p:nvPr>
            </p:nvSpPr>
            <p:spPr>
              <a:xfrm>
                <a:off x="5727292" y="4263856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70" name="任意多边形: 形状 1169"/>
              <p:cNvSpPr/>
              <p:nvPr>
                <p:custDataLst>
                  <p:tags r:id="rId595"/>
                </p:custDataLst>
              </p:nvPr>
            </p:nvSpPr>
            <p:spPr>
              <a:xfrm>
                <a:off x="5727292" y="434790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71" name="任意多边形: 形状 1170"/>
              <p:cNvSpPr/>
              <p:nvPr>
                <p:custDataLst>
                  <p:tags r:id="rId596"/>
                </p:custDataLst>
              </p:nvPr>
            </p:nvSpPr>
            <p:spPr>
              <a:xfrm>
                <a:off x="5727292" y="443284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72" name="任意多边形: 形状 1171"/>
              <p:cNvSpPr/>
              <p:nvPr>
                <p:custDataLst>
                  <p:tags r:id="rId597"/>
                </p:custDataLst>
              </p:nvPr>
            </p:nvSpPr>
            <p:spPr>
              <a:xfrm>
                <a:off x="5727292" y="4516891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73" name="任意多边形: 形状 1172"/>
              <p:cNvSpPr/>
              <p:nvPr>
                <p:custDataLst>
                  <p:tags r:id="rId598"/>
                </p:custDataLst>
              </p:nvPr>
            </p:nvSpPr>
            <p:spPr>
              <a:xfrm>
                <a:off x="5727292" y="460093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74" name="任意多边形: 形状 1173"/>
              <p:cNvSpPr/>
              <p:nvPr>
                <p:custDataLst>
                  <p:tags r:id="rId599"/>
                </p:custDataLst>
              </p:nvPr>
            </p:nvSpPr>
            <p:spPr>
              <a:xfrm>
                <a:off x="5727292" y="468588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75" name="任意多边形: 形状 1174"/>
              <p:cNvSpPr/>
              <p:nvPr>
                <p:custDataLst>
                  <p:tags r:id="rId600"/>
                </p:custDataLst>
              </p:nvPr>
            </p:nvSpPr>
            <p:spPr>
              <a:xfrm>
                <a:off x="5642344" y="278631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76" name="任意多边形: 形状 1175"/>
              <p:cNvSpPr/>
              <p:nvPr>
                <p:custDataLst>
                  <p:tags r:id="rId601"/>
                </p:custDataLst>
              </p:nvPr>
            </p:nvSpPr>
            <p:spPr>
              <a:xfrm>
                <a:off x="5642344" y="287126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77" name="任意多边形: 形状 1176"/>
              <p:cNvSpPr/>
              <p:nvPr>
                <p:custDataLst>
                  <p:tags r:id="rId602"/>
                </p:custDataLst>
              </p:nvPr>
            </p:nvSpPr>
            <p:spPr>
              <a:xfrm>
                <a:off x="5642344" y="2955305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78" name="任意多边形: 形状 1177"/>
              <p:cNvSpPr/>
              <p:nvPr>
                <p:custDataLst>
                  <p:tags r:id="rId603"/>
                </p:custDataLst>
              </p:nvPr>
            </p:nvSpPr>
            <p:spPr>
              <a:xfrm>
                <a:off x="5642344" y="304025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79" name="任意多边形: 形状 1178"/>
              <p:cNvSpPr/>
              <p:nvPr>
                <p:custDataLst>
                  <p:tags r:id="rId604"/>
                </p:custDataLst>
              </p:nvPr>
            </p:nvSpPr>
            <p:spPr>
              <a:xfrm>
                <a:off x="5642344" y="3124296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80" name="任意多边形: 形状 1179"/>
              <p:cNvSpPr/>
              <p:nvPr>
                <p:custDataLst>
                  <p:tags r:id="rId605"/>
                </p:custDataLst>
              </p:nvPr>
            </p:nvSpPr>
            <p:spPr>
              <a:xfrm>
                <a:off x="5642344" y="320834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81" name="任意多边形: 形状 1180"/>
              <p:cNvSpPr/>
              <p:nvPr>
                <p:custDataLst>
                  <p:tags r:id="rId606"/>
                </p:custDataLst>
              </p:nvPr>
            </p:nvSpPr>
            <p:spPr>
              <a:xfrm>
                <a:off x="5642344" y="329328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82" name="任意多边形: 形状 1181"/>
              <p:cNvSpPr/>
              <p:nvPr>
                <p:custDataLst>
                  <p:tags r:id="rId607"/>
                </p:custDataLst>
              </p:nvPr>
            </p:nvSpPr>
            <p:spPr>
              <a:xfrm>
                <a:off x="5642344" y="3377331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83" name="任意多边形: 形状 1182"/>
              <p:cNvSpPr/>
              <p:nvPr>
                <p:custDataLst>
                  <p:tags r:id="rId608"/>
                </p:custDataLst>
              </p:nvPr>
            </p:nvSpPr>
            <p:spPr>
              <a:xfrm>
                <a:off x="5642344" y="346227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84" name="任意多边形: 形状 1183"/>
              <p:cNvSpPr/>
              <p:nvPr>
                <p:custDataLst>
                  <p:tags r:id="rId609"/>
                </p:custDataLst>
              </p:nvPr>
            </p:nvSpPr>
            <p:spPr>
              <a:xfrm>
                <a:off x="5642344" y="354632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85" name="任意多边形: 形状 1184"/>
              <p:cNvSpPr/>
              <p:nvPr>
                <p:custDataLst>
                  <p:tags r:id="rId610"/>
                </p:custDataLst>
              </p:nvPr>
            </p:nvSpPr>
            <p:spPr>
              <a:xfrm>
                <a:off x="5642344" y="3630366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86" name="任意多边形: 形状 1185"/>
              <p:cNvSpPr/>
              <p:nvPr>
                <p:custDataLst>
                  <p:tags r:id="rId611"/>
                </p:custDataLst>
              </p:nvPr>
            </p:nvSpPr>
            <p:spPr>
              <a:xfrm>
                <a:off x="5642344" y="371531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87" name="任意多边形: 形状 1186"/>
              <p:cNvSpPr/>
              <p:nvPr>
                <p:custDataLst>
                  <p:tags r:id="rId612"/>
                </p:custDataLst>
              </p:nvPr>
            </p:nvSpPr>
            <p:spPr>
              <a:xfrm>
                <a:off x="5642344" y="379935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88" name="任意多边形: 形状 1187"/>
              <p:cNvSpPr/>
              <p:nvPr>
                <p:custDataLst>
                  <p:tags r:id="rId613"/>
                </p:custDataLst>
              </p:nvPr>
            </p:nvSpPr>
            <p:spPr>
              <a:xfrm>
                <a:off x="5642344" y="388430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89" name="任意多边形: 形状 1188"/>
              <p:cNvSpPr/>
              <p:nvPr>
                <p:custDataLst>
                  <p:tags r:id="rId614"/>
                </p:custDataLst>
              </p:nvPr>
            </p:nvSpPr>
            <p:spPr>
              <a:xfrm>
                <a:off x="5642344" y="396834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90" name="任意多边形: 形状 1189"/>
              <p:cNvSpPr/>
              <p:nvPr>
                <p:custDataLst>
                  <p:tags r:id="rId615"/>
                </p:custDataLst>
              </p:nvPr>
            </p:nvSpPr>
            <p:spPr>
              <a:xfrm>
                <a:off x="5642344" y="4052391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91" name="任意多边形: 形状 1190"/>
              <p:cNvSpPr/>
              <p:nvPr>
                <p:custDataLst>
                  <p:tags r:id="rId616"/>
                </p:custDataLst>
              </p:nvPr>
            </p:nvSpPr>
            <p:spPr>
              <a:xfrm>
                <a:off x="5642344" y="4137339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92" name="任意多边形: 形状 1191"/>
              <p:cNvSpPr/>
              <p:nvPr>
                <p:custDataLst>
                  <p:tags r:id="rId617"/>
                </p:custDataLst>
              </p:nvPr>
            </p:nvSpPr>
            <p:spPr>
              <a:xfrm>
                <a:off x="5642344" y="422138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93" name="任意多边形: 形状 1192"/>
              <p:cNvSpPr/>
              <p:nvPr>
                <p:custDataLst>
                  <p:tags r:id="rId618"/>
                </p:custDataLst>
              </p:nvPr>
            </p:nvSpPr>
            <p:spPr>
              <a:xfrm>
                <a:off x="5642344" y="430633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94" name="任意多边形: 形状 1193"/>
              <p:cNvSpPr/>
              <p:nvPr>
                <p:custDataLst>
                  <p:tags r:id="rId619"/>
                </p:custDataLst>
              </p:nvPr>
            </p:nvSpPr>
            <p:spPr>
              <a:xfrm>
                <a:off x="5642344" y="439037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6 h 27110"/>
                  <a:gd name="connsiteX2" fmla="*/ 13555 w 27110"/>
                  <a:gd name="connsiteY2" fmla="*/ 27111 h 27110"/>
                  <a:gd name="connsiteX3" fmla="*/ 0 w 27110"/>
                  <a:gd name="connsiteY3" fmla="*/ 13556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6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6"/>
                    </a:cubicBezTo>
                    <a:cubicBezTo>
                      <a:pt x="904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95" name="任意多边形: 形状 1194"/>
              <p:cNvSpPr/>
              <p:nvPr>
                <p:custDataLst>
                  <p:tags r:id="rId620"/>
                </p:custDataLst>
              </p:nvPr>
            </p:nvSpPr>
            <p:spPr>
              <a:xfrm>
                <a:off x="5642344" y="447441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96" name="任意多边形: 形状 1195"/>
              <p:cNvSpPr/>
              <p:nvPr>
                <p:custDataLst>
                  <p:tags r:id="rId621"/>
                </p:custDataLst>
              </p:nvPr>
            </p:nvSpPr>
            <p:spPr>
              <a:xfrm>
                <a:off x="5642344" y="455936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97" name="任意多边形: 形状 1196"/>
              <p:cNvSpPr/>
              <p:nvPr>
                <p:custDataLst>
                  <p:tags r:id="rId622"/>
                </p:custDataLst>
              </p:nvPr>
            </p:nvSpPr>
            <p:spPr>
              <a:xfrm>
                <a:off x="5642344" y="464340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98" name="任意多边形: 形状 1197"/>
              <p:cNvSpPr/>
              <p:nvPr>
                <p:custDataLst>
                  <p:tags r:id="rId623"/>
                </p:custDataLst>
              </p:nvPr>
            </p:nvSpPr>
            <p:spPr>
              <a:xfrm>
                <a:off x="5558301" y="282878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99" name="任意多边形: 形状 1198"/>
              <p:cNvSpPr/>
              <p:nvPr>
                <p:custDataLst>
                  <p:tags r:id="rId624"/>
                </p:custDataLst>
              </p:nvPr>
            </p:nvSpPr>
            <p:spPr>
              <a:xfrm>
                <a:off x="5558301" y="2913735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00" name="任意多边形: 形状 1199"/>
              <p:cNvSpPr/>
              <p:nvPr>
                <p:custDataLst>
                  <p:tags r:id="rId625"/>
                </p:custDataLst>
              </p:nvPr>
            </p:nvSpPr>
            <p:spPr>
              <a:xfrm>
                <a:off x="5558301" y="2997779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01" name="任意多边形: 形状 1200"/>
              <p:cNvSpPr/>
              <p:nvPr>
                <p:custDataLst>
                  <p:tags r:id="rId626"/>
                </p:custDataLst>
              </p:nvPr>
            </p:nvSpPr>
            <p:spPr>
              <a:xfrm>
                <a:off x="5558301" y="308182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02" name="任意多边形: 形状 1201"/>
              <p:cNvSpPr/>
              <p:nvPr>
                <p:custDataLst>
                  <p:tags r:id="rId627"/>
                </p:custDataLst>
              </p:nvPr>
            </p:nvSpPr>
            <p:spPr>
              <a:xfrm>
                <a:off x="5558301" y="316677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03" name="任意多边形: 形状 1202"/>
              <p:cNvSpPr/>
              <p:nvPr>
                <p:custDataLst>
                  <p:tags r:id="rId628"/>
                </p:custDataLst>
              </p:nvPr>
            </p:nvSpPr>
            <p:spPr>
              <a:xfrm>
                <a:off x="5558301" y="325081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04" name="任意多边形: 形状 1203"/>
              <p:cNvSpPr/>
              <p:nvPr>
                <p:custDataLst>
                  <p:tags r:id="rId629"/>
                </p:custDataLst>
              </p:nvPr>
            </p:nvSpPr>
            <p:spPr>
              <a:xfrm>
                <a:off x="5558301" y="333485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05" name="任意多边形: 形状 1204"/>
              <p:cNvSpPr/>
              <p:nvPr>
                <p:custDataLst>
                  <p:tags r:id="rId630"/>
                </p:custDataLst>
              </p:nvPr>
            </p:nvSpPr>
            <p:spPr>
              <a:xfrm>
                <a:off x="5558301" y="3419805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06" name="任意多边形: 形状 1205"/>
              <p:cNvSpPr/>
              <p:nvPr>
                <p:custDataLst>
                  <p:tags r:id="rId631"/>
                </p:custDataLst>
              </p:nvPr>
            </p:nvSpPr>
            <p:spPr>
              <a:xfrm>
                <a:off x="5558301" y="350384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07" name="任意多边形: 形状 1206"/>
              <p:cNvSpPr/>
              <p:nvPr>
                <p:custDataLst>
                  <p:tags r:id="rId632"/>
                </p:custDataLst>
              </p:nvPr>
            </p:nvSpPr>
            <p:spPr>
              <a:xfrm>
                <a:off x="5558301" y="3588796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08" name="任意多边形: 形状 1207"/>
              <p:cNvSpPr/>
              <p:nvPr>
                <p:custDataLst>
                  <p:tags r:id="rId633"/>
                </p:custDataLst>
              </p:nvPr>
            </p:nvSpPr>
            <p:spPr>
              <a:xfrm>
                <a:off x="5558301" y="3672839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09" name="任意多边形: 形状 1208"/>
              <p:cNvSpPr/>
              <p:nvPr>
                <p:custDataLst>
                  <p:tags r:id="rId634"/>
                </p:custDataLst>
              </p:nvPr>
            </p:nvSpPr>
            <p:spPr>
              <a:xfrm>
                <a:off x="5558301" y="375688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10" name="任意多边形: 形状 1209"/>
              <p:cNvSpPr/>
              <p:nvPr>
                <p:custDataLst>
                  <p:tags r:id="rId635"/>
                </p:custDataLst>
              </p:nvPr>
            </p:nvSpPr>
            <p:spPr>
              <a:xfrm>
                <a:off x="5558301" y="384183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11" name="任意多边形: 形状 1210"/>
              <p:cNvSpPr/>
              <p:nvPr>
                <p:custDataLst>
                  <p:tags r:id="rId636"/>
                </p:custDataLst>
              </p:nvPr>
            </p:nvSpPr>
            <p:spPr>
              <a:xfrm>
                <a:off x="5558301" y="392587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12" name="任意多边形: 形状 1211"/>
              <p:cNvSpPr/>
              <p:nvPr>
                <p:custDataLst>
                  <p:tags r:id="rId637"/>
                </p:custDataLst>
              </p:nvPr>
            </p:nvSpPr>
            <p:spPr>
              <a:xfrm>
                <a:off x="5558301" y="4010821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13" name="任意多边形: 形状 1212"/>
              <p:cNvSpPr/>
              <p:nvPr>
                <p:custDataLst>
                  <p:tags r:id="rId638"/>
                </p:custDataLst>
              </p:nvPr>
            </p:nvSpPr>
            <p:spPr>
              <a:xfrm>
                <a:off x="5558301" y="4094865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14" name="任意多边形: 形状 1213"/>
              <p:cNvSpPr/>
              <p:nvPr>
                <p:custDataLst>
                  <p:tags r:id="rId639"/>
                </p:custDataLst>
              </p:nvPr>
            </p:nvSpPr>
            <p:spPr>
              <a:xfrm>
                <a:off x="5558301" y="417981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15" name="任意多边形: 形状 1214"/>
              <p:cNvSpPr/>
              <p:nvPr>
                <p:custDataLst>
                  <p:tags r:id="rId640"/>
                </p:custDataLst>
              </p:nvPr>
            </p:nvSpPr>
            <p:spPr>
              <a:xfrm>
                <a:off x="5558301" y="4263856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16" name="任意多边形: 形状 1215"/>
              <p:cNvSpPr/>
              <p:nvPr>
                <p:custDataLst>
                  <p:tags r:id="rId641"/>
                </p:custDataLst>
              </p:nvPr>
            </p:nvSpPr>
            <p:spPr>
              <a:xfrm>
                <a:off x="5558301" y="434790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17" name="任意多边形: 形状 1216"/>
              <p:cNvSpPr/>
              <p:nvPr>
                <p:custDataLst>
                  <p:tags r:id="rId642"/>
                </p:custDataLst>
              </p:nvPr>
            </p:nvSpPr>
            <p:spPr>
              <a:xfrm>
                <a:off x="5558301" y="443284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18" name="任意多边形: 形状 1217"/>
              <p:cNvSpPr/>
              <p:nvPr>
                <p:custDataLst>
                  <p:tags r:id="rId643"/>
                </p:custDataLst>
              </p:nvPr>
            </p:nvSpPr>
            <p:spPr>
              <a:xfrm>
                <a:off x="5558301" y="4516891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19" name="任意多边形: 形状 1218"/>
              <p:cNvSpPr/>
              <p:nvPr>
                <p:custDataLst>
                  <p:tags r:id="rId644"/>
                </p:custDataLst>
              </p:nvPr>
            </p:nvSpPr>
            <p:spPr>
              <a:xfrm>
                <a:off x="5558301" y="460093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20" name="任意多边形: 形状 1219"/>
              <p:cNvSpPr/>
              <p:nvPr>
                <p:custDataLst>
                  <p:tags r:id="rId645"/>
                </p:custDataLst>
              </p:nvPr>
            </p:nvSpPr>
            <p:spPr>
              <a:xfrm>
                <a:off x="5558301" y="468588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21" name="任意多边形: 形状 1220"/>
              <p:cNvSpPr/>
              <p:nvPr>
                <p:custDataLst>
                  <p:tags r:id="rId646"/>
                </p:custDataLst>
              </p:nvPr>
            </p:nvSpPr>
            <p:spPr>
              <a:xfrm>
                <a:off x="5474257" y="278631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22" name="任意多边形: 形状 1221"/>
              <p:cNvSpPr/>
              <p:nvPr>
                <p:custDataLst>
                  <p:tags r:id="rId647"/>
                </p:custDataLst>
              </p:nvPr>
            </p:nvSpPr>
            <p:spPr>
              <a:xfrm>
                <a:off x="5474257" y="287126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23" name="任意多边形: 形状 1222"/>
              <p:cNvSpPr/>
              <p:nvPr>
                <p:custDataLst>
                  <p:tags r:id="rId648"/>
                </p:custDataLst>
              </p:nvPr>
            </p:nvSpPr>
            <p:spPr>
              <a:xfrm>
                <a:off x="5474257" y="2955305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24" name="任意多边形: 形状 1223"/>
              <p:cNvSpPr/>
              <p:nvPr>
                <p:custDataLst>
                  <p:tags r:id="rId649"/>
                </p:custDataLst>
              </p:nvPr>
            </p:nvSpPr>
            <p:spPr>
              <a:xfrm>
                <a:off x="5474257" y="304025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25" name="任意多边形: 形状 1224"/>
              <p:cNvSpPr/>
              <p:nvPr>
                <p:custDataLst>
                  <p:tags r:id="rId650"/>
                </p:custDataLst>
              </p:nvPr>
            </p:nvSpPr>
            <p:spPr>
              <a:xfrm>
                <a:off x="5474257" y="3124296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26" name="任意多边形: 形状 1225"/>
              <p:cNvSpPr/>
              <p:nvPr>
                <p:custDataLst>
                  <p:tags r:id="rId651"/>
                </p:custDataLst>
              </p:nvPr>
            </p:nvSpPr>
            <p:spPr>
              <a:xfrm>
                <a:off x="5474257" y="320834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27" name="任意多边形: 形状 1226"/>
              <p:cNvSpPr/>
              <p:nvPr>
                <p:custDataLst>
                  <p:tags r:id="rId652"/>
                </p:custDataLst>
              </p:nvPr>
            </p:nvSpPr>
            <p:spPr>
              <a:xfrm>
                <a:off x="5474257" y="329328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28" name="任意多边形: 形状 1227"/>
              <p:cNvSpPr/>
              <p:nvPr>
                <p:custDataLst>
                  <p:tags r:id="rId653"/>
                </p:custDataLst>
              </p:nvPr>
            </p:nvSpPr>
            <p:spPr>
              <a:xfrm>
                <a:off x="5474257" y="3377331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29" name="任意多边形: 形状 1228"/>
              <p:cNvSpPr/>
              <p:nvPr>
                <p:custDataLst>
                  <p:tags r:id="rId654"/>
                </p:custDataLst>
              </p:nvPr>
            </p:nvSpPr>
            <p:spPr>
              <a:xfrm>
                <a:off x="5474257" y="346227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30" name="任意多边形: 形状 1229"/>
              <p:cNvSpPr/>
              <p:nvPr>
                <p:custDataLst>
                  <p:tags r:id="rId655"/>
                </p:custDataLst>
              </p:nvPr>
            </p:nvSpPr>
            <p:spPr>
              <a:xfrm>
                <a:off x="5474257" y="354632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31" name="任意多边形: 形状 1230"/>
              <p:cNvSpPr/>
              <p:nvPr>
                <p:custDataLst>
                  <p:tags r:id="rId656"/>
                </p:custDataLst>
              </p:nvPr>
            </p:nvSpPr>
            <p:spPr>
              <a:xfrm>
                <a:off x="5474257" y="3630366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32" name="任意多边形: 形状 1231"/>
              <p:cNvSpPr/>
              <p:nvPr>
                <p:custDataLst>
                  <p:tags r:id="rId657"/>
                </p:custDataLst>
              </p:nvPr>
            </p:nvSpPr>
            <p:spPr>
              <a:xfrm>
                <a:off x="5474257" y="371531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33" name="任意多边形: 形状 1232"/>
              <p:cNvSpPr/>
              <p:nvPr>
                <p:custDataLst>
                  <p:tags r:id="rId658"/>
                </p:custDataLst>
              </p:nvPr>
            </p:nvSpPr>
            <p:spPr>
              <a:xfrm>
                <a:off x="5474257" y="379935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34" name="任意多边形: 形状 1233"/>
              <p:cNvSpPr/>
              <p:nvPr>
                <p:custDataLst>
                  <p:tags r:id="rId659"/>
                </p:custDataLst>
              </p:nvPr>
            </p:nvSpPr>
            <p:spPr>
              <a:xfrm>
                <a:off x="5474257" y="388430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35" name="任意多边形: 形状 1234"/>
              <p:cNvSpPr/>
              <p:nvPr>
                <p:custDataLst>
                  <p:tags r:id="rId660"/>
                </p:custDataLst>
              </p:nvPr>
            </p:nvSpPr>
            <p:spPr>
              <a:xfrm>
                <a:off x="5474257" y="396834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36" name="任意多边形: 形状 1235"/>
              <p:cNvSpPr/>
              <p:nvPr>
                <p:custDataLst>
                  <p:tags r:id="rId661"/>
                </p:custDataLst>
              </p:nvPr>
            </p:nvSpPr>
            <p:spPr>
              <a:xfrm>
                <a:off x="5474257" y="4052391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37" name="任意多边形: 形状 1236"/>
              <p:cNvSpPr/>
              <p:nvPr>
                <p:custDataLst>
                  <p:tags r:id="rId662"/>
                </p:custDataLst>
              </p:nvPr>
            </p:nvSpPr>
            <p:spPr>
              <a:xfrm>
                <a:off x="5474257" y="4137339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38" name="任意多边形: 形状 1237"/>
              <p:cNvSpPr/>
              <p:nvPr>
                <p:custDataLst>
                  <p:tags r:id="rId663"/>
                </p:custDataLst>
              </p:nvPr>
            </p:nvSpPr>
            <p:spPr>
              <a:xfrm>
                <a:off x="5474257" y="422138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39" name="任意多边形: 形状 1238"/>
              <p:cNvSpPr/>
              <p:nvPr>
                <p:custDataLst>
                  <p:tags r:id="rId664"/>
                </p:custDataLst>
              </p:nvPr>
            </p:nvSpPr>
            <p:spPr>
              <a:xfrm>
                <a:off x="5474257" y="430633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40" name="任意多边形: 形状 1239"/>
              <p:cNvSpPr/>
              <p:nvPr>
                <p:custDataLst>
                  <p:tags r:id="rId665"/>
                </p:custDataLst>
              </p:nvPr>
            </p:nvSpPr>
            <p:spPr>
              <a:xfrm>
                <a:off x="5474257" y="439037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6 h 27110"/>
                  <a:gd name="connsiteX2" fmla="*/ 13555 w 27110"/>
                  <a:gd name="connsiteY2" fmla="*/ 27111 h 27110"/>
                  <a:gd name="connsiteX3" fmla="*/ 0 w 27110"/>
                  <a:gd name="connsiteY3" fmla="*/ 13556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6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6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41" name="任意多边形: 形状 1240"/>
              <p:cNvSpPr/>
              <p:nvPr>
                <p:custDataLst>
                  <p:tags r:id="rId666"/>
                </p:custDataLst>
              </p:nvPr>
            </p:nvSpPr>
            <p:spPr>
              <a:xfrm>
                <a:off x="5474257" y="447441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42" name="任意多边形: 形状 1241"/>
              <p:cNvSpPr/>
              <p:nvPr>
                <p:custDataLst>
                  <p:tags r:id="rId667"/>
                </p:custDataLst>
              </p:nvPr>
            </p:nvSpPr>
            <p:spPr>
              <a:xfrm>
                <a:off x="5474257" y="455936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43" name="任意多边形: 形状 1242"/>
              <p:cNvSpPr/>
              <p:nvPr>
                <p:custDataLst>
                  <p:tags r:id="rId668"/>
                </p:custDataLst>
              </p:nvPr>
            </p:nvSpPr>
            <p:spPr>
              <a:xfrm>
                <a:off x="5474257" y="464340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44" name="任意多边形: 形状 1243"/>
              <p:cNvSpPr/>
              <p:nvPr>
                <p:custDataLst>
                  <p:tags r:id="rId669"/>
                </p:custDataLst>
              </p:nvPr>
            </p:nvSpPr>
            <p:spPr>
              <a:xfrm>
                <a:off x="5389310" y="282878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45" name="任意多边形: 形状 1244"/>
              <p:cNvSpPr/>
              <p:nvPr>
                <p:custDataLst>
                  <p:tags r:id="rId670"/>
                </p:custDataLst>
              </p:nvPr>
            </p:nvSpPr>
            <p:spPr>
              <a:xfrm>
                <a:off x="5389310" y="2913735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46" name="任意多边形: 形状 1245"/>
              <p:cNvSpPr/>
              <p:nvPr>
                <p:custDataLst>
                  <p:tags r:id="rId671"/>
                </p:custDataLst>
              </p:nvPr>
            </p:nvSpPr>
            <p:spPr>
              <a:xfrm>
                <a:off x="5389310" y="2997779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47" name="任意多边形: 形状 1246"/>
              <p:cNvSpPr/>
              <p:nvPr>
                <p:custDataLst>
                  <p:tags r:id="rId672"/>
                </p:custDataLst>
              </p:nvPr>
            </p:nvSpPr>
            <p:spPr>
              <a:xfrm>
                <a:off x="5389310" y="308182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48" name="任意多边形: 形状 1247"/>
              <p:cNvSpPr/>
              <p:nvPr>
                <p:custDataLst>
                  <p:tags r:id="rId673"/>
                </p:custDataLst>
              </p:nvPr>
            </p:nvSpPr>
            <p:spPr>
              <a:xfrm>
                <a:off x="5389310" y="316677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49" name="任意多边形: 形状 1248"/>
              <p:cNvSpPr/>
              <p:nvPr>
                <p:custDataLst>
                  <p:tags r:id="rId674"/>
                </p:custDataLst>
              </p:nvPr>
            </p:nvSpPr>
            <p:spPr>
              <a:xfrm>
                <a:off x="5389310" y="325081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50" name="任意多边形: 形状 1249"/>
              <p:cNvSpPr/>
              <p:nvPr>
                <p:custDataLst>
                  <p:tags r:id="rId675"/>
                </p:custDataLst>
              </p:nvPr>
            </p:nvSpPr>
            <p:spPr>
              <a:xfrm>
                <a:off x="5389310" y="333485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51" name="任意多边形: 形状 1250"/>
              <p:cNvSpPr/>
              <p:nvPr>
                <p:custDataLst>
                  <p:tags r:id="rId676"/>
                </p:custDataLst>
              </p:nvPr>
            </p:nvSpPr>
            <p:spPr>
              <a:xfrm>
                <a:off x="5389310" y="3419805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52" name="任意多边形: 形状 1251"/>
              <p:cNvSpPr/>
              <p:nvPr>
                <p:custDataLst>
                  <p:tags r:id="rId677"/>
                </p:custDataLst>
              </p:nvPr>
            </p:nvSpPr>
            <p:spPr>
              <a:xfrm>
                <a:off x="5389310" y="350384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53" name="任意多边形: 形状 1252"/>
              <p:cNvSpPr/>
              <p:nvPr>
                <p:custDataLst>
                  <p:tags r:id="rId678"/>
                </p:custDataLst>
              </p:nvPr>
            </p:nvSpPr>
            <p:spPr>
              <a:xfrm>
                <a:off x="5389310" y="3588796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54" name="任意多边形: 形状 1253"/>
              <p:cNvSpPr/>
              <p:nvPr>
                <p:custDataLst>
                  <p:tags r:id="rId679"/>
                </p:custDataLst>
              </p:nvPr>
            </p:nvSpPr>
            <p:spPr>
              <a:xfrm>
                <a:off x="5389310" y="3672839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55" name="任意多边形: 形状 1254"/>
              <p:cNvSpPr/>
              <p:nvPr>
                <p:custDataLst>
                  <p:tags r:id="rId680"/>
                </p:custDataLst>
              </p:nvPr>
            </p:nvSpPr>
            <p:spPr>
              <a:xfrm>
                <a:off x="5389310" y="375688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56" name="任意多边形: 形状 1255"/>
              <p:cNvSpPr/>
              <p:nvPr>
                <p:custDataLst>
                  <p:tags r:id="rId681"/>
                </p:custDataLst>
              </p:nvPr>
            </p:nvSpPr>
            <p:spPr>
              <a:xfrm>
                <a:off x="5389310" y="384183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57" name="任意多边形: 形状 1256"/>
              <p:cNvSpPr/>
              <p:nvPr>
                <p:custDataLst>
                  <p:tags r:id="rId682"/>
                </p:custDataLst>
              </p:nvPr>
            </p:nvSpPr>
            <p:spPr>
              <a:xfrm>
                <a:off x="5389310" y="392587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58" name="任意多边形: 形状 1257"/>
              <p:cNvSpPr/>
              <p:nvPr>
                <p:custDataLst>
                  <p:tags r:id="rId683"/>
                </p:custDataLst>
              </p:nvPr>
            </p:nvSpPr>
            <p:spPr>
              <a:xfrm>
                <a:off x="5389310" y="4010821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59" name="任意多边形: 形状 1258"/>
              <p:cNvSpPr/>
              <p:nvPr>
                <p:custDataLst>
                  <p:tags r:id="rId684"/>
                </p:custDataLst>
              </p:nvPr>
            </p:nvSpPr>
            <p:spPr>
              <a:xfrm>
                <a:off x="5389310" y="4094865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60" name="任意多边形: 形状 1259"/>
              <p:cNvSpPr/>
              <p:nvPr>
                <p:custDataLst>
                  <p:tags r:id="rId685"/>
                </p:custDataLst>
              </p:nvPr>
            </p:nvSpPr>
            <p:spPr>
              <a:xfrm>
                <a:off x="5389310" y="417981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61" name="任意多边形: 形状 1260"/>
              <p:cNvSpPr/>
              <p:nvPr>
                <p:custDataLst>
                  <p:tags r:id="rId686"/>
                </p:custDataLst>
              </p:nvPr>
            </p:nvSpPr>
            <p:spPr>
              <a:xfrm>
                <a:off x="5389310" y="4263856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62" name="任意多边形: 形状 1261"/>
              <p:cNvSpPr/>
              <p:nvPr>
                <p:custDataLst>
                  <p:tags r:id="rId687"/>
                </p:custDataLst>
              </p:nvPr>
            </p:nvSpPr>
            <p:spPr>
              <a:xfrm>
                <a:off x="5389310" y="434790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63" name="任意多边形: 形状 1262"/>
              <p:cNvSpPr/>
              <p:nvPr>
                <p:custDataLst>
                  <p:tags r:id="rId688"/>
                </p:custDataLst>
              </p:nvPr>
            </p:nvSpPr>
            <p:spPr>
              <a:xfrm>
                <a:off x="5389310" y="443284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64" name="任意多边形: 形状 1263"/>
              <p:cNvSpPr/>
              <p:nvPr>
                <p:custDataLst>
                  <p:tags r:id="rId689"/>
                </p:custDataLst>
              </p:nvPr>
            </p:nvSpPr>
            <p:spPr>
              <a:xfrm>
                <a:off x="5389310" y="4516891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65" name="任意多边形: 形状 1264"/>
              <p:cNvSpPr/>
              <p:nvPr>
                <p:custDataLst>
                  <p:tags r:id="rId690"/>
                </p:custDataLst>
              </p:nvPr>
            </p:nvSpPr>
            <p:spPr>
              <a:xfrm>
                <a:off x="5389310" y="460093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66" name="任意多边形: 形状 1265"/>
              <p:cNvSpPr/>
              <p:nvPr>
                <p:custDataLst>
                  <p:tags r:id="rId691"/>
                </p:custDataLst>
              </p:nvPr>
            </p:nvSpPr>
            <p:spPr>
              <a:xfrm>
                <a:off x="5389310" y="468588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67" name="任意多边形: 形状 1266"/>
              <p:cNvSpPr/>
              <p:nvPr>
                <p:custDataLst>
                  <p:tags r:id="rId692"/>
                </p:custDataLst>
              </p:nvPr>
            </p:nvSpPr>
            <p:spPr>
              <a:xfrm>
                <a:off x="5305266" y="278631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68" name="任意多边形: 形状 1267"/>
              <p:cNvSpPr/>
              <p:nvPr>
                <p:custDataLst>
                  <p:tags r:id="rId693"/>
                </p:custDataLst>
              </p:nvPr>
            </p:nvSpPr>
            <p:spPr>
              <a:xfrm>
                <a:off x="5305266" y="287126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69" name="任意多边形: 形状 1268"/>
              <p:cNvSpPr/>
              <p:nvPr>
                <p:custDataLst>
                  <p:tags r:id="rId694"/>
                </p:custDataLst>
              </p:nvPr>
            </p:nvSpPr>
            <p:spPr>
              <a:xfrm>
                <a:off x="5305266" y="2955305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70" name="任意多边形: 形状 1269"/>
              <p:cNvSpPr/>
              <p:nvPr>
                <p:custDataLst>
                  <p:tags r:id="rId695"/>
                </p:custDataLst>
              </p:nvPr>
            </p:nvSpPr>
            <p:spPr>
              <a:xfrm>
                <a:off x="5305266" y="304025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71" name="任意多边形: 形状 1270"/>
              <p:cNvSpPr/>
              <p:nvPr>
                <p:custDataLst>
                  <p:tags r:id="rId696"/>
                </p:custDataLst>
              </p:nvPr>
            </p:nvSpPr>
            <p:spPr>
              <a:xfrm>
                <a:off x="5305266" y="3124296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72" name="任意多边形: 形状 1271"/>
              <p:cNvSpPr/>
              <p:nvPr>
                <p:custDataLst>
                  <p:tags r:id="rId697"/>
                </p:custDataLst>
              </p:nvPr>
            </p:nvSpPr>
            <p:spPr>
              <a:xfrm>
                <a:off x="5305266" y="320834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73" name="任意多边形: 形状 1272"/>
              <p:cNvSpPr/>
              <p:nvPr>
                <p:custDataLst>
                  <p:tags r:id="rId698"/>
                </p:custDataLst>
              </p:nvPr>
            </p:nvSpPr>
            <p:spPr>
              <a:xfrm>
                <a:off x="5305266" y="329328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74" name="任意多边形: 形状 1273"/>
              <p:cNvSpPr/>
              <p:nvPr>
                <p:custDataLst>
                  <p:tags r:id="rId699"/>
                </p:custDataLst>
              </p:nvPr>
            </p:nvSpPr>
            <p:spPr>
              <a:xfrm>
                <a:off x="5305266" y="3377331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75" name="任意多边形: 形状 1274"/>
              <p:cNvSpPr/>
              <p:nvPr>
                <p:custDataLst>
                  <p:tags r:id="rId700"/>
                </p:custDataLst>
              </p:nvPr>
            </p:nvSpPr>
            <p:spPr>
              <a:xfrm>
                <a:off x="5305266" y="346227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76" name="任意多边形: 形状 1275"/>
              <p:cNvSpPr/>
              <p:nvPr>
                <p:custDataLst>
                  <p:tags r:id="rId701"/>
                </p:custDataLst>
              </p:nvPr>
            </p:nvSpPr>
            <p:spPr>
              <a:xfrm>
                <a:off x="5305266" y="354632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77" name="任意多边形: 形状 1276"/>
              <p:cNvSpPr/>
              <p:nvPr>
                <p:custDataLst>
                  <p:tags r:id="rId702"/>
                </p:custDataLst>
              </p:nvPr>
            </p:nvSpPr>
            <p:spPr>
              <a:xfrm>
                <a:off x="5305266" y="3630366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78" name="任意多边形: 形状 1277"/>
              <p:cNvSpPr/>
              <p:nvPr>
                <p:custDataLst>
                  <p:tags r:id="rId703"/>
                </p:custDataLst>
              </p:nvPr>
            </p:nvSpPr>
            <p:spPr>
              <a:xfrm>
                <a:off x="5305266" y="371531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79" name="任意多边形: 形状 1278"/>
              <p:cNvSpPr/>
              <p:nvPr>
                <p:custDataLst>
                  <p:tags r:id="rId704"/>
                </p:custDataLst>
              </p:nvPr>
            </p:nvSpPr>
            <p:spPr>
              <a:xfrm>
                <a:off x="5305266" y="379935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80" name="任意多边形: 形状 1279"/>
              <p:cNvSpPr/>
              <p:nvPr>
                <p:custDataLst>
                  <p:tags r:id="rId705"/>
                </p:custDataLst>
              </p:nvPr>
            </p:nvSpPr>
            <p:spPr>
              <a:xfrm>
                <a:off x="5305266" y="388430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81" name="任意多边形: 形状 1280"/>
              <p:cNvSpPr/>
              <p:nvPr>
                <p:custDataLst>
                  <p:tags r:id="rId706"/>
                </p:custDataLst>
              </p:nvPr>
            </p:nvSpPr>
            <p:spPr>
              <a:xfrm>
                <a:off x="5305266" y="396834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82" name="任意多边形: 形状 1281"/>
              <p:cNvSpPr/>
              <p:nvPr>
                <p:custDataLst>
                  <p:tags r:id="rId707"/>
                </p:custDataLst>
              </p:nvPr>
            </p:nvSpPr>
            <p:spPr>
              <a:xfrm>
                <a:off x="5305266" y="4052391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83" name="任意多边形: 形状 1282"/>
              <p:cNvSpPr/>
              <p:nvPr>
                <p:custDataLst>
                  <p:tags r:id="rId708"/>
                </p:custDataLst>
              </p:nvPr>
            </p:nvSpPr>
            <p:spPr>
              <a:xfrm>
                <a:off x="5305266" y="4137339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84" name="任意多边形: 形状 1283"/>
              <p:cNvSpPr/>
              <p:nvPr>
                <p:custDataLst>
                  <p:tags r:id="rId709"/>
                </p:custDataLst>
              </p:nvPr>
            </p:nvSpPr>
            <p:spPr>
              <a:xfrm>
                <a:off x="5305266" y="422138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85" name="任意多边形: 形状 1284"/>
              <p:cNvSpPr/>
              <p:nvPr>
                <p:custDataLst>
                  <p:tags r:id="rId710"/>
                </p:custDataLst>
              </p:nvPr>
            </p:nvSpPr>
            <p:spPr>
              <a:xfrm>
                <a:off x="5305266" y="430633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86" name="任意多边形: 形状 1285"/>
              <p:cNvSpPr/>
              <p:nvPr>
                <p:custDataLst>
                  <p:tags r:id="rId711"/>
                </p:custDataLst>
              </p:nvPr>
            </p:nvSpPr>
            <p:spPr>
              <a:xfrm>
                <a:off x="5305266" y="439037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6 h 27110"/>
                  <a:gd name="connsiteX2" fmla="*/ 13555 w 27110"/>
                  <a:gd name="connsiteY2" fmla="*/ 27111 h 27110"/>
                  <a:gd name="connsiteX3" fmla="*/ 0 w 27110"/>
                  <a:gd name="connsiteY3" fmla="*/ 13556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6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6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87" name="任意多边形: 形状 1286"/>
              <p:cNvSpPr/>
              <p:nvPr>
                <p:custDataLst>
                  <p:tags r:id="rId712"/>
                </p:custDataLst>
              </p:nvPr>
            </p:nvSpPr>
            <p:spPr>
              <a:xfrm>
                <a:off x="5305266" y="447441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88" name="任意多边形: 形状 1287"/>
              <p:cNvSpPr/>
              <p:nvPr>
                <p:custDataLst>
                  <p:tags r:id="rId713"/>
                </p:custDataLst>
              </p:nvPr>
            </p:nvSpPr>
            <p:spPr>
              <a:xfrm>
                <a:off x="5305266" y="455936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89" name="任意多边形: 形状 1288"/>
              <p:cNvSpPr/>
              <p:nvPr>
                <p:custDataLst>
                  <p:tags r:id="rId714"/>
                </p:custDataLst>
              </p:nvPr>
            </p:nvSpPr>
            <p:spPr>
              <a:xfrm>
                <a:off x="5305266" y="464340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90" name="任意多边形: 形状 1289"/>
              <p:cNvSpPr/>
              <p:nvPr>
                <p:custDataLst>
                  <p:tags r:id="rId715"/>
                </p:custDataLst>
              </p:nvPr>
            </p:nvSpPr>
            <p:spPr>
              <a:xfrm>
                <a:off x="5220319" y="282878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91" name="任意多边形: 形状 1290"/>
              <p:cNvSpPr/>
              <p:nvPr>
                <p:custDataLst>
                  <p:tags r:id="rId716"/>
                </p:custDataLst>
              </p:nvPr>
            </p:nvSpPr>
            <p:spPr>
              <a:xfrm>
                <a:off x="5220319" y="2913735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92" name="任意多边形: 形状 1291"/>
              <p:cNvSpPr/>
              <p:nvPr>
                <p:custDataLst>
                  <p:tags r:id="rId717"/>
                </p:custDataLst>
              </p:nvPr>
            </p:nvSpPr>
            <p:spPr>
              <a:xfrm>
                <a:off x="5220319" y="2997779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93" name="任意多边形: 形状 1292"/>
              <p:cNvSpPr/>
              <p:nvPr>
                <p:custDataLst>
                  <p:tags r:id="rId718"/>
                </p:custDataLst>
              </p:nvPr>
            </p:nvSpPr>
            <p:spPr>
              <a:xfrm>
                <a:off x="5220319" y="308182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94" name="任意多边形: 形状 1293"/>
              <p:cNvSpPr/>
              <p:nvPr>
                <p:custDataLst>
                  <p:tags r:id="rId719"/>
                </p:custDataLst>
              </p:nvPr>
            </p:nvSpPr>
            <p:spPr>
              <a:xfrm>
                <a:off x="5220319" y="316677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95" name="任意多边形: 形状 1294"/>
              <p:cNvSpPr/>
              <p:nvPr>
                <p:custDataLst>
                  <p:tags r:id="rId720"/>
                </p:custDataLst>
              </p:nvPr>
            </p:nvSpPr>
            <p:spPr>
              <a:xfrm>
                <a:off x="5220319" y="325081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96" name="任意多边形: 形状 1295"/>
              <p:cNvSpPr/>
              <p:nvPr>
                <p:custDataLst>
                  <p:tags r:id="rId721"/>
                </p:custDataLst>
              </p:nvPr>
            </p:nvSpPr>
            <p:spPr>
              <a:xfrm>
                <a:off x="5220319" y="333485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97" name="任意多边形: 形状 1296"/>
              <p:cNvSpPr/>
              <p:nvPr>
                <p:custDataLst>
                  <p:tags r:id="rId722"/>
                </p:custDataLst>
              </p:nvPr>
            </p:nvSpPr>
            <p:spPr>
              <a:xfrm>
                <a:off x="5220319" y="3419805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98" name="任意多边形: 形状 1297"/>
              <p:cNvSpPr/>
              <p:nvPr>
                <p:custDataLst>
                  <p:tags r:id="rId723"/>
                </p:custDataLst>
              </p:nvPr>
            </p:nvSpPr>
            <p:spPr>
              <a:xfrm>
                <a:off x="5220319" y="350384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99" name="任意多边形: 形状 1298"/>
              <p:cNvSpPr/>
              <p:nvPr>
                <p:custDataLst>
                  <p:tags r:id="rId724"/>
                </p:custDataLst>
              </p:nvPr>
            </p:nvSpPr>
            <p:spPr>
              <a:xfrm>
                <a:off x="5220319" y="3588796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00" name="任意多边形: 形状 1299"/>
              <p:cNvSpPr/>
              <p:nvPr>
                <p:custDataLst>
                  <p:tags r:id="rId725"/>
                </p:custDataLst>
              </p:nvPr>
            </p:nvSpPr>
            <p:spPr>
              <a:xfrm>
                <a:off x="5220319" y="3672839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01" name="任意多边形: 形状 1300"/>
              <p:cNvSpPr/>
              <p:nvPr>
                <p:custDataLst>
                  <p:tags r:id="rId726"/>
                </p:custDataLst>
              </p:nvPr>
            </p:nvSpPr>
            <p:spPr>
              <a:xfrm>
                <a:off x="5220319" y="375688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02" name="任意多边形: 形状 1301"/>
              <p:cNvSpPr/>
              <p:nvPr>
                <p:custDataLst>
                  <p:tags r:id="rId727"/>
                </p:custDataLst>
              </p:nvPr>
            </p:nvSpPr>
            <p:spPr>
              <a:xfrm>
                <a:off x="5220319" y="384183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03" name="任意多边形: 形状 1302"/>
              <p:cNvSpPr/>
              <p:nvPr>
                <p:custDataLst>
                  <p:tags r:id="rId728"/>
                </p:custDataLst>
              </p:nvPr>
            </p:nvSpPr>
            <p:spPr>
              <a:xfrm>
                <a:off x="5220319" y="392587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04" name="任意多边形: 形状 1303"/>
              <p:cNvSpPr/>
              <p:nvPr>
                <p:custDataLst>
                  <p:tags r:id="rId729"/>
                </p:custDataLst>
              </p:nvPr>
            </p:nvSpPr>
            <p:spPr>
              <a:xfrm>
                <a:off x="5220319" y="4010821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05" name="任意多边形: 形状 1304"/>
              <p:cNvSpPr/>
              <p:nvPr>
                <p:custDataLst>
                  <p:tags r:id="rId730"/>
                </p:custDataLst>
              </p:nvPr>
            </p:nvSpPr>
            <p:spPr>
              <a:xfrm>
                <a:off x="5220319" y="4094865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06" name="任意多边形: 形状 1305"/>
              <p:cNvSpPr/>
              <p:nvPr>
                <p:custDataLst>
                  <p:tags r:id="rId731"/>
                </p:custDataLst>
              </p:nvPr>
            </p:nvSpPr>
            <p:spPr>
              <a:xfrm>
                <a:off x="5220319" y="417981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07" name="任意多边形: 形状 1306"/>
              <p:cNvSpPr/>
              <p:nvPr>
                <p:custDataLst>
                  <p:tags r:id="rId732"/>
                </p:custDataLst>
              </p:nvPr>
            </p:nvSpPr>
            <p:spPr>
              <a:xfrm>
                <a:off x="5220319" y="4263856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08" name="任意多边形: 形状 1307"/>
              <p:cNvSpPr/>
              <p:nvPr>
                <p:custDataLst>
                  <p:tags r:id="rId733"/>
                </p:custDataLst>
              </p:nvPr>
            </p:nvSpPr>
            <p:spPr>
              <a:xfrm>
                <a:off x="5220319" y="434790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09" name="任意多边形: 形状 1308"/>
              <p:cNvSpPr/>
              <p:nvPr>
                <p:custDataLst>
                  <p:tags r:id="rId734"/>
                </p:custDataLst>
              </p:nvPr>
            </p:nvSpPr>
            <p:spPr>
              <a:xfrm>
                <a:off x="5220319" y="443284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10" name="任意多边形: 形状 1309"/>
              <p:cNvSpPr/>
              <p:nvPr>
                <p:custDataLst>
                  <p:tags r:id="rId735"/>
                </p:custDataLst>
              </p:nvPr>
            </p:nvSpPr>
            <p:spPr>
              <a:xfrm>
                <a:off x="5220319" y="4516891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11" name="任意多边形: 形状 1310"/>
              <p:cNvSpPr/>
              <p:nvPr>
                <p:custDataLst>
                  <p:tags r:id="rId736"/>
                </p:custDataLst>
              </p:nvPr>
            </p:nvSpPr>
            <p:spPr>
              <a:xfrm>
                <a:off x="5220319" y="460093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12" name="任意多边形: 形状 1311"/>
              <p:cNvSpPr/>
              <p:nvPr>
                <p:custDataLst>
                  <p:tags r:id="rId737"/>
                </p:custDataLst>
              </p:nvPr>
            </p:nvSpPr>
            <p:spPr>
              <a:xfrm>
                <a:off x="5220319" y="468588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13" name="任意多边形: 形状 1312"/>
              <p:cNvSpPr/>
              <p:nvPr>
                <p:custDataLst>
                  <p:tags r:id="rId738"/>
                </p:custDataLst>
              </p:nvPr>
            </p:nvSpPr>
            <p:spPr>
              <a:xfrm>
                <a:off x="5136275" y="278631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14" name="任意多边形: 形状 1313"/>
              <p:cNvSpPr/>
              <p:nvPr>
                <p:custDataLst>
                  <p:tags r:id="rId739"/>
                </p:custDataLst>
              </p:nvPr>
            </p:nvSpPr>
            <p:spPr>
              <a:xfrm>
                <a:off x="5136275" y="287126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15" name="任意多边形: 形状 1314"/>
              <p:cNvSpPr/>
              <p:nvPr>
                <p:custDataLst>
                  <p:tags r:id="rId740"/>
                </p:custDataLst>
              </p:nvPr>
            </p:nvSpPr>
            <p:spPr>
              <a:xfrm>
                <a:off x="5136275" y="2955305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16" name="任意多边形: 形状 1315"/>
              <p:cNvSpPr/>
              <p:nvPr>
                <p:custDataLst>
                  <p:tags r:id="rId741"/>
                </p:custDataLst>
              </p:nvPr>
            </p:nvSpPr>
            <p:spPr>
              <a:xfrm>
                <a:off x="5136275" y="304025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17" name="任意多边形: 形状 1316"/>
              <p:cNvSpPr/>
              <p:nvPr>
                <p:custDataLst>
                  <p:tags r:id="rId742"/>
                </p:custDataLst>
              </p:nvPr>
            </p:nvSpPr>
            <p:spPr>
              <a:xfrm>
                <a:off x="5136275" y="3124296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18" name="任意多边形: 形状 1317"/>
              <p:cNvSpPr/>
              <p:nvPr>
                <p:custDataLst>
                  <p:tags r:id="rId743"/>
                </p:custDataLst>
              </p:nvPr>
            </p:nvSpPr>
            <p:spPr>
              <a:xfrm>
                <a:off x="5136275" y="320834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19" name="任意多边形: 形状 1318"/>
              <p:cNvSpPr/>
              <p:nvPr>
                <p:custDataLst>
                  <p:tags r:id="rId744"/>
                </p:custDataLst>
              </p:nvPr>
            </p:nvSpPr>
            <p:spPr>
              <a:xfrm>
                <a:off x="5136275" y="329328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20" name="任意多边形: 形状 1319"/>
              <p:cNvSpPr/>
              <p:nvPr>
                <p:custDataLst>
                  <p:tags r:id="rId745"/>
                </p:custDataLst>
              </p:nvPr>
            </p:nvSpPr>
            <p:spPr>
              <a:xfrm>
                <a:off x="5136275" y="3377331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21" name="任意多边形: 形状 1320"/>
              <p:cNvSpPr/>
              <p:nvPr>
                <p:custDataLst>
                  <p:tags r:id="rId746"/>
                </p:custDataLst>
              </p:nvPr>
            </p:nvSpPr>
            <p:spPr>
              <a:xfrm>
                <a:off x="5136275" y="346227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22" name="任意多边形: 形状 1321"/>
              <p:cNvSpPr/>
              <p:nvPr>
                <p:custDataLst>
                  <p:tags r:id="rId747"/>
                </p:custDataLst>
              </p:nvPr>
            </p:nvSpPr>
            <p:spPr>
              <a:xfrm>
                <a:off x="5136275" y="354632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23" name="任意多边形: 形状 1322"/>
              <p:cNvSpPr/>
              <p:nvPr>
                <p:custDataLst>
                  <p:tags r:id="rId748"/>
                </p:custDataLst>
              </p:nvPr>
            </p:nvSpPr>
            <p:spPr>
              <a:xfrm>
                <a:off x="5136275" y="3630366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24" name="任意多边形: 形状 1323"/>
              <p:cNvSpPr/>
              <p:nvPr>
                <p:custDataLst>
                  <p:tags r:id="rId749"/>
                </p:custDataLst>
              </p:nvPr>
            </p:nvSpPr>
            <p:spPr>
              <a:xfrm>
                <a:off x="5136275" y="371531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25" name="任意多边形: 形状 1324"/>
              <p:cNvSpPr/>
              <p:nvPr>
                <p:custDataLst>
                  <p:tags r:id="rId750"/>
                </p:custDataLst>
              </p:nvPr>
            </p:nvSpPr>
            <p:spPr>
              <a:xfrm>
                <a:off x="5136275" y="379935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26" name="任意多边形: 形状 1325"/>
              <p:cNvSpPr/>
              <p:nvPr>
                <p:custDataLst>
                  <p:tags r:id="rId751"/>
                </p:custDataLst>
              </p:nvPr>
            </p:nvSpPr>
            <p:spPr>
              <a:xfrm>
                <a:off x="5136275" y="388430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27" name="任意多边形: 形状 1326"/>
              <p:cNvSpPr/>
              <p:nvPr>
                <p:custDataLst>
                  <p:tags r:id="rId752"/>
                </p:custDataLst>
              </p:nvPr>
            </p:nvSpPr>
            <p:spPr>
              <a:xfrm>
                <a:off x="5136275" y="396834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28" name="任意多边形: 形状 1327"/>
              <p:cNvSpPr/>
              <p:nvPr>
                <p:custDataLst>
                  <p:tags r:id="rId753"/>
                </p:custDataLst>
              </p:nvPr>
            </p:nvSpPr>
            <p:spPr>
              <a:xfrm>
                <a:off x="5136275" y="4052391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29" name="任意多边形: 形状 1328"/>
              <p:cNvSpPr/>
              <p:nvPr>
                <p:custDataLst>
                  <p:tags r:id="rId754"/>
                </p:custDataLst>
              </p:nvPr>
            </p:nvSpPr>
            <p:spPr>
              <a:xfrm>
                <a:off x="5136275" y="4137339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30" name="任意多边形: 形状 1329"/>
              <p:cNvSpPr/>
              <p:nvPr>
                <p:custDataLst>
                  <p:tags r:id="rId755"/>
                </p:custDataLst>
              </p:nvPr>
            </p:nvSpPr>
            <p:spPr>
              <a:xfrm>
                <a:off x="5136275" y="422138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31" name="任意多边形: 形状 1330"/>
              <p:cNvSpPr/>
              <p:nvPr>
                <p:custDataLst>
                  <p:tags r:id="rId756"/>
                </p:custDataLst>
              </p:nvPr>
            </p:nvSpPr>
            <p:spPr>
              <a:xfrm>
                <a:off x="5136275" y="430633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32" name="任意多边形: 形状 1331"/>
              <p:cNvSpPr/>
              <p:nvPr>
                <p:custDataLst>
                  <p:tags r:id="rId757"/>
                </p:custDataLst>
              </p:nvPr>
            </p:nvSpPr>
            <p:spPr>
              <a:xfrm>
                <a:off x="5136275" y="439037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6 h 27110"/>
                  <a:gd name="connsiteX2" fmla="*/ 13555 w 27110"/>
                  <a:gd name="connsiteY2" fmla="*/ 27111 h 27110"/>
                  <a:gd name="connsiteX3" fmla="*/ 0 w 27110"/>
                  <a:gd name="connsiteY3" fmla="*/ 13556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6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6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33" name="任意多边形: 形状 1332"/>
              <p:cNvSpPr/>
              <p:nvPr>
                <p:custDataLst>
                  <p:tags r:id="rId758"/>
                </p:custDataLst>
              </p:nvPr>
            </p:nvSpPr>
            <p:spPr>
              <a:xfrm>
                <a:off x="5136275" y="447441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34" name="任意多边形: 形状 1333"/>
              <p:cNvSpPr/>
              <p:nvPr>
                <p:custDataLst>
                  <p:tags r:id="rId759"/>
                </p:custDataLst>
              </p:nvPr>
            </p:nvSpPr>
            <p:spPr>
              <a:xfrm>
                <a:off x="5136275" y="455936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35" name="任意多边形: 形状 1334"/>
              <p:cNvSpPr/>
              <p:nvPr>
                <p:custDataLst>
                  <p:tags r:id="rId760"/>
                </p:custDataLst>
              </p:nvPr>
            </p:nvSpPr>
            <p:spPr>
              <a:xfrm>
                <a:off x="5136275" y="464340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36" name="任意多边形: 形状 1335"/>
              <p:cNvSpPr/>
              <p:nvPr>
                <p:custDataLst>
                  <p:tags r:id="rId761"/>
                </p:custDataLst>
              </p:nvPr>
            </p:nvSpPr>
            <p:spPr>
              <a:xfrm>
                <a:off x="5052231" y="282878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37" name="任意多边形: 形状 1336"/>
              <p:cNvSpPr/>
              <p:nvPr>
                <p:custDataLst>
                  <p:tags r:id="rId762"/>
                </p:custDataLst>
              </p:nvPr>
            </p:nvSpPr>
            <p:spPr>
              <a:xfrm>
                <a:off x="5052231" y="2913735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38" name="任意多边形: 形状 1337"/>
              <p:cNvSpPr/>
              <p:nvPr>
                <p:custDataLst>
                  <p:tags r:id="rId763"/>
                </p:custDataLst>
              </p:nvPr>
            </p:nvSpPr>
            <p:spPr>
              <a:xfrm>
                <a:off x="5052231" y="2997779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39" name="任意多边形: 形状 1338"/>
              <p:cNvSpPr/>
              <p:nvPr>
                <p:custDataLst>
                  <p:tags r:id="rId764"/>
                </p:custDataLst>
              </p:nvPr>
            </p:nvSpPr>
            <p:spPr>
              <a:xfrm>
                <a:off x="5052231" y="308182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40" name="任意多边形: 形状 1339"/>
              <p:cNvSpPr/>
              <p:nvPr>
                <p:custDataLst>
                  <p:tags r:id="rId765"/>
                </p:custDataLst>
              </p:nvPr>
            </p:nvSpPr>
            <p:spPr>
              <a:xfrm>
                <a:off x="5052231" y="316677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41" name="任意多边形: 形状 1340"/>
              <p:cNvSpPr/>
              <p:nvPr>
                <p:custDataLst>
                  <p:tags r:id="rId766"/>
                </p:custDataLst>
              </p:nvPr>
            </p:nvSpPr>
            <p:spPr>
              <a:xfrm>
                <a:off x="5052231" y="325081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42" name="任意多边形: 形状 1341"/>
              <p:cNvSpPr/>
              <p:nvPr>
                <p:custDataLst>
                  <p:tags r:id="rId767"/>
                </p:custDataLst>
              </p:nvPr>
            </p:nvSpPr>
            <p:spPr>
              <a:xfrm>
                <a:off x="5052231" y="333485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43" name="任意多边形: 形状 1342"/>
              <p:cNvSpPr/>
              <p:nvPr>
                <p:custDataLst>
                  <p:tags r:id="rId768"/>
                </p:custDataLst>
              </p:nvPr>
            </p:nvSpPr>
            <p:spPr>
              <a:xfrm>
                <a:off x="5052231" y="3419805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44" name="任意多边形: 形状 1343"/>
              <p:cNvSpPr/>
              <p:nvPr>
                <p:custDataLst>
                  <p:tags r:id="rId769"/>
                </p:custDataLst>
              </p:nvPr>
            </p:nvSpPr>
            <p:spPr>
              <a:xfrm>
                <a:off x="5052231" y="350384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45" name="任意多边形: 形状 1344"/>
              <p:cNvSpPr/>
              <p:nvPr>
                <p:custDataLst>
                  <p:tags r:id="rId770"/>
                </p:custDataLst>
              </p:nvPr>
            </p:nvSpPr>
            <p:spPr>
              <a:xfrm>
                <a:off x="5052231" y="3588796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46" name="任意多边形: 形状 1345"/>
              <p:cNvSpPr/>
              <p:nvPr>
                <p:custDataLst>
                  <p:tags r:id="rId771"/>
                </p:custDataLst>
              </p:nvPr>
            </p:nvSpPr>
            <p:spPr>
              <a:xfrm>
                <a:off x="5052231" y="3672839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47" name="任意多边形: 形状 1346"/>
              <p:cNvSpPr/>
              <p:nvPr>
                <p:custDataLst>
                  <p:tags r:id="rId772"/>
                </p:custDataLst>
              </p:nvPr>
            </p:nvSpPr>
            <p:spPr>
              <a:xfrm>
                <a:off x="5052231" y="375688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48" name="任意多边形: 形状 1347"/>
              <p:cNvSpPr/>
              <p:nvPr>
                <p:custDataLst>
                  <p:tags r:id="rId773"/>
                </p:custDataLst>
              </p:nvPr>
            </p:nvSpPr>
            <p:spPr>
              <a:xfrm>
                <a:off x="5052231" y="384183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49" name="任意多边形: 形状 1348"/>
              <p:cNvSpPr/>
              <p:nvPr>
                <p:custDataLst>
                  <p:tags r:id="rId774"/>
                </p:custDataLst>
              </p:nvPr>
            </p:nvSpPr>
            <p:spPr>
              <a:xfrm>
                <a:off x="5052231" y="392587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50" name="任意多边形: 形状 1349"/>
              <p:cNvSpPr/>
              <p:nvPr>
                <p:custDataLst>
                  <p:tags r:id="rId775"/>
                </p:custDataLst>
              </p:nvPr>
            </p:nvSpPr>
            <p:spPr>
              <a:xfrm>
                <a:off x="5052231" y="4010821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51" name="任意多边形: 形状 1350"/>
              <p:cNvSpPr/>
              <p:nvPr>
                <p:custDataLst>
                  <p:tags r:id="rId776"/>
                </p:custDataLst>
              </p:nvPr>
            </p:nvSpPr>
            <p:spPr>
              <a:xfrm>
                <a:off x="5052231" y="4094865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52" name="任意多边形: 形状 1351"/>
              <p:cNvSpPr/>
              <p:nvPr>
                <p:custDataLst>
                  <p:tags r:id="rId777"/>
                </p:custDataLst>
              </p:nvPr>
            </p:nvSpPr>
            <p:spPr>
              <a:xfrm>
                <a:off x="5052231" y="417981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53" name="任意多边形: 形状 1352"/>
              <p:cNvSpPr/>
              <p:nvPr>
                <p:custDataLst>
                  <p:tags r:id="rId778"/>
                </p:custDataLst>
              </p:nvPr>
            </p:nvSpPr>
            <p:spPr>
              <a:xfrm>
                <a:off x="5052231" y="4263856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54" name="任意多边形: 形状 1353"/>
              <p:cNvSpPr/>
              <p:nvPr>
                <p:custDataLst>
                  <p:tags r:id="rId779"/>
                </p:custDataLst>
              </p:nvPr>
            </p:nvSpPr>
            <p:spPr>
              <a:xfrm>
                <a:off x="5052231" y="434790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55" name="任意多边形: 形状 1354"/>
              <p:cNvSpPr/>
              <p:nvPr>
                <p:custDataLst>
                  <p:tags r:id="rId780"/>
                </p:custDataLst>
              </p:nvPr>
            </p:nvSpPr>
            <p:spPr>
              <a:xfrm>
                <a:off x="5052231" y="443284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56" name="任意多边形: 形状 1355"/>
              <p:cNvSpPr/>
              <p:nvPr>
                <p:custDataLst>
                  <p:tags r:id="rId781"/>
                </p:custDataLst>
              </p:nvPr>
            </p:nvSpPr>
            <p:spPr>
              <a:xfrm>
                <a:off x="5052231" y="4516891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57" name="任意多边形: 形状 1356"/>
              <p:cNvSpPr/>
              <p:nvPr>
                <p:custDataLst>
                  <p:tags r:id="rId782"/>
                </p:custDataLst>
              </p:nvPr>
            </p:nvSpPr>
            <p:spPr>
              <a:xfrm>
                <a:off x="5052231" y="460093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58" name="任意多边形: 形状 1357"/>
              <p:cNvSpPr/>
              <p:nvPr>
                <p:custDataLst>
                  <p:tags r:id="rId783"/>
                </p:custDataLst>
              </p:nvPr>
            </p:nvSpPr>
            <p:spPr>
              <a:xfrm>
                <a:off x="5052231" y="468588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59" name="任意多边形: 形状 1358"/>
              <p:cNvSpPr/>
              <p:nvPr>
                <p:custDataLst>
                  <p:tags r:id="rId784"/>
                </p:custDataLst>
              </p:nvPr>
            </p:nvSpPr>
            <p:spPr>
              <a:xfrm>
                <a:off x="4967284" y="278631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60" name="任意多边形: 形状 1359"/>
              <p:cNvSpPr/>
              <p:nvPr>
                <p:custDataLst>
                  <p:tags r:id="rId785"/>
                </p:custDataLst>
              </p:nvPr>
            </p:nvSpPr>
            <p:spPr>
              <a:xfrm>
                <a:off x="4967284" y="287126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61" name="任意多边形: 形状 1360"/>
              <p:cNvSpPr/>
              <p:nvPr>
                <p:custDataLst>
                  <p:tags r:id="rId786"/>
                </p:custDataLst>
              </p:nvPr>
            </p:nvSpPr>
            <p:spPr>
              <a:xfrm>
                <a:off x="4967284" y="2955305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62" name="任意多边形: 形状 1361"/>
              <p:cNvSpPr/>
              <p:nvPr>
                <p:custDataLst>
                  <p:tags r:id="rId787"/>
                </p:custDataLst>
              </p:nvPr>
            </p:nvSpPr>
            <p:spPr>
              <a:xfrm>
                <a:off x="4967284" y="304025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63" name="任意多边形: 形状 1362"/>
              <p:cNvSpPr/>
              <p:nvPr>
                <p:custDataLst>
                  <p:tags r:id="rId788"/>
                </p:custDataLst>
              </p:nvPr>
            </p:nvSpPr>
            <p:spPr>
              <a:xfrm>
                <a:off x="4967284" y="3124296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64" name="任意多边形: 形状 1363"/>
              <p:cNvSpPr/>
              <p:nvPr>
                <p:custDataLst>
                  <p:tags r:id="rId789"/>
                </p:custDataLst>
              </p:nvPr>
            </p:nvSpPr>
            <p:spPr>
              <a:xfrm>
                <a:off x="4967284" y="320834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65" name="任意多边形: 形状 1364"/>
              <p:cNvSpPr/>
              <p:nvPr>
                <p:custDataLst>
                  <p:tags r:id="rId790"/>
                </p:custDataLst>
              </p:nvPr>
            </p:nvSpPr>
            <p:spPr>
              <a:xfrm>
                <a:off x="4967284" y="329328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66" name="任意多边形: 形状 1365"/>
              <p:cNvSpPr/>
              <p:nvPr>
                <p:custDataLst>
                  <p:tags r:id="rId791"/>
                </p:custDataLst>
              </p:nvPr>
            </p:nvSpPr>
            <p:spPr>
              <a:xfrm>
                <a:off x="4967284" y="3377331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67" name="任意多边形: 形状 1366"/>
              <p:cNvSpPr/>
              <p:nvPr>
                <p:custDataLst>
                  <p:tags r:id="rId792"/>
                </p:custDataLst>
              </p:nvPr>
            </p:nvSpPr>
            <p:spPr>
              <a:xfrm>
                <a:off x="4967284" y="346227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68" name="任意多边形: 形状 1367"/>
              <p:cNvSpPr/>
              <p:nvPr>
                <p:custDataLst>
                  <p:tags r:id="rId793"/>
                </p:custDataLst>
              </p:nvPr>
            </p:nvSpPr>
            <p:spPr>
              <a:xfrm>
                <a:off x="4967284" y="354632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69" name="任意多边形: 形状 1368"/>
              <p:cNvSpPr/>
              <p:nvPr>
                <p:custDataLst>
                  <p:tags r:id="rId794"/>
                </p:custDataLst>
              </p:nvPr>
            </p:nvSpPr>
            <p:spPr>
              <a:xfrm>
                <a:off x="4967284" y="3630366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70" name="任意多边形: 形状 1369"/>
              <p:cNvSpPr/>
              <p:nvPr>
                <p:custDataLst>
                  <p:tags r:id="rId795"/>
                </p:custDataLst>
              </p:nvPr>
            </p:nvSpPr>
            <p:spPr>
              <a:xfrm>
                <a:off x="4967284" y="371531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71" name="任意多边形: 形状 1370"/>
              <p:cNvSpPr/>
              <p:nvPr>
                <p:custDataLst>
                  <p:tags r:id="rId796"/>
                </p:custDataLst>
              </p:nvPr>
            </p:nvSpPr>
            <p:spPr>
              <a:xfrm>
                <a:off x="4967284" y="379935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72" name="任意多边形: 形状 1371"/>
              <p:cNvSpPr/>
              <p:nvPr>
                <p:custDataLst>
                  <p:tags r:id="rId797"/>
                </p:custDataLst>
              </p:nvPr>
            </p:nvSpPr>
            <p:spPr>
              <a:xfrm>
                <a:off x="4967284" y="388430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73" name="任意多边形: 形状 1372"/>
              <p:cNvSpPr/>
              <p:nvPr>
                <p:custDataLst>
                  <p:tags r:id="rId798"/>
                </p:custDataLst>
              </p:nvPr>
            </p:nvSpPr>
            <p:spPr>
              <a:xfrm>
                <a:off x="4967284" y="396834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74" name="任意多边形: 形状 1373"/>
              <p:cNvSpPr/>
              <p:nvPr>
                <p:custDataLst>
                  <p:tags r:id="rId799"/>
                </p:custDataLst>
              </p:nvPr>
            </p:nvSpPr>
            <p:spPr>
              <a:xfrm>
                <a:off x="4967284" y="4052391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75" name="任意多边形: 形状 1374"/>
              <p:cNvSpPr/>
              <p:nvPr>
                <p:custDataLst>
                  <p:tags r:id="rId800"/>
                </p:custDataLst>
              </p:nvPr>
            </p:nvSpPr>
            <p:spPr>
              <a:xfrm>
                <a:off x="4967284" y="4137339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76" name="任意多边形: 形状 1375"/>
              <p:cNvSpPr/>
              <p:nvPr>
                <p:custDataLst>
                  <p:tags r:id="rId801"/>
                </p:custDataLst>
              </p:nvPr>
            </p:nvSpPr>
            <p:spPr>
              <a:xfrm>
                <a:off x="4967284" y="422138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77" name="任意多边形: 形状 1376"/>
              <p:cNvSpPr/>
              <p:nvPr>
                <p:custDataLst>
                  <p:tags r:id="rId802"/>
                </p:custDataLst>
              </p:nvPr>
            </p:nvSpPr>
            <p:spPr>
              <a:xfrm>
                <a:off x="4967284" y="430633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78" name="任意多边形: 形状 1377"/>
              <p:cNvSpPr/>
              <p:nvPr>
                <p:custDataLst>
                  <p:tags r:id="rId803"/>
                </p:custDataLst>
              </p:nvPr>
            </p:nvSpPr>
            <p:spPr>
              <a:xfrm>
                <a:off x="4967284" y="439037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6 h 27110"/>
                  <a:gd name="connsiteX2" fmla="*/ 13555 w 27110"/>
                  <a:gd name="connsiteY2" fmla="*/ 27111 h 27110"/>
                  <a:gd name="connsiteX3" fmla="*/ 0 w 27110"/>
                  <a:gd name="connsiteY3" fmla="*/ 13556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6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6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79" name="任意多边形: 形状 1378"/>
              <p:cNvSpPr/>
              <p:nvPr>
                <p:custDataLst>
                  <p:tags r:id="rId804"/>
                </p:custDataLst>
              </p:nvPr>
            </p:nvSpPr>
            <p:spPr>
              <a:xfrm>
                <a:off x="4967284" y="447441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80" name="任意多边形: 形状 1379"/>
              <p:cNvSpPr/>
              <p:nvPr>
                <p:custDataLst>
                  <p:tags r:id="rId805"/>
                </p:custDataLst>
              </p:nvPr>
            </p:nvSpPr>
            <p:spPr>
              <a:xfrm>
                <a:off x="4967284" y="455936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81" name="任意多边形: 形状 1380"/>
              <p:cNvSpPr/>
              <p:nvPr>
                <p:custDataLst>
                  <p:tags r:id="rId806"/>
                </p:custDataLst>
              </p:nvPr>
            </p:nvSpPr>
            <p:spPr>
              <a:xfrm>
                <a:off x="4967284" y="464340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82" name="任意多边形: 形状 1381"/>
              <p:cNvSpPr/>
              <p:nvPr>
                <p:custDataLst>
                  <p:tags r:id="rId807"/>
                </p:custDataLst>
              </p:nvPr>
            </p:nvSpPr>
            <p:spPr>
              <a:xfrm>
                <a:off x="4883240" y="282878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83" name="任意多边形: 形状 1382"/>
              <p:cNvSpPr/>
              <p:nvPr>
                <p:custDataLst>
                  <p:tags r:id="rId808"/>
                </p:custDataLst>
              </p:nvPr>
            </p:nvSpPr>
            <p:spPr>
              <a:xfrm>
                <a:off x="4883240" y="2913735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84" name="任意多边形: 形状 1383"/>
              <p:cNvSpPr/>
              <p:nvPr>
                <p:custDataLst>
                  <p:tags r:id="rId809"/>
                </p:custDataLst>
              </p:nvPr>
            </p:nvSpPr>
            <p:spPr>
              <a:xfrm>
                <a:off x="4883240" y="2997779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85" name="任意多边形: 形状 1384"/>
              <p:cNvSpPr/>
              <p:nvPr>
                <p:custDataLst>
                  <p:tags r:id="rId810"/>
                </p:custDataLst>
              </p:nvPr>
            </p:nvSpPr>
            <p:spPr>
              <a:xfrm>
                <a:off x="4883240" y="308182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86" name="任意多边形: 形状 1385"/>
              <p:cNvSpPr/>
              <p:nvPr>
                <p:custDataLst>
                  <p:tags r:id="rId811"/>
                </p:custDataLst>
              </p:nvPr>
            </p:nvSpPr>
            <p:spPr>
              <a:xfrm>
                <a:off x="4883240" y="316677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87" name="任意多边形: 形状 1386"/>
              <p:cNvSpPr/>
              <p:nvPr>
                <p:custDataLst>
                  <p:tags r:id="rId812"/>
                </p:custDataLst>
              </p:nvPr>
            </p:nvSpPr>
            <p:spPr>
              <a:xfrm>
                <a:off x="4883240" y="325081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88" name="任意多边形: 形状 1387"/>
              <p:cNvSpPr/>
              <p:nvPr>
                <p:custDataLst>
                  <p:tags r:id="rId813"/>
                </p:custDataLst>
              </p:nvPr>
            </p:nvSpPr>
            <p:spPr>
              <a:xfrm>
                <a:off x="4883240" y="333485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89" name="任意多边形: 形状 1388"/>
              <p:cNvSpPr/>
              <p:nvPr>
                <p:custDataLst>
                  <p:tags r:id="rId814"/>
                </p:custDataLst>
              </p:nvPr>
            </p:nvSpPr>
            <p:spPr>
              <a:xfrm>
                <a:off x="4883240" y="3419805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90" name="任意多边形: 形状 1389"/>
              <p:cNvSpPr/>
              <p:nvPr>
                <p:custDataLst>
                  <p:tags r:id="rId815"/>
                </p:custDataLst>
              </p:nvPr>
            </p:nvSpPr>
            <p:spPr>
              <a:xfrm>
                <a:off x="4883240" y="350384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91" name="任意多边形: 形状 1390"/>
              <p:cNvSpPr/>
              <p:nvPr>
                <p:custDataLst>
                  <p:tags r:id="rId816"/>
                </p:custDataLst>
              </p:nvPr>
            </p:nvSpPr>
            <p:spPr>
              <a:xfrm>
                <a:off x="4883240" y="3588796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92" name="任意多边形: 形状 1391"/>
              <p:cNvSpPr/>
              <p:nvPr>
                <p:custDataLst>
                  <p:tags r:id="rId817"/>
                </p:custDataLst>
              </p:nvPr>
            </p:nvSpPr>
            <p:spPr>
              <a:xfrm>
                <a:off x="4883240" y="3672839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93" name="任意多边形: 形状 1392"/>
              <p:cNvSpPr/>
              <p:nvPr>
                <p:custDataLst>
                  <p:tags r:id="rId818"/>
                </p:custDataLst>
              </p:nvPr>
            </p:nvSpPr>
            <p:spPr>
              <a:xfrm>
                <a:off x="4883240" y="375688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94" name="任意多边形: 形状 1393"/>
              <p:cNvSpPr/>
              <p:nvPr>
                <p:custDataLst>
                  <p:tags r:id="rId819"/>
                </p:custDataLst>
              </p:nvPr>
            </p:nvSpPr>
            <p:spPr>
              <a:xfrm>
                <a:off x="4883240" y="384183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95" name="任意多边形: 形状 1394"/>
              <p:cNvSpPr/>
              <p:nvPr>
                <p:custDataLst>
                  <p:tags r:id="rId820"/>
                </p:custDataLst>
              </p:nvPr>
            </p:nvSpPr>
            <p:spPr>
              <a:xfrm>
                <a:off x="4883240" y="392587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96" name="任意多边形: 形状 1395"/>
              <p:cNvSpPr/>
              <p:nvPr>
                <p:custDataLst>
                  <p:tags r:id="rId821"/>
                </p:custDataLst>
              </p:nvPr>
            </p:nvSpPr>
            <p:spPr>
              <a:xfrm>
                <a:off x="4883240" y="4010821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97" name="任意多边形: 形状 1396"/>
              <p:cNvSpPr/>
              <p:nvPr>
                <p:custDataLst>
                  <p:tags r:id="rId822"/>
                </p:custDataLst>
              </p:nvPr>
            </p:nvSpPr>
            <p:spPr>
              <a:xfrm>
                <a:off x="4883240" y="4094865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98" name="任意多边形: 形状 1397"/>
              <p:cNvSpPr/>
              <p:nvPr>
                <p:custDataLst>
                  <p:tags r:id="rId823"/>
                </p:custDataLst>
              </p:nvPr>
            </p:nvSpPr>
            <p:spPr>
              <a:xfrm>
                <a:off x="4883240" y="417981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99" name="任意多边形: 形状 1398"/>
              <p:cNvSpPr/>
              <p:nvPr>
                <p:custDataLst>
                  <p:tags r:id="rId824"/>
                </p:custDataLst>
              </p:nvPr>
            </p:nvSpPr>
            <p:spPr>
              <a:xfrm>
                <a:off x="4883240" y="4263856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00" name="任意多边形: 形状 1399"/>
              <p:cNvSpPr/>
              <p:nvPr>
                <p:custDataLst>
                  <p:tags r:id="rId825"/>
                </p:custDataLst>
              </p:nvPr>
            </p:nvSpPr>
            <p:spPr>
              <a:xfrm>
                <a:off x="4883240" y="434790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01" name="任意多边形: 形状 1400"/>
              <p:cNvSpPr/>
              <p:nvPr>
                <p:custDataLst>
                  <p:tags r:id="rId826"/>
                </p:custDataLst>
              </p:nvPr>
            </p:nvSpPr>
            <p:spPr>
              <a:xfrm>
                <a:off x="4883240" y="443284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02" name="任意多边形: 形状 1401"/>
              <p:cNvSpPr/>
              <p:nvPr>
                <p:custDataLst>
                  <p:tags r:id="rId827"/>
                </p:custDataLst>
              </p:nvPr>
            </p:nvSpPr>
            <p:spPr>
              <a:xfrm>
                <a:off x="4883240" y="4516891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03" name="任意多边形: 形状 1402"/>
              <p:cNvSpPr/>
              <p:nvPr>
                <p:custDataLst>
                  <p:tags r:id="rId828"/>
                </p:custDataLst>
              </p:nvPr>
            </p:nvSpPr>
            <p:spPr>
              <a:xfrm>
                <a:off x="4883240" y="460093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04" name="任意多边形: 形状 1403"/>
              <p:cNvSpPr/>
              <p:nvPr>
                <p:custDataLst>
                  <p:tags r:id="rId829"/>
                </p:custDataLst>
              </p:nvPr>
            </p:nvSpPr>
            <p:spPr>
              <a:xfrm>
                <a:off x="4883240" y="468588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05" name="任意多边形: 形状 1404"/>
              <p:cNvSpPr/>
              <p:nvPr>
                <p:custDataLst>
                  <p:tags r:id="rId830"/>
                </p:custDataLst>
              </p:nvPr>
            </p:nvSpPr>
            <p:spPr>
              <a:xfrm>
                <a:off x="4799197" y="278631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06" name="任意多边形: 形状 1405"/>
              <p:cNvSpPr/>
              <p:nvPr>
                <p:custDataLst>
                  <p:tags r:id="rId831"/>
                </p:custDataLst>
              </p:nvPr>
            </p:nvSpPr>
            <p:spPr>
              <a:xfrm>
                <a:off x="4799197" y="287126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07" name="任意多边形: 形状 1406"/>
              <p:cNvSpPr/>
              <p:nvPr>
                <p:custDataLst>
                  <p:tags r:id="rId832"/>
                </p:custDataLst>
              </p:nvPr>
            </p:nvSpPr>
            <p:spPr>
              <a:xfrm>
                <a:off x="4799197" y="2955305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08" name="任意多边形: 形状 1407"/>
              <p:cNvSpPr/>
              <p:nvPr>
                <p:custDataLst>
                  <p:tags r:id="rId833"/>
                </p:custDataLst>
              </p:nvPr>
            </p:nvSpPr>
            <p:spPr>
              <a:xfrm>
                <a:off x="4799197" y="304025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09" name="任意多边形: 形状 1408"/>
              <p:cNvSpPr/>
              <p:nvPr>
                <p:custDataLst>
                  <p:tags r:id="rId834"/>
                </p:custDataLst>
              </p:nvPr>
            </p:nvSpPr>
            <p:spPr>
              <a:xfrm>
                <a:off x="4799197" y="3124296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10" name="任意多边形: 形状 1409"/>
              <p:cNvSpPr/>
              <p:nvPr>
                <p:custDataLst>
                  <p:tags r:id="rId835"/>
                </p:custDataLst>
              </p:nvPr>
            </p:nvSpPr>
            <p:spPr>
              <a:xfrm>
                <a:off x="4799197" y="320834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11" name="任意多边形: 形状 1410"/>
              <p:cNvSpPr/>
              <p:nvPr>
                <p:custDataLst>
                  <p:tags r:id="rId836"/>
                </p:custDataLst>
              </p:nvPr>
            </p:nvSpPr>
            <p:spPr>
              <a:xfrm>
                <a:off x="4799197" y="329328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12" name="任意多边形: 形状 1411"/>
              <p:cNvSpPr/>
              <p:nvPr>
                <p:custDataLst>
                  <p:tags r:id="rId837"/>
                </p:custDataLst>
              </p:nvPr>
            </p:nvSpPr>
            <p:spPr>
              <a:xfrm>
                <a:off x="4799197" y="3377331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13" name="任意多边形: 形状 1412"/>
              <p:cNvSpPr/>
              <p:nvPr>
                <p:custDataLst>
                  <p:tags r:id="rId838"/>
                </p:custDataLst>
              </p:nvPr>
            </p:nvSpPr>
            <p:spPr>
              <a:xfrm>
                <a:off x="4799197" y="346227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14" name="任意多边形: 形状 1413"/>
              <p:cNvSpPr/>
              <p:nvPr>
                <p:custDataLst>
                  <p:tags r:id="rId839"/>
                </p:custDataLst>
              </p:nvPr>
            </p:nvSpPr>
            <p:spPr>
              <a:xfrm>
                <a:off x="4799197" y="354632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15" name="任意多边形: 形状 1414"/>
              <p:cNvSpPr/>
              <p:nvPr>
                <p:custDataLst>
                  <p:tags r:id="rId840"/>
                </p:custDataLst>
              </p:nvPr>
            </p:nvSpPr>
            <p:spPr>
              <a:xfrm>
                <a:off x="4799197" y="3630366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16" name="任意多边形: 形状 1415"/>
              <p:cNvSpPr/>
              <p:nvPr>
                <p:custDataLst>
                  <p:tags r:id="rId841"/>
                </p:custDataLst>
              </p:nvPr>
            </p:nvSpPr>
            <p:spPr>
              <a:xfrm>
                <a:off x="4799197" y="371531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17" name="任意多边形: 形状 1416"/>
              <p:cNvSpPr/>
              <p:nvPr>
                <p:custDataLst>
                  <p:tags r:id="rId842"/>
                </p:custDataLst>
              </p:nvPr>
            </p:nvSpPr>
            <p:spPr>
              <a:xfrm>
                <a:off x="4799197" y="379935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18" name="任意多边形: 形状 1417"/>
              <p:cNvSpPr/>
              <p:nvPr>
                <p:custDataLst>
                  <p:tags r:id="rId843"/>
                </p:custDataLst>
              </p:nvPr>
            </p:nvSpPr>
            <p:spPr>
              <a:xfrm>
                <a:off x="4799197" y="388430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19" name="任意多边形: 形状 1418"/>
              <p:cNvSpPr/>
              <p:nvPr>
                <p:custDataLst>
                  <p:tags r:id="rId844"/>
                </p:custDataLst>
              </p:nvPr>
            </p:nvSpPr>
            <p:spPr>
              <a:xfrm>
                <a:off x="4799197" y="396834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20" name="任意多边形: 形状 1419"/>
              <p:cNvSpPr/>
              <p:nvPr>
                <p:custDataLst>
                  <p:tags r:id="rId845"/>
                </p:custDataLst>
              </p:nvPr>
            </p:nvSpPr>
            <p:spPr>
              <a:xfrm>
                <a:off x="4799197" y="4052391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21" name="任意多边形: 形状 1420"/>
              <p:cNvSpPr/>
              <p:nvPr>
                <p:custDataLst>
                  <p:tags r:id="rId846"/>
                </p:custDataLst>
              </p:nvPr>
            </p:nvSpPr>
            <p:spPr>
              <a:xfrm>
                <a:off x="4799197" y="4137339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22" name="任意多边形: 形状 1421"/>
              <p:cNvSpPr/>
              <p:nvPr>
                <p:custDataLst>
                  <p:tags r:id="rId847"/>
                </p:custDataLst>
              </p:nvPr>
            </p:nvSpPr>
            <p:spPr>
              <a:xfrm>
                <a:off x="4799197" y="422138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23" name="任意多边形: 形状 1422"/>
              <p:cNvSpPr/>
              <p:nvPr>
                <p:custDataLst>
                  <p:tags r:id="rId848"/>
                </p:custDataLst>
              </p:nvPr>
            </p:nvSpPr>
            <p:spPr>
              <a:xfrm>
                <a:off x="4799197" y="430633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24" name="任意多边形: 形状 1423"/>
              <p:cNvSpPr/>
              <p:nvPr>
                <p:custDataLst>
                  <p:tags r:id="rId849"/>
                </p:custDataLst>
              </p:nvPr>
            </p:nvSpPr>
            <p:spPr>
              <a:xfrm>
                <a:off x="4799197" y="439037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6 h 27110"/>
                  <a:gd name="connsiteX2" fmla="*/ 13555 w 27110"/>
                  <a:gd name="connsiteY2" fmla="*/ 27111 h 27110"/>
                  <a:gd name="connsiteX3" fmla="*/ 0 w 27110"/>
                  <a:gd name="connsiteY3" fmla="*/ 13556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6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6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25" name="任意多边形: 形状 1424"/>
              <p:cNvSpPr/>
              <p:nvPr>
                <p:custDataLst>
                  <p:tags r:id="rId850"/>
                </p:custDataLst>
              </p:nvPr>
            </p:nvSpPr>
            <p:spPr>
              <a:xfrm>
                <a:off x="4799197" y="447441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26" name="任意多边形: 形状 1425"/>
              <p:cNvSpPr/>
              <p:nvPr>
                <p:custDataLst>
                  <p:tags r:id="rId851"/>
                </p:custDataLst>
              </p:nvPr>
            </p:nvSpPr>
            <p:spPr>
              <a:xfrm>
                <a:off x="4799197" y="455936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27" name="任意多边形: 形状 1426"/>
              <p:cNvSpPr/>
              <p:nvPr>
                <p:custDataLst>
                  <p:tags r:id="rId852"/>
                </p:custDataLst>
              </p:nvPr>
            </p:nvSpPr>
            <p:spPr>
              <a:xfrm>
                <a:off x="4799197" y="464340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28" name="任意多边形: 形状 1427"/>
              <p:cNvSpPr/>
              <p:nvPr>
                <p:custDataLst>
                  <p:tags r:id="rId853"/>
                </p:custDataLst>
              </p:nvPr>
            </p:nvSpPr>
            <p:spPr>
              <a:xfrm>
                <a:off x="4714249" y="282878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29" name="任意多边形: 形状 1428"/>
              <p:cNvSpPr/>
              <p:nvPr>
                <p:custDataLst>
                  <p:tags r:id="rId854"/>
                </p:custDataLst>
              </p:nvPr>
            </p:nvSpPr>
            <p:spPr>
              <a:xfrm>
                <a:off x="4714249" y="2913735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30" name="任意多边形: 形状 1429"/>
              <p:cNvSpPr/>
              <p:nvPr>
                <p:custDataLst>
                  <p:tags r:id="rId855"/>
                </p:custDataLst>
              </p:nvPr>
            </p:nvSpPr>
            <p:spPr>
              <a:xfrm>
                <a:off x="4714249" y="2997779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31" name="任意多边形: 形状 1430"/>
              <p:cNvSpPr/>
              <p:nvPr>
                <p:custDataLst>
                  <p:tags r:id="rId856"/>
                </p:custDataLst>
              </p:nvPr>
            </p:nvSpPr>
            <p:spPr>
              <a:xfrm>
                <a:off x="4714249" y="308182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32" name="任意多边形: 形状 1431"/>
              <p:cNvSpPr/>
              <p:nvPr>
                <p:custDataLst>
                  <p:tags r:id="rId857"/>
                </p:custDataLst>
              </p:nvPr>
            </p:nvSpPr>
            <p:spPr>
              <a:xfrm>
                <a:off x="4714249" y="316677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33" name="任意多边形: 形状 1432"/>
              <p:cNvSpPr/>
              <p:nvPr>
                <p:custDataLst>
                  <p:tags r:id="rId858"/>
                </p:custDataLst>
              </p:nvPr>
            </p:nvSpPr>
            <p:spPr>
              <a:xfrm>
                <a:off x="4714249" y="325081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34" name="任意多边形: 形状 1433"/>
              <p:cNvSpPr/>
              <p:nvPr>
                <p:custDataLst>
                  <p:tags r:id="rId859"/>
                </p:custDataLst>
              </p:nvPr>
            </p:nvSpPr>
            <p:spPr>
              <a:xfrm>
                <a:off x="4714249" y="333485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35" name="任意多边形: 形状 1434"/>
              <p:cNvSpPr/>
              <p:nvPr>
                <p:custDataLst>
                  <p:tags r:id="rId860"/>
                </p:custDataLst>
              </p:nvPr>
            </p:nvSpPr>
            <p:spPr>
              <a:xfrm>
                <a:off x="4714249" y="3419805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36" name="任意多边形: 形状 1435"/>
              <p:cNvSpPr/>
              <p:nvPr>
                <p:custDataLst>
                  <p:tags r:id="rId861"/>
                </p:custDataLst>
              </p:nvPr>
            </p:nvSpPr>
            <p:spPr>
              <a:xfrm>
                <a:off x="4714249" y="350384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37" name="任意多边形: 形状 1436"/>
              <p:cNvSpPr/>
              <p:nvPr>
                <p:custDataLst>
                  <p:tags r:id="rId862"/>
                </p:custDataLst>
              </p:nvPr>
            </p:nvSpPr>
            <p:spPr>
              <a:xfrm>
                <a:off x="4714249" y="3588796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38" name="任意多边形: 形状 1437"/>
              <p:cNvSpPr/>
              <p:nvPr>
                <p:custDataLst>
                  <p:tags r:id="rId863"/>
                </p:custDataLst>
              </p:nvPr>
            </p:nvSpPr>
            <p:spPr>
              <a:xfrm>
                <a:off x="4714249" y="3672839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39" name="任意多边形: 形状 1438"/>
              <p:cNvSpPr/>
              <p:nvPr>
                <p:custDataLst>
                  <p:tags r:id="rId864"/>
                </p:custDataLst>
              </p:nvPr>
            </p:nvSpPr>
            <p:spPr>
              <a:xfrm>
                <a:off x="4714249" y="375688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40" name="任意多边形: 形状 1439"/>
              <p:cNvSpPr/>
              <p:nvPr>
                <p:custDataLst>
                  <p:tags r:id="rId865"/>
                </p:custDataLst>
              </p:nvPr>
            </p:nvSpPr>
            <p:spPr>
              <a:xfrm>
                <a:off x="4714249" y="384183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41" name="任意多边形: 形状 1440"/>
              <p:cNvSpPr/>
              <p:nvPr>
                <p:custDataLst>
                  <p:tags r:id="rId866"/>
                </p:custDataLst>
              </p:nvPr>
            </p:nvSpPr>
            <p:spPr>
              <a:xfrm>
                <a:off x="4714249" y="392587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42" name="任意多边形: 形状 1441"/>
              <p:cNvSpPr/>
              <p:nvPr>
                <p:custDataLst>
                  <p:tags r:id="rId867"/>
                </p:custDataLst>
              </p:nvPr>
            </p:nvSpPr>
            <p:spPr>
              <a:xfrm>
                <a:off x="4714249" y="4010821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43" name="任意多边形: 形状 1442"/>
              <p:cNvSpPr/>
              <p:nvPr>
                <p:custDataLst>
                  <p:tags r:id="rId868"/>
                </p:custDataLst>
              </p:nvPr>
            </p:nvSpPr>
            <p:spPr>
              <a:xfrm>
                <a:off x="4714249" y="4094865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44" name="任意多边形: 形状 1443"/>
              <p:cNvSpPr/>
              <p:nvPr>
                <p:custDataLst>
                  <p:tags r:id="rId869"/>
                </p:custDataLst>
              </p:nvPr>
            </p:nvSpPr>
            <p:spPr>
              <a:xfrm>
                <a:off x="4714249" y="417981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45" name="任意多边形: 形状 1444"/>
              <p:cNvSpPr/>
              <p:nvPr>
                <p:custDataLst>
                  <p:tags r:id="rId870"/>
                </p:custDataLst>
              </p:nvPr>
            </p:nvSpPr>
            <p:spPr>
              <a:xfrm>
                <a:off x="4714249" y="4263856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46" name="任意多边形: 形状 1445"/>
              <p:cNvSpPr/>
              <p:nvPr>
                <p:custDataLst>
                  <p:tags r:id="rId871"/>
                </p:custDataLst>
              </p:nvPr>
            </p:nvSpPr>
            <p:spPr>
              <a:xfrm>
                <a:off x="4714249" y="434790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47" name="任意多边形: 形状 1446"/>
              <p:cNvSpPr/>
              <p:nvPr>
                <p:custDataLst>
                  <p:tags r:id="rId872"/>
                </p:custDataLst>
              </p:nvPr>
            </p:nvSpPr>
            <p:spPr>
              <a:xfrm>
                <a:off x="4714249" y="443284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48" name="任意多边形: 形状 1447"/>
              <p:cNvSpPr/>
              <p:nvPr>
                <p:custDataLst>
                  <p:tags r:id="rId873"/>
                </p:custDataLst>
              </p:nvPr>
            </p:nvSpPr>
            <p:spPr>
              <a:xfrm>
                <a:off x="4714249" y="4516891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49" name="任意多边形: 形状 1448"/>
              <p:cNvSpPr/>
              <p:nvPr>
                <p:custDataLst>
                  <p:tags r:id="rId874"/>
                </p:custDataLst>
              </p:nvPr>
            </p:nvSpPr>
            <p:spPr>
              <a:xfrm>
                <a:off x="4714249" y="460093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50" name="任意多边形: 形状 1449"/>
              <p:cNvSpPr/>
              <p:nvPr>
                <p:custDataLst>
                  <p:tags r:id="rId875"/>
                </p:custDataLst>
              </p:nvPr>
            </p:nvSpPr>
            <p:spPr>
              <a:xfrm>
                <a:off x="4714249" y="468588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51" name="任意多边形: 形状 1450"/>
              <p:cNvSpPr/>
              <p:nvPr>
                <p:custDataLst>
                  <p:tags r:id="rId876"/>
                </p:custDataLst>
              </p:nvPr>
            </p:nvSpPr>
            <p:spPr>
              <a:xfrm>
                <a:off x="4630206" y="278631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52" name="任意多边形: 形状 1451"/>
              <p:cNvSpPr/>
              <p:nvPr>
                <p:custDataLst>
                  <p:tags r:id="rId877"/>
                </p:custDataLst>
              </p:nvPr>
            </p:nvSpPr>
            <p:spPr>
              <a:xfrm>
                <a:off x="4630206" y="287126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53" name="任意多边形: 形状 1452"/>
              <p:cNvSpPr/>
              <p:nvPr>
                <p:custDataLst>
                  <p:tags r:id="rId878"/>
                </p:custDataLst>
              </p:nvPr>
            </p:nvSpPr>
            <p:spPr>
              <a:xfrm>
                <a:off x="4630206" y="2955305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54" name="任意多边形: 形状 1453"/>
              <p:cNvSpPr/>
              <p:nvPr>
                <p:custDataLst>
                  <p:tags r:id="rId879"/>
                </p:custDataLst>
              </p:nvPr>
            </p:nvSpPr>
            <p:spPr>
              <a:xfrm>
                <a:off x="4630206" y="304025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55" name="任意多边形: 形状 1454"/>
              <p:cNvSpPr/>
              <p:nvPr>
                <p:custDataLst>
                  <p:tags r:id="rId880"/>
                </p:custDataLst>
              </p:nvPr>
            </p:nvSpPr>
            <p:spPr>
              <a:xfrm>
                <a:off x="4630206" y="3124296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56" name="任意多边形: 形状 1455"/>
              <p:cNvSpPr/>
              <p:nvPr>
                <p:custDataLst>
                  <p:tags r:id="rId881"/>
                </p:custDataLst>
              </p:nvPr>
            </p:nvSpPr>
            <p:spPr>
              <a:xfrm>
                <a:off x="4630206" y="320834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57" name="任意多边形: 形状 1456"/>
              <p:cNvSpPr/>
              <p:nvPr>
                <p:custDataLst>
                  <p:tags r:id="rId882"/>
                </p:custDataLst>
              </p:nvPr>
            </p:nvSpPr>
            <p:spPr>
              <a:xfrm>
                <a:off x="4630206" y="329328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58" name="任意多边形: 形状 1457"/>
              <p:cNvSpPr/>
              <p:nvPr>
                <p:custDataLst>
                  <p:tags r:id="rId883"/>
                </p:custDataLst>
              </p:nvPr>
            </p:nvSpPr>
            <p:spPr>
              <a:xfrm>
                <a:off x="4630206" y="3377331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59" name="任意多边形: 形状 1458"/>
              <p:cNvSpPr/>
              <p:nvPr>
                <p:custDataLst>
                  <p:tags r:id="rId884"/>
                </p:custDataLst>
              </p:nvPr>
            </p:nvSpPr>
            <p:spPr>
              <a:xfrm>
                <a:off x="4630206" y="346227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60" name="任意多边形: 形状 1459"/>
              <p:cNvSpPr/>
              <p:nvPr>
                <p:custDataLst>
                  <p:tags r:id="rId885"/>
                </p:custDataLst>
              </p:nvPr>
            </p:nvSpPr>
            <p:spPr>
              <a:xfrm>
                <a:off x="4630206" y="354632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61" name="任意多边形: 形状 1460"/>
              <p:cNvSpPr/>
              <p:nvPr>
                <p:custDataLst>
                  <p:tags r:id="rId886"/>
                </p:custDataLst>
              </p:nvPr>
            </p:nvSpPr>
            <p:spPr>
              <a:xfrm>
                <a:off x="4630206" y="3630366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62" name="任意多边形: 形状 1461"/>
              <p:cNvSpPr/>
              <p:nvPr>
                <p:custDataLst>
                  <p:tags r:id="rId887"/>
                </p:custDataLst>
              </p:nvPr>
            </p:nvSpPr>
            <p:spPr>
              <a:xfrm>
                <a:off x="4630206" y="371531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63" name="任意多边形: 形状 1462"/>
              <p:cNvSpPr/>
              <p:nvPr>
                <p:custDataLst>
                  <p:tags r:id="rId888"/>
                </p:custDataLst>
              </p:nvPr>
            </p:nvSpPr>
            <p:spPr>
              <a:xfrm>
                <a:off x="4630206" y="379935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64" name="任意多边形: 形状 1463"/>
              <p:cNvSpPr/>
              <p:nvPr>
                <p:custDataLst>
                  <p:tags r:id="rId889"/>
                </p:custDataLst>
              </p:nvPr>
            </p:nvSpPr>
            <p:spPr>
              <a:xfrm>
                <a:off x="4630206" y="388430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65" name="任意多边形: 形状 1464"/>
              <p:cNvSpPr/>
              <p:nvPr>
                <p:custDataLst>
                  <p:tags r:id="rId890"/>
                </p:custDataLst>
              </p:nvPr>
            </p:nvSpPr>
            <p:spPr>
              <a:xfrm>
                <a:off x="4630206" y="396834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66" name="任意多边形: 形状 1465"/>
              <p:cNvSpPr/>
              <p:nvPr>
                <p:custDataLst>
                  <p:tags r:id="rId891"/>
                </p:custDataLst>
              </p:nvPr>
            </p:nvSpPr>
            <p:spPr>
              <a:xfrm>
                <a:off x="4630206" y="4052391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67" name="任意多边形: 形状 1466"/>
              <p:cNvSpPr/>
              <p:nvPr>
                <p:custDataLst>
                  <p:tags r:id="rId892"/>
                </p:custDataLst>
              </p:nvPr>
            </p:nvSpPr>
            <p:spPr>
              <a:xfrm>
                <a:off x="4630206" y="4137339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68" name="任意多边形: 形状 1467"/>
              <p:cNvSpPr/>
              <p:nvPr>
                <p:custDataLst>
                  <p:tags r:id="rId893"/>
                </p:custDataLst>
              </p:nvPr>
            </p:nvSpPr>
            <p:spPr>
              <a:xfrm>
                <a:off x="4630206" y="422138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69" name="任意多边形: 形状 1468"/>
              <p:cNvSpPr/>
              <p:nvPr>
                <p:custDataLst>
                  <p:tags r:id="rId894"/>
                </p:custDataLst>
              </p:nvPr>
            </p:nvSpPr>
            <p:spPr>
              <a:xfrm>
                <a:off x="4630206" y="430633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70" name="任意多边形: 形状 1469"/>
              <p:cNvSpPr/>
              <p:nvPr>
                <p:custDataLst>
                  <p:tags r:id="rId895"/>
                </p:custDataLst>
              </p:nvPr>
            </p:nvSpPr>
            <p:spPr>
              <a:xfrm>
                <a:off x="4630206" y="439037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6 h 27110"/>
                  <a:gd name="connsiteX2" fmla="*/ 13555 w 27110"/>
                  <a:gd name="connsiteY2" fmla="*/ 27111 h 27110"/>
                  <a:gd name="connsiteX3" fmla="*/ 0 w 27110"/>
                  <a:gd name="connsiteY3" fmla="*/ 13556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6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6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71" name="任意多边形: 形状 1470"/>
              <p:cNvSpPr/>
              <p:nvPr>
                <p:custDataLst>
                  <p:tags r:id="rId896"/>
                </p:custDataLst>
              </p:nvPr>
            </p:nvSpPr>
            <p:spPr>
              <a:xfrm>
                <a:off x="4630206" y="447441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72" name="任意多边形: 形状 1471"/>
              <p:cNvSpPr/>
              <p:nvPr>
                <p:custDataLst>
                  <p:tags r:id="rId897"/>
                </p:custDataLst>
              </p:nvPr>
            </p:nvSpPr>
            <p:spPr>
              <a:xfrm>
                <a:off x="4630206" y="455936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73" name="任意多边形: 形状 1472"/>
              <p:cNvSpPr/>
              <p:nvPr>
                <p:custDataLst>
                  <p:tags r:id="rId898"/>
                </p:custDataLst>
              </p:nvPr>
            </p:nvSpPr>
            <p:spPr>
              <a:xfrm>
                <a:off x="4630206" y="464340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74" name="任意多边形: 形状 1473"/>
              <p:cNvSpPr/>
              <p:nvPr>
                <p:custDataLst>
                  <p:tags r:id="rId899"/>
                </p:custDataLst>
              </p:nvPr>
            </p:nvSpPr>
            <p:spPr>
              <a:xfrm>
                <a:off x="4545258" y="282878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75" name="任意多边形: 形状 1474"/>
              <p:cNvSpPr/>
              <p:nvPr>
                <p:custDataLst>
                  <p:tags r:id="rId900"/>
                </p:custDataLst>
              </p:nvPr>
            </p:nvSpPr>
            <p:spPr>
              <a:xfrm>
                <a:off x="4545258" y="2913735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76" name="任意多边形: 形状 1475"/>
              <p:cNvSpPr/>
              <p:nvPr>
                <p:custDataLst>
                  <p:tags r:id="rId901"/>
                </p:custDataLst>
              </p:nvPr>
            </p:nvSpPr>
            <p:spPr>
              <a:xfrm>
                <a:off x="4545258" y="2997779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77" name="任意多边形: 形状 1476"/>
              <p:cNvSpPr/>
              <p:nvPr>
                <p:custDataLst>
                  <p:tags r:id="rId902"/>
                </p:custDataLst>
              </p:nvPr>
            </p:nvSpPr>
            <p:spPr>
              <a:xfrm>
                <a:off x="4545258" y="308182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78" name="任意多边形: 形状 1477"/>
              <p:cNvSpPr/>
              <p:nvPr>
                <p:custDataLst>
                  <p:tags r:id="rId903"/>
                </p:custDataLst>
              </p:nvPr>
            </p:nvSpPr>
            <p:spPr>
              <a:xfrm>
                <a:off x="4545258" y="316677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79" name="任意多边形: 形状 1478"/>
              <p:cNvSpPr/>
              <p:nvPr>
                <p:custDataLst>
                  <p:tags r:id="rId904"/>
                </p:custDataLst>
              </p:nvPr>
            </p:nvSpPr>
            <p:spPr>
              <a:xfrm>
                <a:off x="4545258" y="325081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80" name="任意多边形: 形状 1479"/>
              <p:cNvSpPr/>
              <p:nvPr>
                <p:custDataLst>
                  <p:tags r:id="rId905"/>
                </p:custDataLst>
              </p:nvPr>
            </p:nvSpPr>
            <p:spPr>
              <a:xfrm>
                <a:off x="4545258" y="333485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81" name="任意多边形: 形状 1480"/>
              <p:cNvSpPr/>
              <p:nvPr>
                <p:custDataLst>
                  <p:tags r:id="rId906"/>
                </p:custDataLst>
              </p:nvPr>
            </p:nvSpPr>
            <p:spPr>
              <a:xfrm>
                <a:off x="4545258" y="3419805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82" name="任意多边形: 形状 1481"/>
              <p:cNvSpPr/>
              <p:nvPr>
                <p:custDataLst>
                  <p:tags r:id="rId907"/>
                </p:custDataLst>
              </p:nvPr>
            </p:nvSpPr>
            <p:spPr>
              <a:xfrm>
                <a:off x="4545258" y="350384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83" name="任意多边形: 形状 1482"/>
              <p:cNvSpPr/>
              <p:nvPr>
                <p:custDataLst>
                  <p:tags r:id="rId908"/>
                </p:custDataLst>
              </p:nvPr>
            </p:nvSpPr>
            <p:spPr>
              <a:xfrm>
                <a:off x="4545258" y="3588796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84" name="任意多边形: 形状 1483"/>
              <p:cNvSpPr/>
              <p:nvPr>
                <p:custDataLst>
                  <p:tags r:id="rId909"/>
                </p:custDataLst>
              </p:nvPr>
            </p:nvSpPr>
            <p:spPr>
              <a:xfrm>
                <a:off x="4545258" y="3672839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85" name="任意多边形: 形状 1484"/>
              <p:cNvSpPr/>
              <p:nvPr>
                <p:custDataLst>
                  <p:tags r:id="rId910"/>
                </p:custDataLst>
              </p:nvPr>
            </p:nvSpPr>
            <p:spPr>
              <a:xfrm>
                <a:off x="4545258" y="375688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86" name="任意多边形: 形状 1485"/>
              <p:cNvSpPr/>
              <p:nvPr>
                <p:custDataLst>
                  <p:tags r:id="rId911"/>
                </p:custDataLst>
              </p:nvPr>
            </p:nvSpPr>
            <p:spPr>
              <a:xfrm>
                <a:off x="4545258" y="384183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87" name="任意多边形: 形状 1486"/>
              <p:cNvSpPr/>
              <p:nvPr>
                <p:custDataLst>
                  <p:tags r:id="rId912"/>
                </p:custDataLst>
              </p:nvPr>
            </p:nvSpPr>
            <p:spPr>
              <a:xfrm>
                <a:off x="4545258" y="392587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88" name="任意多边形: 形状 1487"/>
              <p:cNvSpPr/>
              <p:nvPr>
                <p:custDataLst>
                  <p:tags r:id="rId913"/>
                </p:custDataLst>
              </p:nvPr>
            </p:nvSpPr>
            <p:spPr>
              <a:xfrm>
                <a:off x="4545258" y="4010821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89" name="任意多边形: 形状 1488"/>
              <p:cNvSpPr/>
              <p:nvPr>
                <p:custDataLst>
                  <p:tags r:id="rId914"/>
                </p:custDataLst>
              </p:nvPr>
            </p:nvSpPr>
            <p:spPr>
              <a:xfrm>
                <a:off x="4545258" y="4094865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90" name="任意多边形: 形状 1489"/>
              <p:cNvSpPr/>
              <p:nvPr>
                <p:custDataLst>
                  <p:tags r:id="rId915"/>
                </p:custDataLst>
              </p:nvPr>
            </p:nvSpPr>
            <p:spPr>
              <a:xfrm>
                <a:off x="4545258" y="417981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91" name="任意多边形: 形状 1490"/>
              <p:cNvSpPr/>
              <p:nvPr>
                <p:custDataLst>
                  <p:tags r:id="rId916"/>
                </p:custDataLst>
              </p:nvPr>
            </p:nvSpPr>
            <p:spPr>
              <a:xfrm>
                <a:off x="4545258" y="4263856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92" name="任意多边形: 形状 1491"/>
              <p:cNvSpPr/>
              <p:nvPr>
                <p:custDataLst>
                  <p:tags r:id="rId917"/>
                </p:custDataLst>
              </p:nvPr>
            </p:nvSpPr>
            <p:spPr>
              <a:xfrm>
                <a:off x="4545258" y="434790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93" name="任意多边形: 形状 1492"/>
              <p:cNvSpPr/>
              <p:nvPr>
                <p:custDataLst>
                  <p:tags r:id="rId918"/>
                </p:custDataLst>
              </p:nvPr>
            </p:nvSpPr>
            <p:spPr>
              <a:xfrm>
                <a:off x="4545258" y="443284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94" name="任意多边形: 形状 1493"/>
              <p:cNvSpPr/>
              <p:nvPr>
                <p:custDataLst>
                  <p:tags r:id="rId919"/>
                </p:custDataLst>
              </p:nvPr>
            </p:nvSpPr>
            <p:spPr>
              <a:xfrm>
                <a:off x="4545258" y="4516891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95" name="任意多边形: 形状 1494"/>
              <p:cNvSpPr/>
              <p:nvPr>
                <p:custDataLst>
                  <p:tags r:id="rId920"/>
                </p:custDataLst>
              </p:nvPr>
            </p:nvSpPr>
            <p:spPr>
              <a:xfrm>
                <a:off x="4545258" y="460093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96" name="任意多边形: 形状 1495"/>
              <p:cNvSpPr/>
              <p:nvPr>
                <p:custDataLst>
                  <p:tags r:id="rId921"/>
                </p:custDataLst>
              </p:nvPr>
            </p:nvSpPr>
            <p:spPr>
              <a:xfrm>
                <a:off x="4545258" y="468588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97" name="任意多边形: 形状 1496"/>
              <p:cNvSpPr/>
              <p:nvPr>
                <p:custDataLst>
                  <p:tags r:id="rId922"/>
                </p:custDataLst>
              </p:nvPr>
            </p:nvSpPr>
            <p:spPr>
              <a:xfrm>
                <a:off x="4461215" y="278631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98" name="任意多边形: 形状 1497"/>
              <p:cNvSpPr/>
              <p:nvPr>
                <p:custDataLst>
                  <p:tags r:id="rId923"/>
                </p:custDataLst>
              </p:nvPr>
            </p:nvSpPr>
            <p:spPr>
              <a:xfrm>
                <a:off x="4461215" y="287126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99" name="任意多边形: 形状 1498"/>
              <p:cNvSpPr/>
              <p:nvPr>
                <p:custDataLst>
                  <p:tags r:id="rId924"/>
                </p:custDataLst>
              </p:nvPr>
            </p:nvSpPr>
            <p:spPr>
              <a:xfrm>
                <a:off x="4461215" y="2955305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00" name="任意多边形: 形状 1499"/>
              <p:cNvSpPr/>
              <p:nvPr>
                <p:custDataLst>
                  <p:tags r:id="rId925"/>
                </p:custDataLst>
              </p:nvPr>
            </p:nvSpPr>
            <p:spPr>
              <a:xfrm>
                <a:off x="4461215" y="304025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01" name="任意多边形: 形状 1500"/>
              <p:cNvSpPr/>
              <p:nvPr>
                <p:custDataLst>
                  <p:tags r:id="rId926"/>
                </p:custDataLst>
              </p:nvPr>
            </p:nvSpPr>
            <p:spPr>
              <a:xfrm>
                <a:off x="4461215" y="3124296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02" name="任意多边形: 形状 1501"/>
              <p:cNvSpPr/>
              <p:nvPr>
                <p:custDataLst>
                  <p:tags r:id="rId927"/>
                </p:custDataLst>
              </p:nvPr>
            </p:nvSpPr>
            <p:spPr>
              <a:xfrm>
                <a:off x="4461215" y="320834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03" name="任意多边形: 形状 1502"/>
              <p:cNvSpPr/>
              <p:nvPr>
                <p:custDataLst>
                  <p:tags r:id="rId928"/>
                </p:custDataLst>
              </p:nvPr>
            </p:nvSpPr>
            <p:spPr>
              <a:xfrm>
                <a:off x="4461215" y="329328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04" name="任意多边形: 形状 1503"/>
              <p:cNvSpPr/>
              <p:nvPr>
                <p:custDataLst>
                  <p:tags r:id="rId929"/>
                </p:custDataLst>
              </p:nvPr>
            </p:nvSpPr>
            <p:spPr>
              <a:xfrm>
                <a:off x="4461215" y="3377331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05" name="任意多边形: 形状 1504"/>
              <p:cNvSpPr/>
              <p:nvPr>
                <p:custDataLst>
                  <p:tags r:id="rId930"/>
                </p:custDataLst>
              </p:nvPr>
            </p:nvSpPr>
            <p:spPr>
              <a:xfrm>
                <a:off x="4461215" y="346227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06" name="任意多边形: 形状 1505"/>
              <p:cNvSpPr/>
              <p:nvPr>
                <p:custDataLst>
                  <p:tags r:id="rId931"/>
                </p:custDataLst>
              </p:nvPr>
            </p:nvSpPr>
            <p:spPr>
              <a:xfrm>
                <a:off x="4461215" y="354632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07" name="任意多边形: 形状 1506"/>
              <p:cNvSpPr/>
              <p:nvPr>
                <p:custDataLst>
                  <p:tags r:id="rId932"/>
                </p:custDataLst>
              </p:nvPr>
            </p:nvSpPr>
            <p:spPr>
              <a:xfrm>
                <a:off x="4461215" y="3630366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08" name="任意多边形: 形状 1507"/>
              <p:cNvSpPr/>
              <p:nvPr>
                <p:custDataLst>
                  <p:tags r:id="rId933"/>
                </p:custDataLst>
              </p:nvPr>
            </p:nvSpPr>
            <p:spPr>
              <a:xfrm>
                <a:off x="4461215" y="371531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09" name="任意多边形: 形状 1508"/>
              <p:cNvSpPr/>
              <p:nvPr>
                <p:custDataLst>
                  <p:tags r:id="rId934"/>
                </p:custDataLst>
              </p:nvPr>
            </p:nvSpPr>
            <p:spPr>
              <a:xfrm>
                <a:off x="4461215" y="379935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10" name="任意多边形: 形状 1509"/>
              <p:cNvSpPr/>
              <p:nvPr>
                <p:custDataLst>
                  <p:tags r:id="rId935"/>
                </p:custDataLst>
              </p:nvPr>
            </p:nvSpPr>
            <p:spPr>
              <a:xfrm>
                <a:off x="4461215" y="388430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11" name="任意多边形: 形状 1510"/>
              <p:cNvSpPr/>
              <p:nvPr>
                <p:custDataLst>
                  <p:tags r:id="rId936"/>
                </p:custDataLst>
              </p:nvPr>
            </p:nvSpPr>
            <p:spPr>
              <a:xfrm>
                <a:off x="4461215" y="396834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12" name="任意多边形: 形状 1511"/>
              <p:cNvSpPr/>
              <p:nvPr>
                <p:custDataLst>
                  <p:tags r:id="rId937"/>
                </p:custDataLst>
              </p:nvPr>
            </p:nvSpPr>
            <p:spPr>
              <a:xfrm>
                <a:off x="4461215" y="4052391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13" name="任意多边形: 形状 1512"/>
              <p:cNvSpPr/>
              <p:nvPr>
                <p:custDataLst>
                  <p:tags r:id="rId938"/>
                </p:custDataLst>
              </p:nvPr>
            </p:nvSpPr>
            <p:spPr>
              <a:xfrm>
                <a:off x="4461215" y="4137339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14" name="任意多边形: 形状 1513"/>
              <p:cNvSpPr/>
              <p:nvPr>
                <p:custDataLst>
                  <p:tags r:id="rId939"/>
                </p:custDataLst>
              </p:nvPr>
            </p:nvSpPr>
            <p:spPr>
              <a:xfrm>
                <a:off x="4461215" y="422138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15" name="任意多边形: 形状 1514"/>
              <p:cNvSpPr/>
              <p:nvPr>
                <p:custDataLst>
                  <p:tags r:id="rId940"/>
                </p:custDataLst>
              </p:nvPr>
            </p:nvSpPr>
            <p:spPr>
              <a:xfrm>
                <a:off x="4461215" y="430633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16" name="任意多边形: 形状 1515"/>
              <p:cNvSpPr/>
              <p:nvPr>
                <p:custDataLst>
                  <p:tags r:id="rId941"/>
                </p:custDataLst>
              </p:nvPr>
            </p:nvSpPr>
            <p:spPr>
              <a:xfrm>
                <a:off x="4461215" y="439037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6 h 27110"/>
                  <a:gd name="connsiteX2" fmla="*/ 13555 w 27110"/>
                  <a:gd name="connsiteY2" fmla="*/ 27111 h 27110"/>
                  <a:gd name="connsiteX3" fmla="*/ 0 w 27110"/>
                  <a:gd name="connsiteY3" fmla="*/ 13556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6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6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17" name="任意多边形: 形状 1516"/>
              <p:cNvSpPr/>
              <p:nvPr>
                <p:custDataLst>
                  <p:tags r:id="rId942"/>
                </p:custDataLst>
              </p:nvPr>
            </p:nvSpPr>
            <p:spPr>
              <a:xfrm>
                <a:off x="4461215" y="447441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18" name="任意多边形: 形状 1517"/>
              <p:cNvSpPr/>
              <p:nvPr>
                <p:custDataLst>
                  <p:tags r:id="rId943"/>
                </p:custDataLst>
              </p:nvPr>
            </p:nvSpPr>
            <p:spPr>
              <a:xfrm>
                <a:off x="4461215" y="455936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19" name="任意多边形: 形状 1518"/>
              <p:cNvSpPr/>
              <p:nvPr>
                <p:custDataLst>
                  <p:tags r:id="rId944"/>
                </p:custDataLst>
              </p:nvPr>
            </p:nvSpPr>
            <p:spPr>
              <a:xfrm>
                <a:off x="4461215" y="464340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20" name="任意多边形: 形状 1519"/>
              <p:cNvSpPr/>
              <p:nvPr>
                <p:custDataLst>
                  <p:tags r:id="rId945"/>
                </p:custDataLst>
              </p:nvPr>
            </p:nvSpPr>
            <p:spPr>
              <a:xfrm>
                <a:off x="4377171" y="282878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21" name="任意多边形: 形状 1520"/>
              <p:cNvSpPr/>
              <p:nvPr>
                <p:custDataLst>
                  <p:tags r:id="rId946"/>
                </p:custDataLst>
              </p:nvPr>
            </p:nvSpPr>
            <p:spPr>
              <a:xfrm>
                <a:off x="4377171" y="2913735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22" name="任意多边形: 形状 1521"/>
              <p:cNvSpPr/>
              <p:nvPr>
                <p:custDataLst>
                  <p:tags r:id="rId947"/>
                </p:custDataLst>
              </p:nvPr>
            </p:nvSpPr>
            <p:spPr>
              <a:xfrm>
                <a:off x="4377171" y="2997779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23" name="任意多边形: 形状 1522"/>
              <p:cNvSpPr/>
              <p:nvPr>
                <p:custDataLst>
                  <p:tags r:id="rId948"/>
                </p:custDataLst>
              </p:nvPr>
            </p:nvSpPr>
            <p:spPr>
              <a:xfrm>
                <a:off x="4377171" y="308182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24" name="任意多边形: 形状 1523"/>
              <p:cNvSpPr/>
              <p:nvPr>
                <p:custDataLst>
                  <p:tags r:id="rId949"/>
                </p:custDataLst>
              </p:nvPr>
            </p:nvSpPr>
            <p:spPr>
              <a:xfrm>
                <a:off x="4377171" y="316677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25" name="任意多边形: 形状 1524"/>
              <p:cNvSpPr/>
              <p:nvPr>
                <p:custDataLst>
                  <p:tags r:id="rId950"/>
                </p:custDataLst>
              </p:nvPr>
            </p:nvSpPr>
            <p:spPr>
              <a:xfrm>
                <a:off x="4377171" y="325081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26" name="任意多边形: 形状 1525"/>
              <p:cNvSpPr/>
              <p:nvPr>
                <p:custDataLst>
                  <p:tags r:id="rId951"/>
                </p:custDataLst>
              </p:nvPr>
            </p:nvSpPr>
            <p:spPr>
              <a:xfrm>
                <a:off x="4377171" y="333485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27" name="任意多边形: 形状 1526"/>
              <p:cNvSpPr/>
              <p:nvPr>
                <p:custDataLst>
                  <p:tags r:id="rId952"/>
                </p:custDataLst>
              </p:nvPr>
            </p:nvSpPr>
            <p:spPr>
              <a:xfrm>
                <a:off x="4377171" y="3419805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28" name="任意多边形: 形状 1527"/>
              <p:cNvSpPr/>
              <p:nvPr>
                <p:custDataLst>
                  <p:tags r:id="rId953"/>
                </p:custDataLst>
              </p:nvPr>
            </p:nvSpPr>
            <p:spPr>
              <a:xfrm>
                <a:off x="4377171" y="350384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29" name="任意多边形: 形状 1528"/>
              <p:cNvSpPr/>
              <p:nvPr>
                <p:custDataLst>
                  <p:tags r:id="rId954"/>
                </p:custDataLst>
              </p:nvPr>
            </p:nvSpPr>
            <p:spPr>
              <a:xfrm>
                <a:off x="4377171" y="3588796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30" name="任意多边形: 形状 1529"/>
              <p:cNvSpPr/>
              <p:nvPr>
                <p:custDataLst>
                  <p:tags r:id="rId955"/>
                </p:custDataLst>
              </p:nvPr>
            </p:nvSpPr>
            <p:spPr>
              <a:xfrm>
                <a:off x="4377171" y="3672839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31" name="任意多边形: 形状 1530"/>
              <p:cNvSpPr/>
              <p:nvPr>
                <p:custDataLst>
                  <p:tags r:id="rId956"/>
                </p:custDataLst>
              </p:nvPr>
            </p:nvSpPr>
            <p:spPr>
              <a:xfrm>
                <a:off x="4377171" y="375688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32" name="任意多边形: 形状 1531"/>
              <p:cNvSpPr/>
              <p:nvPr>
                <p:custDataLst>
                  <p:tags r:id="rId957"/>
                </p:custDataLst>
              </p:nvPr>
            </p:nvSpPr>
            <p:spPr>
              <a:xfrm>
                <a:off x="4377171" y="384183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33" name="任意多边形: 形状 1532"/>
              <p:cNvSpPr/>
              <p:nvPr>
                <p:custDataLst>
                  <p:tags r:id="rId958"/>
                </p:custDataLst>
              </p:nvPr>
            </p:nvSpPr>
            <p:spPr>
              <a:xfrm>
                <a:off x="4377171" y="392587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34" name="任意多边形: 形状 1533"/>
              <p:cNvSpPr/>
              <p:nvPr>
                <p:custDataLst>
                  <p:tags r:id="rId959"/>
                </p:custDataLst>
              </p:nvPr>
            </p:nvSpPr>
            <p:spPr>
              <a:xfrm>
                <a:off x="4377171" y="4010821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35" name="任意多边形: 形状 1534"/>
              <p:cNvSpPr/>
              <p:nvPr>
                <p:custDataLst>
                  <p:tags r:id="rId960"/>
                </p:custDataLst>
              </p:nvPr>
            </p:nvSpPr>
            <p:spPr>
              <a:xfrm>
                <a:off x="4377171" y="4094865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36" name="任意多边形: 形状 1535"/>
              <p:cNvSpPr/>
              <p:nvPr>
                <p:custDataLst>
                  <p:tags r:id="rId961"/>
                </p:custDataLst>
              </p:nvPr>
            </p:nvSpPr>
            <p:spPr>
              <a:xfrm>
                <a:off x="4377171" y="417981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37" name="任意多边形: 形状 1536"/>
              <p:cNvSpPr/>
              <p:nvPr>
                <p:custDataLst>
                  <p:tags r:id="rId962"/>
                </p:custDataLst>
              </p:nvPr>
            </p:nvSpPr>
            <p:spPr>
              <a:xfrm>
                <a:off x="4377171" y="4263856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38" name="任意多边形: 形状 1537"/>
              <p:cNvSpPr/>
              <p:nvPr>
                <p:custDataLst>
                  <p:tags r:id="rId963"/>
                </p:custDataLst>
              </p:nvPr>
            </p:nvSpPr>
            <p:spPr>
              <a:xfrm>
                <a:off x="4377171" y="434790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39" name="任意多边形: 形状 1538"/>
              <p:cNvSpPr/>
              <p:nvPr>
                <p:custDataLst>
                  <p:tags r:id="rId964"/>
                </p:custDataLst>
              </p:nvPr>
            </p:nvSpPr>
            <p:spPr>
              <a:xfrm>
                <a:off x="4377171" y="443284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40" name="任意多边形: 形状 1539"/>
              <p:cNvSpPr/>
              <p:nvPr>
                <p:custDataLst>
                  <p:tags r:id="rId965"/>
                </p:custDataLst>
              </p:nvPr>
            </p:nvSpPr>
            <p:spPr>
              <a:xfrm>
                <a:off x="4377171" y="4516891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41" name="任意多边形: 形状 1540"/>
              <p:cNvSpPr/>
              <p:nvPr>
                <p:custDataLst>
                  <p:tags r:id="rId966"/>
                </p:custDataLst>
              </p:nvPr>
            </p:nvSpPr>
            <p:spPr>
              <a:xfrm>
                <a:off x="4377171" y="460093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42" name="任意多边形: 形状 1541"/>
              <p:cNvSpPr/>
              <p:nvPr>
                <p:custDataLst>
                  <p:tags r:id="rId967"/>
                </p:custDataLst>
              </p:nvPr>
            </p:nvSpPr>
            <p:spPr>
              <a:xfrm>
                <a:off x="4377171" y="468588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43" name="任意多边形: 形状 1542"/>
              <p:cNvSpPr/>
              <p:nvPr>
                <p:custDataLst>
                  <p:tags r:id="rId968"/>
                </p:custDataLst>
              </p:nvPr>
            </p:nvSpPr>
            <p:spPr>
              <a:xfrm>
                <a:off x="8426630" y="281523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5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44" name="任意多边形: 形状 1543"/>
              <p:cNvSpPr/>
              <p:nvPr>
                <p:custDataLst>
                  <p:tags r:id="rId969"/>
                </p:custDataLst>
              </p:nvPr>
            </p:nvSpPr>
            <p:spPr>
              <a:xfrm>
                <a:off x="8426630" y="290018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5" y="27111"/>
                      <a:pt x="0" y="20785"/>
                      <a:pt x="0" y="13555"/>
                    </a:cubicBezTo>
                    <a:cubicBezTo>
                      <a:pt x="0" y="5422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45" name="任意多边形: 形状 1544"/>
              <p:cNvSpPr/>
              <p:nvPr>
                <p:custDataLst>
                  <p:tags r:id="rId970"/>
                </p:custDataLst>
              </p:nvPr>
            </p:nvSpPr>
            <p:spPr>
              <a:xfrm>
                <a:off x="8426630" y="298422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5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46" name="任意多边形: 形状 1545"/>
              <p:cNvSpPr/>
              <p:nvPr>
                <p:custDataLst>
                  <p:tags r:id="rId971"/>
                </p:custDataLst>
              </p:nvPr>
            </p:nvSpPr>
            <p:spPr>
              <a:xfrm>
                <a:off x="8426630" y="306826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5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47" name="任意多边形: 形状 1546"/>
              <p:cNvSpPr/>
              <p:nvPr>
                <p:custDataLst>
                  <p:tags r:id="rId972"/>
                </p:custDataLst>
              </p:nvPr>
            </p:nvSpPr>
            <p:spPr>
              <a:xfrm>
                <a:off x="8426630" y="3153215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5" y="27111"/>
                      <a:pt x="0" y="20785"/>
                      <a:pt x="0" y="13555"/>
                    </a:cubicBezTo>
                    <a:cubicBezTo>
                      <a:pt x="0" y="5422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48" name="任意多边形: 形状 1547"/>
              <p:cNvSpPr/>
              <p:nvPr>
                <p:custDataLst>
                  <p:tags r:id="rId973"/>
                </p:custDataLst>
              </p:nvPr>
            </p:nvSpPr>
            <p:spPr>
              <a:xfrm>
                <a:off x="8426630" y="323725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5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49" name="任意多边形: 形状 1548"/>
              <p:cNvSpPr/>
              <p:nvPr>
                <p:custDataLst>
                  <p:tags r:id="rId974"/>
                </p:custDataLst>
              </p:nvPr>
            </p:nvSpPr>
            <p:spPr>
              <a:xfrm>
                <a:off x="8426630" y="3322205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5" y="27111"/>
                      <a:pt x="0" y="20785"/>
                      <a:pt x="0" y="13555"/>
                    </a:cubicBezTo>
                    <a:cubicBezTo>
                      <a:pt x="0" y="5422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50" name="任意多边形: 形状 1549"/>
              <p:cNvSpPr/>
              <p:nvPr>
                <p:custDataLst>
                  <p:tags r:id="rId975"/>
                </p:custDataLst>
              </p:nvPr>
            </p:nvSpPr>
            <p:spPr>
              <a:xfrm>
                <a:off x="8426630" y="3406249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5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51" name="任意多边形: 形状 1550"/>
              <p:cNvSpPr/>
              <p:nvPr>
                <p:custDataLst>
                  <p:tags r:id="rId976"/>
                </p:custDataLst>
              </p:nvPr>
            </p:nvSpPr>
            <p:spPr>
              <a:xfrm>
                <a:off x="8426630" y="3491196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5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52" name="任意多边形: 形状 1551"/>
              <p:cNvSpPr/>
              <p:nvPr>
                <p:custDataLst>
                  <p:tags r:id="rId977"/>
                </p:custDataLst>
              </p:nvPr>
            </p:nvSpPr>
            <p:spPr>
              <a:xfrm>
                <a:off x="8426630" y="357524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5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53" name="任意多边形: 形状 1552"/>
              <p:cNvSpPr/>
              <p:nvPr>
                <p:custDataLst>
                  <p:tags r:id="rId978"/>
                </p:custDataLst>
              </p:nvPr>
            </p:nvSpPr>
            <p:spPr>
              <a:xfrm>
                <a:off x="8426630" y="365928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5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54" name="任意多边形: 形状 1553"/>
              <p:cNvSpPr/>
              <p:nvPr>
                <p:custDataLst>
                  <p:tags r:id="rId979"/>
                </p:custDataLst>
              </p:nvPr>
            </p:nvSpPr>
            <p:spPr>
              <a:xfrm>
                <a:off x="8426630" y="3744231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5" y="27111"/>
                      <a:pt x="0" y="20785"/>
                      <a:pt x="0" y="13555"/>
                    </a:cubicBezTo>
                    <a:cubicBezTo>
                      <a:pt x="0" y="5422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55" name="任意多边形: 形状 1554"/>
              <p:cNvSpPr/>
              <p:nvPr>
                <p:custDataLst>
                  <p:tags r:id="rId980"/>
                </p:custDataLst>
              </p:nvPr>
            </p:nvSpPr>
            <p:spPr>
              <a:xfrm>
                <a:off x="8426630" y="3828275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5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56" name="任意多边形: 形状 1555"/>
              <p:cNvSpPr/>
              <p:nvPr>
                <p:custDataLst>
                  <p:tags r:id="rId981"/>
                </p:custDataLst>
              </p:nvPr>
            </p:nvSpPr>
            <p:spPr>
              <a:xfrm>
                <a:off x="8426630" y="3912319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5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57" name="任意多边形: 形状 1556"/>
              <p:cNvSpPr/>
              <p:nvPr>
                <p:custDataLst>
                  <p:tags r:id="rId982"/>
                </p:custDataLst>
              </p:nvPr>
            </p:nvSpPr>
            <p:spPr>
              <a:xfrm>
                <a:off x="8426630" y="3997266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5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58" name="任意多边形: 形状 1557"/>
              <p:cNvSpPr/>
              <p:nvPr>
                <p:custDataLst>
                  <p:tags r:id="rId983"/>
                </p:custDataLst>
              </p:nvPr>
            </p:nvSpPr>
            <p:spPr>
              <a:xfrm>
                <a:off x="8426630" y="408131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5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59" name="任意多边形: 形状 1558"/>
              <p:cNvSpPr/>
              <p:nvPr>
                <p:custDataLst>
                  <p:tags r:id="rId984"/>
                </p:custDataLst>
              </p:nvPr>
            </p:nvSpPr>
            <p:spPr>
              <a:xfrm>
                <a:off x="8426630" y="416625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5" y="27111"/>
                      <a:pt x="0" y="20785"/>
                      <a:pt x="0" y="13555"/>
                    </a:cubicBezTo>
                    <a:cubicBezTo>
                      <a:pt x="0" y="5422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60" name="任意多边形: 形状 1559"/>
              <p:cNvSpPr/>
              <p:nvPr>
                <p:custDataLst>
                  <p:tags r:id="rId985"/>
                </p:custDataLst>
              </p:nvPr>
            </p:nvSpPr>
            <p:spPr>
              <a:xfrm>
                <a:off x="8426630" y="4250301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5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61" name="任意多边形: 形状 1560"/>
              <p:cNvSpPr/>
              <p:nvPr>
                <p:custDataLst>
                  <p:tags r:id="rId986"/>
                </p:custDataLst>
              </p:nvPr>
            </p:nvSpPr>
            <p:spPr>
              <a:xfrm>
                <a:off x="8426630" y="433434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5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62" name="任意多边形: 形状 1561"/>
              <p:cNvSpPr/>
              <p:nvPr>
                <p:custDataLst>
                  <p:tags r:id="rId987"/>
                </p:custDataLst>
              </p:nvPr>
            </p:nvSpPr>
            <p:spPr>
              <a:xfrm>
                <a:off x="8426630" y="4419291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5" y="27111"/>
                      <a:pt x="0" y="20785"/>
                      <a:pt x="0" y="13555"/>
                    </a:cubicBezTo>
                    <a:cubicBezTo>
                      <a:pt x="0" y="5422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63" name="任意多边形: 形状 1562"/>
              <p:cNvSpPr/>
              <p:nvPr>
                <p:custDataLst>
                  <p:tags r:id="rId988"/>
                </p:custDataLst>
              </p:nvPr>
            </p:nvSpPr>
            <p:spPr>
              <a:xfrm>
                <a:off x="8426630" y="4503335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5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64" name="任意多边形: 形状 1563"/>
              <p:cNvSpPr/>
              <p:nvPr>
                <p:custDataLst>
                  <p:tags r:id="rId989"/>
                </p:custDataLst>
              </p:nvPr>
            </p:nvSpPr>
            <p:spPr>
              <a:xfrm>
                <a:off x="8426630" y="458828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5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65" name="任意多边形: 形状 1564"/>
              <p:cNvSpPr/>
              <p:nvPr>
                <p:custDataLst>
                  <p:tags r:id="rId990"/>
                </p:custDataLst>
              </p:nvPr>
            </p:nvSpPr>
            <p:spPr>
              <a:xfrm>
                <a:off x="8426630" y="4672326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5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66" name="任意多边形: 形状 1565"/>
              <p:cNvSpPr/>
              <p:nvPr>
                <p:custDataLst>
                  <p:tags r:id="rId991"/>
                </p:custDataLst>
              </p:nvPr>
            </p:nvSpPr>
            <p:spPr>
              <a:xfrm>
                <a:off x="4292224" y="278631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67" name="任意多边形: 形状 1566"/>
              <p:cNvSpPr/>
              <p:nvPr>
                <p:custDataLst>
                  <p:tags r:id="rId992"/>
                </p:custDataLst>
              </p:nvPr>
            </p:nvSpPr>
            <p:spPr>
              <a:xfrm>
                <a:off x="4292224" y="287126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68" name="任意多边形: 形状 1567"/>
              <p:cNvSpPr/>
              <p:nvPr>
                <p:custDataLst>
                  <p:tags r:id="rId993"/>
                </p:custDataLst>
              </p:nvPr>
            </p:nvSpPr>
            <p:spPr>
              <a:xfrm>
                <a:off x="4292224" y="2955305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69" name="任意多边形: 形状 1568"/>
              <p:cNvSpPr/>
              <p:nvPr>
                <p:custDataLst>
                  <p:tags r:id="rId994"/>
                </p:custDataLst>
              </p:nvPr>
            </p:nvSpPr>
            <p:spPr>
              <a:xfrm>
                <a:off x="4292224" y="304025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70" name="任意多边形: 形状 1569"/>
              <p:cNvSpPr/>
              <p:nvPr>
                <p:custDataLst>
                  <p:tags r:id="rId995"/>
                </p:custDataLst>
              </p:nvPr>
            </p:nvSpPr>
            <p:spPr>
              <a:xfrm>
                <a:off x="4292224" y="3124296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71" name="任意多边形: 形状 1570"/>
              <p:cNvSpPr/>
              <p:nvPr>
                <p:custDataLst>
                  <p:tags r:id="rId996"/>
                </p:custDataLst>
              </p:nvPr>
            </p:nvSpPr>
            <p:spPr>
              <a:xfrm>
                <a:off x="4292224" y="320834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72" name="任意多边形: 形状 1571"/>
              <p:cNvSpPr/>
              <p:nvPr>
                <p:custDataLst>
                  <p:tags r:id="rId997"/>
                </p:custDataLst>
              </p:nvPr>
            </p:nvSpPr>
            <p:spPr>
              <a:xfrm>
                <a:off x="4292224" y="329328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73" name="任意多边形: 形状 1572"/>
              <p:cNvSpPr/>
              <p:nvPr>
                <p:custDataLst>
                  <p:tags r:id="rId998"/>
                </p:custDataLst>
              </p:nvPr>
            </p:nvSpPr>
            <p:spPr>
              <a:xfrm>
                <a:off x="4292224" y="3377331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74" name="任意多边形: 形状 1573"/>
              <p:cNvSpPr/>
              <p:nvPr>
                <p:custDataLst>
                  <p:tags r:id="rId999"/>
                </p:custDataLst>
              </p:nvPr>
            </p:nvSpPr>
            <p:spPr>
              <a:xfrm>
                <a:off x="4292224" y="346227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75" name="任意多边形: 形状 1574"/>
              <p:cNvSpPr/>
              <p:nvPr>
                <p:custDataLst>
                  <p:tags r:id="rId1000"/>
                </p:custDataLst>
              </p:nvPr>
            </p:nvSpPr>
            <p:spPr>
              <a:xfrm>
                <a:off x="4292224" y="354632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76" name="任意多边形: 形状 1575"/>
              <p:cNvSpPr/>
              <p:nvPr>
                <p:custDataLst>
                  <p:tags r:id="rId1001"/>
                </p:custDataLst>
              </p:nvPr>
            </p:nvSpPr>
            <p:spPr>
              <a:xfrm>
                <a:off x="4292224" y="3630366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77" name="任意多边形: 形状 1576"/>
              <p:cNvSpPr/>
              <p:nvPr>
                <p:custDataLst>
                  <p:tags r:id="rId1002"/>
                </p:custDataLst>
              </p:nvPr>
            </p:nvSpPr>
            <p:spPr>
              <a:xfrm>
                <a:off x="4292224" y="371531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78" name="任意多边形: 形状 1577"/>
              <p:cNvSpPr/>
              <p:nvPr>
                <p:custDataLst>
                  <p:tags r:id="rId1003"/>
                </p:custDataLst>
              </p:nvPr>
            </p:nvSpPr>
            <p:spPr>
              <a:xfrm>
                <a:off x="4292224" y="379935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79" name="任意多边形: 形状 1578"/>
              <p:cNvSpPr/>
              <p:nvPr>
                <p:custDataLst>
                  <p:tags r:id="rId1004"/>
                </p:custDataLst>
              </p:nvPr>
            </p:nvSpPr>
            <p:spPr>
              <a:xfrm>
                <a:off x="4292224" y="388430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80" name="任意多边形: 形状 1579"/>
              <p:cNvSpPr/>
              <p:nvPr>
                <p:custDataLst>
                  <p:tags r:id="rId1005"/>
                </p:custDataLst>
              </p:nvPr>
            </p:nvSpPr>
            <p:spPr>
              <a:xfrm>
                <a:off x="4292224" y="396834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81" name="任意多边形: 形状 1580"/>
              <p:cNvSpPr/>
              <p:nvPr>
                <p:custDataLst>
                  <p:tags r:id="rId1006"/>
                </p:custDataLst>
              </p:nvPr>
            </p:nvSpPr>
            <p:spPr>
              <a:xfrm>
                <a:off x="4292224" y="4052391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82" name="任意多边形: 形状 1581"/>
              <p:cNvSpPr/>
              <p:nvPr>
                <p:custDataLst>
                  <p:tags r:id="rId1007"/>
                </p:custDataLst>
              </p:nvPr>
            </p:nvSpPr>
            <p:spPr>
              <a:xfrm>
                <a:off x="4292224" y="4137339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83" name="任意多边形: 形状 1582"/>
              <p:cNvSpPr/>
              <p:nvPr>
                <p:custDataLst>
                  <p:tags r:id="rId1008"/>
                </p:custDataLst>
              </p:nvPr>
            </p:nvSpPr>
            <p:spPr>
              <a:xfrm>
                <a:off x="4292224" y="422138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84" name="任意多边形: 形状 1583"/>
              <p:cNvSpPr/>
              <p:nvPr>
                <p:custDataLst>
                  <p:tags r:id="rId1009"/>
                </p:custDataLst>
              </p:nvPr>
            </p:nvSpPr>
            <p:spPr>
              <a:xfrm>
                <a:off x="4292224" y="430633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85" name="任意多边形: 形状 1584"/>
              <p:cNvSpPr/>
              <p:nvPr>
                <p:custDataLst>
                  <p:tags r:id="rId1010"/>
                </p:custDataLst>
              </p:nvPr>
            </p:nvSpPr>
            <p:spPr>
              <a:xfrm>
                <a:off x="4292224" y="439037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6 h 27110"/>
                  <a:gd name="connsiteX2" fmla="*/ 13555 w 27110"/>
                  <a:gd name="connsiteY2" fmla="*/ 27111 h 27110"/>
                  <a:gd name="connsiteX3" fmla="*/ 0 w 27110"/>
                  <a:gd name="connsiteY3" fmla="*/ 13556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6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6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86" name="任意多边形: 形状 1585"/>
              <p:cNvSpPr/>
              <p:nvPr>
                <p:custDataLst>
                  <p:tags r:id="rId1011"/>
                </p:custDataLst>
              </p:nvPr>
            </p:nvSpPr>
            <p:spPr>
              <a:xfrm>
                <a:off x="4292224" y="447441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87" name="任意多边形: 形状 1586"/>
              <p:cNvSpPr/>
              <p:nvPr>
                <p:custDataLst>
                  <p:tags r:id="rId1012"/>
                </p:custDataLst>
              </p:nvPr>
            </p:nvSpPr>
            <p:spPr>
              <a:xfrm>
                <a:off x="4292224" y="455936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88" name="任意多边形: 形状 1587"/>
              <p:cNvSpPr/>
              <p:nvPr>
                <p:custDataLst>
                  <p:tags r:id="rId1013"/>
                </p:custDataLst>
              </p:nvPr>
            </p:nvSpPr>
            <p:spPr>
              <a:xfrm>
                <a:off x="4292224" y="464340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89" name="任意多边形: 形状 1588"/>
              <p:cNvSpPr/>
              <p:nvPr>
                <p:custDataLst>
                  <p:tags r:id="rId1014"/>
                </p:custDataLst>
              </p:nvPr>
            </p:nvSpPr>
            <p:spPr>
              <a:xfrm>
                <a:off x="8341682" y="277366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90" name="任意多边形: 形状 1589"/>
              <p:cNvSpPr/>
              <p:nvPr>
                <p:custDataLst>
                  <p:tags r:id="rId1015"/>
                </p:custDataLst>
              </p:nvPr>
            </p:nvSpPr>
            <p:spPr>
              <a:xfrm>
                <a:off x="8341682" y="2857706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91" name="任意多边形: 形状 1590"/>
              <p:cNvSpPr/>
              <p:nvPr>
                <p:custDataLst>
                  <p:tags r:id="rId1016"/>
                </p:custDataLst>
              </p:nvPr>
            </p:nvSpPr>
            <p:spPr>
              <a:xfrm>
                <a:off x="8341682" y="294175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92" name="任意多边形: 形状 1591"/>
              <p:cNvSpPr/>
              <p:nvPr>
                <p:custDataLst>
                  <p:tags r:id="rId1017"/>
                </p:custDataLst>
              </p:nvPr>
            </p:nvSpPr>
            <p:spPr>
              <a:xfrm>
                <a:off x="8341682" y="302669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93" name="任意多边形: 形状 1592"/>
              <p:cNvSpPr/>
              <p:nvPr>
                <p:custDataLst>
                  <p:tags r:id="rId1018"/>
                </p:custDataLst>
              </p:nvPr>
            </p:nvSpPr>
            <p:spPr>
              <a:xfrm>
                <a:off x="8341682" y="3110741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94" name="任意多边形: 形状 1593"/>
              <p:cNvSpPr/>
              <p:nvPr>
                <p:custDataLst>
                  <p:tags r:id="rId1019"/>
                </p:custDataLst>
              </p:nvPr>
            </p:nvSpPr>
            <p:spPr>
              <a:xfrm>
                <a:off x="8341682" y="319568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95" name="任意多边形: 形状 1594"/>
              <p:cNvSpPr/>
              <p:nvPr>
                <p:custDataLst>
                  <p:tags r:id="rId1020"/>
                </p:custDataLst>
              </p:nvPr>
            </p:nvSpPr>
            <p:spPr>
              <a:xfrm>
                <a:off x="8341682" y="327973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96" name="任意多边形: 形状 1595"/>
              <p:cNvSpPr/>
              <p:nvPr>
                <p:custDataLst>
                  <p:tags r:id="rId1021"/>
                </p:custDataLst>
              </p:nvPr>
            </p:nvSpPr>
            <p:spPr>
              <a:xfrm>
                <a:off x="8341682" y="3363776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97" name="任意多边形: 形状 1596"/>
              <p:cNvSpPr/>
              <p:nvPr>
                <p:custDataLst>
                  <p:tags r:id="rId1022"/>
                </p:custDataLst>
              </p:nvPr>
            </p:nvSpPr>
            <p:spPr>
              <a:xfrm>
                <a:off x="8341682" y="344872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98" name="任意多边形: 形状 1597"/>
              <p:cNvSpPr/>
              <p:nvPr>
                <p:custDataLst>
                  <p:tags r:id="rId1023"/>
                </p:custDataLst>
              </p:nvPr>
            </p:nvSpPr>
            <p:spPr>
              <a:xfrm>
                <a:off x="8341682" y="353276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99" name="任意多边形: 形状 1598"/>
              <p:cNvSpPr/>
              <p:nvPr>
                <p:custDataLst>
                  <p:tags r:id="rId1024"/>
                </p:custDataLst>
              </p:nvPr>
            </p:nvSpPr>
            <p:spPr>
              <a:xfrm>
                <a:off x="8341682" y="361681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00" name="任意多边形: 形状 1599"/>
              <p:cNvSpPr/>
              <p:nvPr>
                <p:custDataLst>
                  <p:tags r:id="rId1025"/>
                </p:custDataLst>
              </p:nvPr>
            </p:nvSpPr>
            <p:spPr>
              <a:xfrm>
                <a:off x="8341682" y="370175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01" name="任意多边形: 形状 1600"/>
              <p:cNvSpPr/>
              <p:nvPr>
                <p:custDataLst>
                  <p:tags r:id="rId1026"/>
                </p:custDataLst>
              </p:nvPr>
            </p:nvSpPr>
            <p:spPr>
              <a:xfrm>
                <a:off x="8341682" y="3785801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02" name="任意多边形: 形状 1601"/>
              <p:cNvSpPr/>
              <p:nvPr>
                <p:custDataLst>
                  <p:tags r:id="rId1027"/>
                </p:custDataLst>
              </p:nvPr>
            </p:nvSpPr>
            <p:spPr>
              <a:xfrm>
                <a:off x="8341682" y="387074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03" name="任意多边形: 形状 1602"/>
              <p:cNvSpPr/>
              <p:nvPr>
                <p:custDataLst>
                  <p:tags r:id="rId1028"/>
                </p:custDataLst>
              </p:nvPr>
            </p:nvSpPr>
            <p:spPr>
              <a:xfrm>
                <a:off x="8341682" y="395479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04" name="任意多边形: 形状 1603"/>
              <p:cNvSpPr/>
              <p:nvPr>
                <p:custDataLst>
                  <p:tags r:id="rId1029"/>
                </p:custDataLst>
              </p:nvPr>
            </p:nvSpPr>
            <p:spPr>
              <a:xfrm>
                <a:off x="8341682" y="4039739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05" name="任意多边形: 形状 1604"/>
              <p:cNvSpPr/>
              <p:nvPr>
                <p:custDataLst>
                  <p:tags r:id="rId1030"/>
                </p:custDataLst>
              </p:nvPr>
            </p:nvSpPr>
            <p:spPr>
              <a:xfrm>
                <a:off x="8341682" y="412378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06" name="任意多边形: 形状 1605"/>
              <p:cNvSpPr/>
              <p:nvPr>
                <p:custDataLst>
                  <p:tags r:id="rId1031"/>
                </p:custDataLst>
              </p:nvPr>
            </p:nvSpPr>
            <p:spPr>
              <a:xfrm>
                <a:off x="8341682" y="420782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07" name="任意多边形: 形状 1606"/>
              <p:cNvSpPr/>
              <p:nvPr>
                <p:custDataLst>
                  <p:tags r:id="rId1032"/>
                </p:custDataLst>
              </p:nvPr>
            </p:nvSpPr>
            <p:spPr>
              <a:xfrm>
                <a:off x="8341682" y="429277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08" name="任意多边形: 形状 1607"/>
              <p:cNvSpPr/>
              <p:nvPr>
                <p:custDataLst>
                  <p:tags r:id="rId1033"/>
                </p:custDataLst>
              </p:nvPr>
            </p:nvSpPr>
            <p:spPr>
              <a:xfrm>
                <a:off x="8341682" y="437681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09" name="任意多边形: 形状 1608"/>
              <p:cNvSpPr/>
              <p:nvPr>
                <p:custDataLst>
                  <p:tags r:id="rId1034"/>
                </p:custDataLst>
              </p:nvPr>
            </p:nvSpPr>
            <p:spPr>
              <a:xfrm>
                <a:off x="8341682" y="4461765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10" name="任意多边形: 形状 1609"/>
              <p:cNvSpPr/>
              <p:nvPr>
                <p:custDataLst>
                  <p:tags r:id="rId1035"/>
                </p:custDataLst>
              </p:nvPr>
            </p:nvSpPr>
            <p:spPr>
              <a:xfrm>
                <a:off x="8341682" y="4545809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11" name="任意多边形: 形状 1610"/>
              <p:cNvSpPr/>
              <p:nvPr>
                <p:custDataLst>
                  <p:tags r:id="rId1036"/>
                </p:custDataLst>
              </p:nvPr>
            </p:nvSpPr>
            <p:spPr>
              <a:xfrm>
                <a:off x="8341682" y="462985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12" name="任意多边形: 形状 1611"/>
              <p:cNvSpPr/>
              <p:nvPr>
                <p:custDataLst>
                  <p:tags r:id="rId1037"/>
                </p:custDataLst>
              </p:nvPr>
            </p:nvSpPr>
            <p:spPr>
              <a:xfrm>
                <a:off x="4208180" y="282878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13" name="任意多边形: 形状 1612"/>
              <p:cNvSpPr/>
              <p:nvPr>
                <p:custDataLst>
                  <p:tags r:id="rId1038"/>
                </p:custDataLst>
              </p:nvPr>
            </p:nvSpPr>
            <p:spPr>
              <a:xfrm>
                <a:off x="4208180" y="2913735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14" name="任意多边形: 形状 1613"/>
              <p:cNvSpPr/>
              <p:nvPr>
                <p:custDataLst>
                  <p:tags r:id="rId1039"/>
                </p:custDataLst>
              </p:nvPr>
            </p:nvSpPr>
            <p:spPr>
              <a:xfrm>
                <a:off x="4208180" y="2997779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15" name="任意多边形: 形状 1614"/>
              <p:cNvSpPr/>
              <p:nvPr>
                <p:custDataLst>
                  <p:tags r:id="rId1040"/>
                </p:custDataLst>
              </p:nvPr>
            </p:nvSpPr>
            <p:spPr>
              <a:xfrm>
                <a:off x="4208180" y="308182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16" name="任意多边形: 形状 1615"/>
              <p:cNvSpPr/>
              <p:nvPr>
                <p:custDataLst>
                  <p:tags r:id="rId1041"/>
                </p:custDataLst>
              </p:nvPr>
            </p:nvSpPr>
            <p:spPr>
              <a:xfrm>
                <a:off x="4208180" y="316677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17" name="任意多边形: 形状 1616"/>
              <p:cNvSpPr/>
              <p:nvPr>
                <p:custDataLst>
                  <p:tags r:id="rId1042"/>
                </p:custDataLst>
              </p:nvPr>
            </p:nvSpPr>
            <p:spPr>
              <a:xfrm>
                <a:off x="4208180" y="325081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18" name="任意多边形: 形状 1617"/>
              <p:cNvSpPr/>
              <p:nvPr>
                <p:custDataLst>
                  <p:tags r:id="rId1043"/>
                </p:custDataLst>
              </p:nvPr>
            </p:nvSpPr>
            <p:spPr>
              <a:xfrm>
                <a:off x="4208180" y="333485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19" name="任意多边形: 形状 1618"/>
              <p:cNvSpPr/>
              <p:nvPr>
                <p:custDataLst>
                  <p:tags r:id="rId1044"/>
                </p:custDataLst>
              </p:nvPr>
            </p:nvSpPr>
            <p:spPr>
              <a:xfrm>
                <a:off x="4208180" y="3419805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20" name="任意多边形: 形状 1619"/>
              <p:cNvSpPr/>
              <p:nvPr>
                <p:custDataLst>
                  <p:tags r:id="rId1045"/>
                </p:custDataLst>
              </p:nvPr>
            </p:nvSpPr>
            <p:spPr>
              <a:xfrm>
                <a:off x="4208180" y="350384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21" name="任意多边形: 形状 1620"/>
              <p:cNvSpPr/>
              <p:nvPr>
                <p:custDataLst>
                  <p:tags r:id="rId1046"/>
                </p:custDataLst>
              </p:nvPr>
            </p:nvSpPr>
            <p:spPr>
              <a:xfrm>
                <a:off x="4208180" y="3588796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22" name="任意多边形: 形状 1621"/>
              <p:cNvSpPr/>
              <p:nvPr>
                <p:custDataLst>
                  <p:tags r:id="rId1047"/>
                </p:custDataLst>
              </p:nvPr>
            </p:nvSpPr>
            <p:spPr>
              <a:xfrm>
                <a:off x="4208180" y="3672839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23" name="任意多边形: 形状 1622"/>
              <p:cNvSpPr/>
              <p:nvPr>
                <p:custDataLst>
                  <p:tags r:id="rId1048"/>
                </p:custDataLst>
              </p:nvPr>
            </p:nvSpPr>
            <p:spPr>
              <a:xfrm>
                <a:off x="4208180" y="375688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24" name="任意多边形: 形状 1623"/>
              <p:cNvSpPr/>
              <p:nvPr>
                <p:custDataLst>
                  <p:tags r:id="rId1049"/>
                </p:custDataLst>
              </p:nvPr>
            </p:nvSpPr>
            <p:spPr>
              <a:xfrm>
                <a:off x="4208180" y="384183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25" name="任意多边形: 形状 1624"/>
              <p:cNvSpPr/>
              <p:nvPr>
                <p:custDataLst>
                  <p:tags r:id="rId1050"/>
                </p:custDataLst>
              </p:nvPr>
            </p:nvSpPr>
            <p:spPr>
              <a:xfrm>
                <a:off x="4208180" y="392587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26" name="任意多边形: 形状 1625"/>
              <p:cNvSpPr/>
              <p:nvPr>
                <p:custDataLst>
                  <p:tags r:id="rId1051"/>
                </p:custDataLst>
              </p:nvPr>
            </p:nvSpPr>
            <p:spPr>
              <a:xfrm>
                <a:off x="4208180" y="4010821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27" name="任意多边形: 形状 1626"/>
              <p:cNvSpPr/>
              <p:nvPr>
                <p:custDataLst>
                  <p:tags r:id="rId1052"/>
                </p:custDataLst>
              </p:nvPr>
            </p:nvSpPr>
            <p:spPr>
              <a:xfrm>
                <a:off x="4208180" y="4094865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28" name="任意多边形: 形状 1627"/>
              <p:cNvSpPr/>
              <p:nvPr>
                <p:custDataLst>
                  <p:tags r:id="rId1053"/>
                </p:custDataLst>
              </p:nvPr>
            </p:nvSpPr>
            <p:spPr>
              <a:xfrm>
                <a:off x="4208180" y="417981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29" name="任意多边形: 形状 1628"/>
              <p:cNvSpPr/>
              <p:nvPr>
                <p:custDataLst>
                  <p:tags r:id="rId1054"/>
                </p:custDataLst>
              </p:nvPr>
            </p:nvSpPr>
            <p:spPr>
              <a:xfrm>
                <a:off x="4208180" y="4263856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30" name="任意多边形: 形状 1629"/>
              <p:cNvSpPr/>
              <p:nvPr>
                <p:custDataLst>
                  <p:tags r:id="rId1055"/>
                </p:custDataLst>
              </p:nvPr>
            </p:nvSpPr>
            <p:spPr>
              <a:xfrm>
                <a:off x="4208180" y="434790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31" name="任意多边形: 形状 1630"/>
              <p:cNvSpPr/>
              <p:nvPr>
                <p:custDataLst>
                  <p:tags r:id="rId1056"/>
                </p:custDataLst>
              </p:nvPr>
            </p:nvSpPr>
            <p:spPr>
              <a:xfrm>
                <a:off x="4208180" y="443284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32" name="任意多边形: 形状 1631"/>
              <p:cNvSpPr/>
              <p:nvPr>
                <p:custDataLst>
                  <p:tags r:id="rId1057"/>
                </p:custDataLst>
              </p:nvPr>
            </p:nvSpPr>
            <p:spPr>
              <a:xfrm>
                <a:off x="4208180" y="4516891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33" name="任意多边形: 形状 1632"/>
              <p:cNvSpPr/>
              <p:nvPr>
                <p:custDataLst>
                  <p:tags r:id="rId1058"/>
                </p:custDataLst>
              </p:nvPr>
            </p:nvSpPr>
            <p:spPr>
              <a:xfrm>
                <a:off x="4208180" y="460093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34" name="任意多边形: 形状 1633"/>
              <p:cNvSpPr/>
              <p:nvPr>
                <p:custDataLst>
                  <p:tags r:id="rId1059"/>
                </p:custDataLst>
              </p:nvPr>
            </p:nvSpPr>
            <p:spPr>
              <a:xfrm>
                <a:off x="4208180" y="468588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35" name="任意多边形: 形状 1634"/>
              <p:cNvSpPr/>
              <p:nvPr>
                <p:custDataLst>
                  <p:tags r:id="rId1060"/>
                </p:custDataLst>
              </p:nvPr>
            </p:nvSpPr>
            <p:spPr>
              <a:xfrm>
                <a:off x="8257639" y="281523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36" name="任意多边形: 形状 1635"/>
              <p:cNvSpPr/>
              <p:nvPr>
                <p:custDataLst>
                  <p:tags r:id="rId1061"/>
                </p:custDataLst>
              </p:nvPr>
            </p:nvSpPr>
            <p:spPr>
              <a:xfrm>
                <a:off x="8257639" y="290018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37" name="任意多边形: 形状 1636"/>
              <p:cNvSpPr/>
              <p:nvPr>
                <p:custDataLst>
                  <p:tags r:id="rId1062"/>
                </p:custDataLst>
              </p:nvPr>
            </p:nvSpPr>
            <p:spPr>
              <a:xfrm>
                <a:off x="8257639" y="298422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38" name="任意多边形: 形状 1637"/>
              <p:cNvSpPr/>
              <p:nvPr>
                <p:custDataLst>
                  <p:tags r:id="rId1063"/>
                </p:custDataLst>
              </p:nvPr>
            </p:nvSpPr>
            <p:spPr>
              <a:xfrm>
                <a:off x="8257639" y="306826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39" name="任意多边形: 形状 1638"/>
              <p:cNvSpPr/>
              <p:nvPr>
                <p:custDataLst>
                  <p:tags r:id="rId1064"/>
                </p:custDataLst>
              </p:nvPr>
            </p:nvSpPr>
            <p:spPr>
              <a:xfrm>
                <a:off x="8257639" y="3153215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40" name="任意多边形: 形状 1639"/>
              <p:cNvSpPr/>
              <p:nvPr>
                <p:custDataLst>
                  <p:tags r:id="rId1065"/>
                </p:custDataLst>
              </p:nvPr>
            </p:nvSpPr>
            <p:spPr>
              <a:xfrm>
                <a:off x="8257639" y="323725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41" name="任意多边形: 形状 1640"/>
              <p:cNvSpPr/>
              <p:nvPr>
                <p:custDataLst>
                  <p:tags r:id="rId1066"/>
                </p:custDataLst>
              </p:nvPr>
            </p:nvSpPr>
            <p:spPr>
              <a:xfrm>
                <a:off x="8257639" y="3322205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42" name="任意多边形: 形状 1641"/>
              <p:cNvSpPr/>
              <p:nvPr>
                <p:custDataLst>
                  <p:tags r:id="rId1067"/>
                </p:custDataLst>
              </p:nvPr>
            </p:nvSpPr>
            <p:spPr>
              <a:xfrm>
                <a:off x="8257639" y="3406249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43" name="任意多边形: 形状 1642"/>
              <p:cNvSpPr/>
              <p:nvPr>
                <p:custDataLst>
                  <p:tags r:id="rId1068"/>
                </p:custDataLst>
              </p:nvPr>
            </p:nvSpPr>
            <p:spPr>
              <a:xfrm>
                <a:off x="8257639" y="3491196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44" name="任意多边形: 形状 1643"/>
              <p:cNvSpPr/>
              <p:nvPr>
                <p:custDataLst>
                  <p:tags r:id="rId1069"/>
                </p:custDataLst>
              </p:nvPr>
            </p:nvSpPr>
            <p:spPr>
              <a:xfrm>
                <a:off x="8257639" y="357524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45" name="任意多边形: 形状 1644"/>
              <p:cNvSpPr/>
              <p:nvPr>
                <p:custDataLst>
                  <p:tags r:id="rId1070"/>
                </p:custDataLst>
              </p:nvPr>
            </p:nvSpPr>
            <p:spPr>
              <a:xfrm>
                <a:off x="8257639" y="365928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46" name="任意多边形: 形状 1645"/>
              <p:cNvSpPr/>
              <p:nvPr>
                <p:custDataLst>
                  <p:tags r:id="rId1071"/>
                </p:custDataLst>
              </p:nvPr>
            </p:nvSpPr>
            <p:spPr>
              <a:xfrm>
                <a:off x="8257639" y="3744231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47" name="任意多边形: 形状 1646"/>
              <p:cNvSpPr/>
              <p:nvPr>
                <p:custDataLst>
                  <p:tags r:id="rId1072"/>
                </p:custDataLst>
              </p:nvPr>
            </p:nvSpPr>
            <p:spPr>
              <a:xfrm>
                <a:off x="8257639" y="3828275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48" name="任意多边形: 形状 1647"/>
              <p:cNvSpPr/>
              <p:nvPr>
                <p:custDataLst>
                  <p:tags r:id="rId1073"/>
                </p:custDataLst>
              </p:nvPr>
            </p:nvSpPr>
            <p:spPr>
              <a:xfrm>
                <a:off x="8257639" y="3912319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49" name="任意多边形: 形状 1648"/>
              <p:cNvSpPr/>
              <p:nvPr>
                <p:custDataLst>
                  <p:tags r:id="rId1074"/>
                </p:custDataLst>
              </p:nvPr>
            </p:nvSpPr>
            <p:spPr>
              <a:xfrm>
                <a:off x="8257639" y="3997266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50" name="任意多边形: 形状 1649"/>
              <p:cNvSpPr/>
              <p:nvPr>
                <p:custDataLst>
                  <p:tags r:id="rId1075"/>
                </p:custDataLst>
              </p:nvPr>
            </p:nvSpPr>
            <p:spPr>
              <a:xfrm>
                <a:off x="8257639" y="408131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51" name="任意多边形: 形状 1650"/>
              <p:cNvSpPr/>
              <p:nvPr>
                <p:custDataLst>
                  <p:tags r:id="rId1076"/>
                </p:custDataLst>
              </p:nvPr>
            </p:nvSpPr>
            <p:spPr>
              <a:xfrm>
                <a:off x="8257639" y="416625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52" name="任意多边形: 形状 1651"/>
              <p:cNvSpPr/>
              <p:nvPr>
                <p:custDataLst>
                  <p:tags r:id="rId1077"/>
                </p:custDataLst>
              </p:nvPr>
            </p:nvSpPr>
            <p:spPr>
              <a:xfrm>
                <a:off x="8257639" y="4250301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53" name="任意多边形: 形状 1652"/>
              <p:cNvSpPr/>
              <p:nvPr>
                <p:custDataLst>
                  <p:tags r:id="rId1078"/>
                </p:custDataLst>
              </p:nvPr>
            </p:nvSpPr>
            <p:spPr>
              <a:xfrm>
                <a:off x="8257639" y="433434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54" name="任意多边形: 形状 1653"/>
              <p:cNvSpPr/>
              <p:nvPr>
                <p:custDataLst>
                  <p:tags r:id="rId1079"/>
                </p:custDataLst>
              </p:nvPr>
            </p:nvSpPr>
            <p:spPr>
              <a:xfrm>
                <a:off x="8257639" y="4419291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55" name="任意多边形: 形状 1654"/>
              <p:cNvSpPr/>
              <p:nvPr>
                <p:custDataLst>
                  <p:tags r:id="rId1080"/>
                </p:custDataLst>
              </p:nvPr>
            </p:nvSpPr>
            <p:spPr>
              <a:xfrm>
                <a:off x="8257639" y="4503335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56" name="任意多边形: 形状 1655"/>
              <p:cNvSpPr/>
              <p:nvPr>
                <p:custDataLst>
                  <p:tags r:id="rId1081"/>
                </p:custDataLst>
              </p:nvPr>
            </p:nvSpPr>
            <p:spPr>
              <a:xfrm>
                <a:off x="8257639" y="458828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57" name="任意多边形: 形状 1656"/>
              <p:cNvSpPr/>
              <p:nvPr>
                <p:custDataLst>
                  <p:tags r:id="rId1082"/>
                </p:custDataLst>
              </p:nvPr>
            </p:nvSpPr>
            <p:spPr>
              <a:xfrm>
                <a:off x="8257639" y="4672326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58" name="任意多边形: 形状 1657"/>
              <p:cNvSpPr/>
              <p:nvPr>
                <p:custDataLst>
                  <p:tags r:id="rId1083"/>
                </p:custDataLst>
              </p:nvPr>
            </p:nvSpPr>
            <p:spPr>
              <a:xfrm>
                <a:off x="4123233" y="278631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59" name="任意多边形: 形状 1658"/>
              <p:cNvSpPr/>
              <p:nvPr>
                <p:custDataLst>
                  <p:tags r:id="rId1084"/>
                </p:custDataLst>
              </p:nvPr>
            </p:nvSpPr>
            <p:spPr>
              <a:xfrm>
                <a:off x="4123233" y="287126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60" name="任意多边形: 形状 1659"/>
              <p:cNvSpPr/>
              <p:nvPr>
                <p:custDataLst>
                  <p:tags r:id="rId1085"/>
                </p:custDataLst>
              </p:nvPr>
            </p:nvSpPr>
            <p:spPr>
              <a:xfrm>
                <a:off x="4123233" y="2955305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61" name="任意多边形: 形状 1660"/>
              <p:cNvSpPr/>
              <p:nvPr>
                <p:custDataLst>
                  <p:tags r:id="rId1086"/>
                </p:custDataLst>
              </p:nvPr>
            </p:nvSpPr>
            <p:spPr>
              <a:xfrm>
                <a:off x="4123233" y="304025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62" name="任意多边形: 形状 1661"/>
              <p:cNvSpPr/>
              <p:nvPr>
                <p:custDataLst>
                  <p:tags r:id="rId1087"/>
                </p:custDataLst>
              </p:nvPr>
            </p:nvSpPr>
            <p:spPr>
              <a:xfrm>
                <a:off x="4123233" y="3124296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63" name="任意多边形: 形状 1662"/>
              <p:cNvSpPr/>
              <p:nvPr>
                <p:custDataLst>
                  <p:tags r:id="rId1088"/>
                </p:custDataLst>
              </p:nvPr>
            </p:nvSpPr>
            <p:spPr>
              <a:xfrm>
                <a:off x="4123233" y="320834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64" name="任意多边形: 形状 1663"/>
              <p:cNvSpPr/>
              <p:nvPr>
                <p:custDataLst>
                  <p:tags r:id="rId1089"/>
                </p:custDataLst>
              </p:nvPr>
            </p:nvSpPr>
            <p:spPr>
              <a:xfrm>
                <a:off x="4123233" y="329328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65" name="任意多边形: 形状 1664"/>
              <p:cNvSpPr/>
              <p:nvPr>
                <p:custDataLst>
                  <p:tags r:id="rId1090"/>
                </p:custDataLst>
              </p:nvPr>
            </p:nvSpPr>
            <p:spPr>
              <a:xfrm>
                <a:off x="4123233" y="3377331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66" name="任意多边形: 形状 1665"/>
              <p:cNvSpPr/>
              <p:nvPr>
                <p:custDataLst>
                  <p:tags r:id="rId1091"/>
                </p:custDataLst>
              </p:nvPr>
            </p:nvSpPr>
            <p:spPr>
              <a:xfrm>
                <a:off x="4123233" y="346227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67" name="任意多边形: 形状 1666"/>
              <p:cNvSpPr/>
              <p:nvPr>
                <p:custDataLst>
                  <p:tags r:id="rId1092"/>
                </p:custDataLst>
              </p:nvPr>
            </p:nvSpPr>
            <p:spPr>
              <a:xfrm>
                <a:off x="4123233" y="354632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68" name="任意多边形: 形状 1667"/>
              <p:cNvSpPr/>
              <p:nvPr>
                <p:custDataLst>
                  <p:tags r:id="rId1093"/>
                </p:custDataLst>
              </p:nvPr>
            </p:nvSpPr>
            <p:spPr>
              <a:xfrm>
                <a:off x="4123233" y="3630366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69" name="任意多边形: 形状 1668"/>
              <p:cNvSpPr/>
              <p:nvPr>
                <p:custDataLst>
                  <p:tags r:id="rId1094"/>
                </p:custDataLst>
              </p:nvPr>
            </p:nvSpPr>
            <p:spPr>
              <a:xfrm>
                <a:off x="4123233" y="371531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70" name="任意多边形: 形状 1669"/>
              <p:cNvSpPr/>
              <p:nvPr>
                <p:custDataLst>
                  <p:tags r:id="rId1095"/>
                </p:custDataLst>
              </p:nvPr>
            </p:nvSpPr>
            <p:spPr>
              <a:xfrm>
                <a:off x="4123233" y="379935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71" name="任意多边形: 形状 1670"/>
              <p:cNvSpPr/>
              <p:nvPr>
                <p:custDataLst>
                  <p:tags r:id="rId1096"/>
                </p:custDataLst>
              </p:nvPr>
            </p:nvSpPr>
            <p:spPr>
              <a:xfrm>
                <a:off x="4123233" y="388430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72" name="任意多边形: 形状 1671"/>
              <p:cNvSpPr/>
              <p:nvPr>
                <p:custDataLst>
                  <p:tags r:id="rId1097"/>
                </p:custDataLst>
              </p:nvPr>
            </p:nvSpPr>
            <p:spPr>
              <a:xfrm>
                <a:off x="4123233" y="396834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73" name="任意多边形: 形状 1672"/>
              <p:cNvSpPr/>
              <p:nvPr>
                <p:custDataLst>
                  <p:tags r:id="rId1098"/>
                </p:custDataLst>
              </p:nvPr>
            </p:nvSpPr>
            <p:spPr>
              <a:xfrm>
                <a:off x="4123233" y="4052391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74" name="任意多边形: 形状 1673"/>
              <p:cNvSpPr/>
              <p:nvPr>
                <p:custDataLst>
                  <p:tags r:id="rId1099"/>
                </p:custDataLst>
              </p:nvPr>
            </p:nvSpPr>
            <p:spPr>
              <a:xfrm>
                <a:off x="4123233" y="4137339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75" name="任意多边形: 形状 1674"/>
              <p:cNvSpPr/>
              <p:nvPr>
                <p:custDataLst>
                  <p:tags r:id="rId1100"/>
                </p:custDataLst>
              </p:nvPr>
            </p:nvSpPr>
            <p:spPr>
              <a:xfrm>
                <a:off x="4123233" y="422138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76" name="任意多边形: 形状 1675"/>
              <p:cNvSpPr/>
              <p:nvPr>
                <p:custDataLst>
                  <p:tags r:id="rId1101"/>
                </p:custDataLst>
              </p:nvPr>
            </p:nvSpPr>
            <p:spPr>
              <a:xfrm>
                <a:off x="4123233" y="430633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77" name="任意多边形: 形状 1676"/>
              <p:cNvSpPr/>
              <p:nvPr>
                <p:custDataLst>
                  <p:tags r:id="rId1102"/>
                </p:custDataLst>
              </p:nvPr>
            </p:nvSpPr>
            <p:spPr>
              <a:xfrm>
                <a:off x="4123233" y="439037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6 h 27110"/>
                  <a:gd name="connsiteX2" fmla="*/ 13555 w 27110"/>
                  <a:gd name="connsiteY2" fmla="*/ 27111 h 27110"/>
                  <a:gd name="connsiteX3" fmla="*/ 0 w 27110"/>
                  <a:gd name="connsiteY3" fmla="*/ 13556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6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6"/>
                    </a:cubicBezTo>
                    <a:cubicBezTo>
                      <a:pt x="904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78" name="任意多边形: 形状 1677"/>
              <p:cNvSpPr/>
              <p:nvPr>
                <p:custDataLst>
                  <p:tags r:id="rId1103"/>
                </p:custDataLst>
              </p:nvPr>
            </p:nvSpPr>
            <p:spPr>
              <a:xfrm>
                <a:off x="4123233" y="447441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79" name="任意多边形: 形状 1678"/>
              <p:cNvSpPr/>
              <p:nvPr>
                <p:custDataLst>
                  <p:tags r:id="rId1104"/>
                </p:custDataLst>
              </p:nvPr>
            </p:nvSpPr>
            <p:spPr>
              <a:xfrm>
                <a:off x="4123233" y="455936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80" name="任意多边形: 形状 1679"/>
              <p:cNvSpPr/>
              <p:nvPr>
                <p:custDataLst>
                  <p:tags r:id="rId1105"/>
                </p:custDataLst>
              </p:nvPr>
            </p:nvSpPr>
            <p:spPr>
              <a:xfrm>
                <a:off x="4123233" y="464340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81" name="任意多边形: 形状 1680"/>
              <p:cNvSpPr/>
              <p:nvPr>
                <p:custDataLst>
                  <p:tags r:id="rId1106"/>
                </p:custDataLst>
              </p:nvPr>
            </p:nvSpPr>
            <p:spPr>
              <a:xfrm>
                <a:off x="8172691" y="277366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82" name="任意多边形: 形状 1681"/>
              <p:cNvSpPr/>
              <p:nvPr>
                <p:custDataLst>
                  <p:tags r:id="rId1107"/>
                </p:custDataLst>
              </p:nvPr>
            </p:nvSpPr>
            <p:spPr>
              <a:xfrm>
                <a:off x="8172691" y="2857706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83" name="任意多边形: 形状 1682"/>
              <p:cNvSpPr/>
              <p:nvPr>
                <p:custDataLst>
                  <p:tags r:id="rId1108"/>
                </p:custDataLst>
              </p:nvPr>
            </p:nvSpPr>
            <p:spPr>
              <a:xfrm>
                <a:off x="8172691" y="294175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84" name="任意多边形: 形状 1683"/>
              <p:cNvSpPr/>
              <p:nvPr>
                <p:custDataLst>
                  <p:tags r:id="rId1109"/>
                </p:custDataLst>
              </p:nvPr>
            </p:nvSpPr>
            <p:spPr>
              <a:xfrm>
                <a:off x="8172691" y="302669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85" name="任意多边形: 形状 1684"/>
              <p:cNvSpPr/>
              <p:nvPr>
                <p:custDataLst>
                  <p:tags r:id="rId1110"/>
                </p:custDataLst>
              </p:nvPr>
            </p:nvSpPr>
            <p:spPr>
              <a:xfrm>
                <a:off x="8172691" y="3110741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86" name="任意多边形: 形状 1685"/>
              <p:cNvSpPr/>
              <p:nvPr>
                <p:custDataLst>
                  <p:tags r:id="rId1111"/>
                </p:custDataLst>
              </p:nvPr>
            </p:nvSpPr>
            <p:spPr>
              <a:xfrm>
                <a:off x="8172691" y="319568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87" name="任意多边形: 形状 1686"/>
              <p:cNvSpPr/>
              <p:nvPr>
                <p:custDataLst>
                  <p:tags r:id="rId1112"/>
                </p:custDataLst>
              </p:nvPr>
            </p:nvSpPr>
            <p:spPr>
              <a:xfrm>
                <a:off x="8172691" y="327973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88" name="任意多边形: 形状 1687"/>
              <p:cNvSpPr/>
              <p:nvPr>
                <p:custDataLst>
                  <p:tags r:id="rId1113"/>
                </p:custDataLst>
              </p:nvPr>
            </p:nvSpPr>
            <p:spPr>
              <a:xfrm>
                <a:off x="8172691" y="3363776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89" name="任意多边形: 形状 1688"/>
              <p:cNvSpPr/>
              <p:nvPr>
                <p:custDataLst>
                  <p:tags r:id="rId1114"/>
                </p:custDataLst>
              </p:nvPr>
            </p:nvSpPr>
            <p:spPr>
              <a:xfrm>
                <a:off x="8172691" y="344872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90" name="任意多边形: 形状 1689"/>
              <p:cNvSpPr/>
              <p:nvPr>
                <p:custDataLst>
                  <p:tags r:id="rId1115"/>
                </p:custDataLst>
              </p:nvPr>
            </p:nvSpPr>
            <p:spPr>
              <a:xfrm>
                <a:off x="8172691" y="353276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91" name="任意多边形: 形状 1690"/>
              <p:cNvSpPr/>
              <p:nvPr>
                <p:custDataLst>
                  <p:tags r:id="rId1116"/>
                </p:custDataLst>
              </p:nvPr>
            </p:nvSpPr>
            <p:spPr>
              <a:xfrm>
                <a:off x="8172691" y="361681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92" name="任意多边形: 形状 1691"/>
              <p:cNvSpPr/>
              <p:nvPr>
                <p:custDataLst>
                  <p:tags r:id="rId1117"/>
                </p:custDataLst>
              </p:nvPr>
            </p:nvSpPr>
            <p:spPr>
              <a:xfrm>
                <a:off x="8172691" y="370175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93" name="任意多边形: 形状 1692"/>
              <p:cNvSpPr/>
              <p:nvPr>
                <p:custDataLst>
                  <p:tags r:id="rId1118"/>
                </p:custDataLst>
              </p:nvPr>
            </p:nvSpPr>
            <p:spPr>
              <a:xfrm>
                <a:off x="8172691" y="3785801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94" name="任意多边形: 形状 1693"/>
              <p:cNvSpPr/>
              <p:nvPr>
                <p:custDataLst>
                  <p:tags r:id="rId1119"/>
                </p:custDataLst>
              </p:nvPr>
            </p:nvSpPr>
            <p:spPr>
              <a:xfrm>
                <a:off x="8172691" y="387074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95" name="任意多边形: 形状 1694"/>
              <p:cNvSpPr/>
              <p:nvPr>
                <p:custDataLst>
                  <p:tags r:id="rId1120"/>
                </p:custDataLst>
              </p:nvPr>
            </p:nvSpPr>
            <p:spPr>
              <a:xfrm>
                <a:off x="8172691" y="395479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96" name="任意多边形: 形状 1695"/>
              <p:cNvSpPr/>
              <p:nvPr>
                <p:custDataLst>
                  <p:tags r:id="rId1121"/>
                </p:custDataLst>
              </p:nvPr>
            </p:nvSpPr>
            <p:spPr>
              <a:xfrm>
                <a:off x="8172691" y="4039739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97" name="任意多边形: 形状 1696"/>
              <p:cNvSpPr/>
              <p:nvPr>
                <p:custDataLst>
                  <p:tags r:id="rId1122"/>
                </p:custDataLst>
              </p:nvPr>
            </p:nvSpPr>
            <p:spPr>
              <a:xfrm>
                <a:off x="8172691" y="412378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98" name="任意多边形: 形状 1697"/>
              <p:cNvSpPr/>
              <p:nvPr>
                <p:custDataLst>
                  <p:tags r:id="rId1123"/>
                </p:custDataLst>
              </p:nvPr>
            </p:nvSpPr>
            <p:spPr>
              <a:xfrm>
                <a:off x="8172691" y="420782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99" name="任意多边形: 形状 1698"/>
              <p:cNvSpPr/>
              <p:nvPr>
                <p:custDataLst>
                  <p:tags r:id="rId1124"/>
                </p:custDataLst>
              </p:nvPr>
            </p:nvSpPr>
            <p:spPr>
              <a:xfrm>
                <a:off x="8172691" y="429277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00" name="任意多边形: 形状 1699"/>
              <p:cNvSpPr/>
              <p:nvPr>
                <p:custDataLst>
                  <p:tags r:id="rId1125"/>
                </p:custDataLst>
              </p:nvPr>
            </p:nvSpPr>
            <p:spPr>
              <a:xfrm>
                <a:off x="8172691" y="437681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01" name="任意多边形: 形状 1700"/>
              <p:cNvSpPr/>
              <p:nvPr>
                <p:custDataLst>
                  <p:tags r:id="rId1126"/>
                </p:custDataLst>
              </p:nvPr>
            </p:nvSpPr>
            <p:spPr>
              <a:xfrm>
                <a:off x="8172691" y="4461765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02" name="任意多边形: 形状 1701"/>
              <p:cNvSpPr/>
              <p:nvPr>
                <p:custDataLst>
                  <p:tags r:id="rId1127"/>
                </p:custDataLst>
              </p:nvPr>
            </p:nvSpPr>
            <p:spPr>
              <a:xfrm>
                <a:off x="8172691" y="4545809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03" name="任意多边形: 形状 1702"/>
              <p:cNvSpPr/>
              <p:nvPr>
                <p:custDataLst>
                  <p:tags r:id="rId1128"/>
                </p:custDataLst>
              </p:nvPr>
            </p:nvSpPr>
            <p:spPr>
              <a:xfrm>
                <a:off x="8172691" y="462985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04" name="任意多边形: 形状 1703"/>
              <p:cNvSpPr/>
              <p:nvPr>
                <p:custDataLst>
                  <p:tags r:id="rId1129"/>
                </p:custDataLst>
              </p:nvPr>
            </p:nvSpPr>
            <p:spPr>
              <a:xfrm>
                <a:off x="4039189" y="282878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05" name="任意多边形: 形状 1704"/>
              <p:cNvSpPr/>
              <p:nvPr>
                <p:custDataLst>
                  <p:tags r:id="rId1130"/>
                </p:custDataLst>
              </p:nvPr>
            </p:nvSpPr>
            <p:spPr>
              <a:xfrm>
                <a:off x="4039189" y="2913735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06" name="任意多边形: 形状 1705"/>
              <p:cNvSpPr/>
              <p:nvPr>
                <p:custDataLst>
                  <p:tags r:id="rId1131"/>
                </p:custDataLst>
              </p:nvPr>
            </p:nvSpPr>
            <p:spPr>
              <a:xfrm>
                <a:off x="4039189" y="2997779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07" name="任意多边形: 形状 1706"/>
              <p:cNvSpPr/>
              <p:nvPr>
                <p:custDataLst>
                  <p:tags r:id="rId1132"/>
                </p:custDataLst>
              </p:nvPr>
            </p:nvSpPr>
            <p:spPr>
              <a:xfrm>
                <a:off x="4039189" y="308182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08" name="任意多边形: 形状 1707"/>
              <p:cNvSpPr/>
              <p:nvPr>
                <p:custDataLst>
                  <p:tags r:id="rId1133"/>
                </p:custDataLst>
              </p:nvPr>
            </p:nvSpPr>
            <p:spPr>
              <a:xfrm>
                <a:off x="4039189" y="316677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09" name="任意多边形: 形状 1708"/>
              <p:cNvSpPr/>
              <p:nvPr>
                <p:custDataLst>
                  <p:tags r:id="rId1134"/>
                </p:custDataLst>
              </p:nvPr>
            </p:nvSpPr>
            <p:spPr>
              <a:xfrm>
                <a:off x="4039189" y="325081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10" name="任意多边形: 形状 1709"/>
              <p:cNvSpPr/>
              <p:nvPr>
                <p:custDataLst>
                  <p:tags r:id="rId1135"/>
                </p:custDataLst>
              </p:nvPr>
            </p:nvSpPr>
            <p:spPr>
              <a:xfrm>
                <a:off x="4039189" y="333485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11" name="任意多边形: 形状 1710"/>
              <p:cNvSpPr/>
              <p:nvPr>
                <p:custDataLst>
                  <p:tags r:id="rId1136"/>
                </p:custDataLst>
              </p:nvPr>
            </p:nvSpPr>
            <p:spPr>
              <a:xfrm>
                <a:off x="4039189" y="3419805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12" name="任意多边形: 形状 1711"/>
              <p:cNvSpPr/>
              <p:nvPr>
                <p:custDataLst>
                  <p:tags r:id="rId1137"/>
                </p:custDataLst>
              </p:nvPr>
            </p:nvSpPr>
            <p:spPr>
              <a:xfrm>
                <a:off x="4039189" y="350384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13" name="任意多边形: 形状 1712"/>
              <p:cNvSpPr/>
              <p:nvPr>
                <p:custDataLst>
                  <p:tags r:id="rId1138"/>
                </p:custDataLst>
              </p:nvPr>
            </p:nvSpPr>
            <p:spPr>
              <a:xfrm>
                <a:off x="4039189" y="3588796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14" name="任意多边形: 形状 1713"/>
              <p:cNvSpPr/>
              <p:nvPr>
                <p:custDataLst>
                  <p:tags r:id="rId1139"/>
                </p:custDataLst>
              </p:nvPr>
            </p:nvSpPr>
            <p:spPr>
              <a:xfrm>
                <a:off x="4039189" y="3672839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15" name="任意多边形: 形状 1714"/>
              <p:cNvSpPr/>
              <p:nvPr>
                <p:custDataLst>
                  <p:tags r:id="rId1140"/>
                </p:custDataLst>
              </p:nvPr>
            </p:nvSpPr>
            <p:spPr>
              <a:xfrm>
                <a:off x="4039189" y="375688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16" name="任意多边形: 形状 1715"/>
              <p:cNvSpPr/>
              <p:nvPr>
                <p:custDataLst>
                  <p:tags r:id="rId1141"/>
                </p:custDataLst>
              </p:nvPr>
            </p:nvSpPr>
            <p:spPr>
              <a:xfrm>
                <a:off x="4039189" y="384183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17" name="任意多边形: 形状 1716"/>
              <p:cNvSpPr/>
              <p:nvPr>
                <p:custDataLst>
                  <p:tags r:id="rId1142"/>
                </p:custDataLst>
              </p:nvPr>
            </p:nvSpPr>
            <p:spPr>
              <a:xfrm>
                <a:off x="4039189" y="392587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18" name="任意多边形: 形状 1717"/>
              <p:cNvSpPr/>
              <p:nvPr>
                <p:custDataLst>
                  <p:tags r:id="rId1143"/>
                </p:custDataLst>
              </p:nvPr>
            </p:nvSpPr>
            <p:spPr>
              <a:xfrm>
                <a:off x="4039189" y="4010821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19" name="任意多边形: 形状 1718"/>
              <p:cNvSpPr/>
              <p:nvPr>
                <p:custDataLst>
                  <p:tags r:id="rId1144"/>
                </p:custDataLst>
              </p:nvPr>
            </p:nvSpPr>
            <p:spPr>
              <a:xfrm>
                <a:off x="4039189" y="4094865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20" name="任意多边形: 形状 1719"/>
              <p:cNvSpPr/>
              <p:nvPr>
                <p:custDataLst>
                  <p:tags r:id="rId1145"/>
                </p:custDataLst>
              </p:nvPr>
            </p:nvSpPr>
            <p:spPr>
              <a:xfrm>
                <a:off x="4039189" y="417981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21" name="任意多边形: 形状 1720"/>
              <p:cNvSpPr/>
              <p:nvPr>
                <p:custDataLst>
                  <p:tags r:id="rId1146"/>
                </p:custDataLst>
              </p:nvPr>
            </p:nvSpPr>
            <p:spPr>
              <a:xfrm>
                <a:off x="4039189" y="4263856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22" name="任意多边形: 形状 1721"/>
              <p:cNvSpPr/>
              <p:nvPr>
                <p:custDataLst>
                  <p:tags r:id="rId1147"/>
                </p:custDataLst>
              </p:nvPr>
            </p:nvSpPr>
            <p:spPr>
              <a:xfrm>
                <a:off x="4039189" y="434790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23" name="任意多边形: 形状 1722"/>
              <p:cNvSpPr/>
              <p:nvPr>
                <p:custDataLst>
                  <p:tags r:id="rId1148"/>
                </p:custDataLst>
              </p:nvPr>
            </p:nvSpPr>
            <p:spPr>
              <a:xfrm>
                <a:off x="4039189" y="443284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24" name="任意多边形: 形状 1723"/>
              <p:cNvSpPr/>
              <p:nvPr>
                <p:custDataLst>
                  <p:tags r:id="rId1149"/>
                </p:custDataLst>
              </p:nvPr>
            </p:nvSpPr>
            <p:spPr>
              <a:xfrm>
                <a:off x="4039189" y="4516891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25" name="任意多边形: 形状 1724"/>
              <p:cNvSpPr/>
              <p:nvPr>
                <p:custDataLst>
                  <p:tags r:id="rId1150"/>
                </p:custDataLst>
              </p:nvPr>
            </p:nvSpPr>
            <p:spPr>
              <a:xfrm>
                <a:off x="4039189" y="460093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26" name="任意多边形: 形状 1725"/>
              <p:cNvSpPr/>
              <p:nvPr>
                <p:custDataLst>
                  <p:tags r:id="rId1151"/>
                </p:custDataLst>
              </p:nvPr>
            </p:nvSpPr>
            <p:spPr>
              <a:xfrm>
                <a:off x="4039189" y="468588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27" name="任意多边形: 形状 1726"/>
              <p:cNvSpPr/>
              <p:nvPr>
                <p:custDataLst>
                  <p:tags r:id="rId1152"/>
                </p:custDataLst>
              </p:nvPr>
            </p:nvSpPr>
            <p:spPr>
              <a:xfrm>
                <a:off x="8088648" y="281523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28" name="任意多边形: 形状 1727"/>
              <p:cNvSpPr/>
              <p:nvPr>
                <p:custDataLst>
                  <p:tags r:id="rId1153"/>
                </p:custDataLst>
              </p:nvPr>
            </p:nvSpPr>
            <p:spPr>
              <a:xfrm>
                <a:off x="8088648" y="290018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29" name="任意多边形: 形状 1728"/>
              <p:cNvSpPr/>
              <p:nvPr>
                <p:custDataLst>
                  <p:tags r:id="rId1154"/>
                </p:custDataLst>
              </p:nvPr>
            </p:nvSpPr>
            <p:spPr>
              <a:xfrm>
                <a:off x="8088648" y="298422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30" name="任意多边形: 形状 1729"/>
              <p:cNvSpPr/>
              <p:nvPr>
                <p:custDataLst>
                  <p:tags r:id="rId1155"/>
                </p:custDataLst>
              </p:nvPr>
            </p:nvSpPr>
            <p:spPr>
              <a:xfrm>
                <a:off x="8088648" y="306826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31" name="任意多边形: 形状 1730"/>
              <p:cNvSpPr/>
              <p:nvPr>
                <p:custDataLst>
                  <p:tags r:id="rId1156"/>
                </p:custDataLst>
              </p:nvPr>
            </p:nvSpPr>
            <p:spPr>
              <a:xfrm>
                <a:off x="8088648" y="3153215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32" name="任意多边形: 形状 1731"/>
              <p:cNvSpPr/>
              <p:nvPr>
                <p:custDataLst>
                  <p:tags r:id="rId1157"/>
                </p:custDataLst>
              </p:nvPr>
            </p:nvSpPr>
            <p:spPr>
              <a:xfrm>
                <a:off x="8088648" y="323725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33" name="任意多边形: 形状 1732"/>
              <p:cNvSpPr/>
              <p:nvPr>
                <p:custDataLst>
                  <p:tags r:id="rId1158"/>
                </p:custDataLst>
              </p:nvPr>
            </p:nvSpPr>
            <p:spPr>
              <a:xfrm>
                <a:off x="8088648" y="3322205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34" name="任意多边形: 形状 1733"/>
              <p:cNvSpPr/>
              <p:nvPr>
                <p:custDataLst>
                  <p:tags r:id="rId1159"/>
                </p:custDataLst>
              </p:nvPr>
            </p:nvSpPr>
            <p:spPr>
              <a:xfrm>
                <a:off x="8088648" y="3406249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35" name="任意多边形: 形状 1734"/>
              <p:cNvSpPr/>
              <p:nvPr>
                <p:custDataLst>
                  <p:tags r:id="rId1160"/>
                </p:custDataLst>
              </p:nvPr>
            </p:nvSpPr>
            <p:spPr>
              <a:xfrm>
                <a:off x="8088648" y="3491196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36" name="任意多边形: 形状 1735"/>
              <p:cNvSpPr/>
              <p:nvPr>
                <p:custDataLst>
                  <p:tags r:id="rId1161"/>
                </p:custDataLst>
              </p:nvPr>
            </p:nvSpPr>
            <p:spPr>
              <a:xfrm>
                <a:off x="8088648" y="357524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37" name="任意多边形: 形状 1736"/>
              <p:cNvSpPr/>
              <p:nvPr>
                <p:custDataLst>
                  <p:tags r:id="rId1162"/>
                </p:custDataLst>
              </p:nvPr>
            </p:nvSpPr>
            <p:spPr>
              <a:xfrm>
                <a:off x="8088648" y="365928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38" name="任意多边形: 形状 1737"/>
              <p:cNvSpPr/>
              <p:nvPr>
                <p:custDataLst>
                  <p:tags r:id="rId1163"/>
                </p:custDataLst>
              </p:nvPr>
            </p:nvSpPr>
            <p:spPr>
              <a:xfrm>
                <a:off x="8088648" y="3744231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39" name="任意多边形: 形状 1738"/>
              <p:cNvSpPr/>
              <p:nvPr>
                <p:custDataLst>
                  <p:tags r:id="rId1164"/>
                </p:custDataLst>
              </p:nvPr>
            </p:nvSpPr>
            <p:spPr>
              <a:xfrm>
                <a:off x="8088648" y="3828275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40" name="任意多边形: 形状 1739"/>
              <p:cNvSpPr/>
              <p:nvPr>
                <p:custDataLst>
                  <p:tags r:id="rId1165"/>
                </p:custDataLst>
              </p:nvPr>
            </p:nvSpPr>
            <p:spPr>
              <a:xfrm>
                <a:off x="8088648" y="3912319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41" name="任意多边形: 形状 1740"/>
              <p:cNvSpPr/>
              <p:nvPr>
                <p:custDataLst>
                  <p:tags r:id="rId1166"/>
                </p:custDataLst>
              </p:nvPr>
            </p:nvSpPr>
            <p:spPr>
              <a:xfrm>
                <a:off x="8088648" y="3997266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42" name="任意多边形: 形状 1741"/>
              <p:cNvSpPr/>
              <p:nvPr>
                <p:custDataLst>
                  <p:tags r:id="rId1167"/>
                </p:custDataLst>
              </p:nvPr>
            </p:nvSpPr>
            <p:spPr>
              <a:xfrm>
                <a:off x="8088648" y="408131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43" name="任意多边形: 形状 1742"/>
              <p:cNvSpPr/>
              <p:nvPr>
                <p:custDataLst>
                  <p:tags r:id="rId1168"/>
                </p:custDataLst>
              </p:nvPr>
            </p:nvSpPr>
            <p:spPr>
              <a:xfrm>
                <a:off x="8088648" y="416625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44" name="任意多边形: 形状 1743"/>
              <p:cNvSpPr/>
              <p:nvPr>
                <p:custDataLst>
                  <p:tags r:id="rId1169"/>
                </p:custDataLst>
              </p:nvPr>
            </p:nvSpPr>
            <p:spPr>
              <a:xfrm>
                <a:off x="8088648" y="4250301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45" name="任意多边形: 形状 1744"/>
              <p:cNvSpPr/>
              <p:nvPr>
                <p:custDataLst>
                  <p:tags r:id="rId1170"/>
                </p:custDataLst>
              </p:nvPr>
            </p:nvSpPr>
            <p:spPr>
              <a:xfrm>
                <a:off x="8088648" y="433434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46" name="任意多边形: 形状 1745"/>
              <p:cNvSpPr/>
              <p:nvPr>
                <p:custDataLst>
                  <p:tags r:id="rId1171"/>
                </p:custDataLst>
              </p:nvPr>
            </p:nvSpPr>
            <p:spPr>
              <a:xfrm>
                <a:off x="8088648" y="4419291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47" name="任意多边形: 形状 1746"/>
              <p:cNvSpPr/>
              <p:nvPr>
                <p:custDataLst>
                  <p:tags r:id="rId1172"/>
                </p:custDataLst>
              </p:nvPr>
            </p:nvSpPr>
            <p:spPr>
              <a:xfrm>
                <a:off x="8088648" y="4503335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48" name="任意多边形: 形状 1747"/>
              <p:cNvSpPr/>
              <p:nvPr>
                <p:custDataLst>
                  <p:tags r:id="rId1173"/>
                </p:custDataLst>
              </p:nvPr>
            </p:nvSpPr>
            <p:spPr>
              <a:xfrm>
                <a:off x="8088648" y="458828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49" name="任意多边形: 形状 1748"/>
              <p:cNvSpPr/>
              <p:nvPr>
                <p:custDataLst>
                  <p:tags r:id="rId1174"/>
                </p:custDataLst>
              </p:nvPr>
            </p:nvSpPr>
            <p:spPr>
              <a:xfrm>
                <a:off x="8088648" y="4672326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50" name="任意多边形: 形状 1749"/>
              <p:cNvSpPr/>
              <p:nvPr>
                <p:custDataLst>
                  <p:tags r:id="rId1175"/>
                </p:custDataLst>
              </p:nvPr>
            </p:nvSpPr>
            <p:spPr>
              <a:xfrm>
                <a:off x="3954242" y="278631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51" name="任意多边形: 形状 1750"/>
              <p:cNvSpPr/>
              <p:nvPr>
                <p:custDataLst>
                  <p:tags r:id="rId1176"/>
                </p:custDataLst>
              </p:nvPr>
            </p:nvSpPr>
            <p:spPr>
              <a:xfrm>
                <a:off x="3954242" y="287126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52" name="任意多边形: 形状 1751"/>
              <p:cNvSpPr/>
              <p:nvPr>
                <p:custDataLst>
                  <p:tags r:id="rId1177"/>
                </p:custDataLst>
              </p:nvPr>
            </p:nvSpPr>
            <p:spPr>
              <a:xfrm>
                <a:off x="3954242" y="2955305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53" name="任意多边形: 形状 1752"/>
              <p:cNvSpPr/>
              <p:nvPr>
                <p:custDataLst>
                  <p:tags r:id="rId1178"/>
                </p:custDataLst>
              </p:nvPr>
            </p:nvSpPr>
            <p:spPr>
              <a:xfrm>
                <a:off x="3954242" y="304025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54" name="任意多边形: 形状 1753"/>
              <p:cNvSpPr/>
              <p:nvPr>
                <p:custDataLst>
                  <p:tags r:id="rId1179"/>
                </p:custDataLst>
              </p:nvPr>
            </p:nvSpPr>
            <p:spPr>
              <a:xfrm>
                <a:off x="3954242" y="3124296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55" name="任意多边形: 形状 1754"/>
              <p:cNvSpPr/>
              <p:nvPr>
                <p:custDataLst>
                  <p:tags r:id="rId1180"/>
                </p:custDataLst>
              </p:nvPr>
            </p:nvSpPr>
            <p:spPr>
              <a:xfrm>
                <a:off x="3954242" y="320834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56" name="任意多边形: 形状 1755"/>
              <p:cNvSpPr/>
              <p:nvPr>
                <p:custDataLst>
                  <p:tags r:id="rId1181"/>
                </p:custDataLst>
              </p:nvPr>
            </p:nvSpPr>
            <p:spPr>
              <a:xfrm>
                <a:off x="3954242" y="329328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57" name="任意多边形: 形状 1756"/>
              <p:cNvSpPr/>
              <p:nvPr>
                <p:custDataLst>
                  <p:tags r:id="rId1182"/>
                </p:custDataLst>
              </p:nvPr>
            </p:nvSpPr>
            <p:spPr>
              <a:xfrm>
                <a:off x="3954242" y="3377331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58" name="任意多边形: 形状 1757"/>
              <p:cNvSpPr/>
              <p:nvPr>
                <p:custDataLst>
                  <p:tags r:id="rId1183"/>
                </p:custDataLst>
              </p:nvPr>
            </p:nvSpPr>
            <p:spPr>
              <a:xfrm>
                <a:off x="3954242" y="346227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59" name="任意多边形: 形状 1758"/>
              <p:cNvSpPr/>
              <p:nvPr>
                <p:custDataLst>
                  <p:tags r:id="rId1184"/>
                </p:custDataLst>
              </p:nvPr>
            </p:nvSpPr>
            <p:spPr>
              <a:xfrm>
                <a:off x="3954242" y="354632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60" name="任意多边形: 形状 1759"/>
              <p:cNvSpPr/>
              <p:nvPr>
                <p:custDataLst>
                  <p:tags r:id="rId1185"/>
                </p:custDataLst>
              </p:nvPr>
            </p:nvSpPr>
            <p:spPr>
              <a:xfrm>
                <a:off x="3954242" y="3630366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61" name="任意多边形: 形状 1760"/>
              <p:cNvSpPr/>
              <p:nvPr>
                <p:custDataLst>
                  <p:tags r:id="rId1186"/>
                </p:custDataLst>
              </p:nvPr>
            </p:nvSpPr>
            <p:spPr>
              <a:xfrm>
                <a:off x="3954242" y="371531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62" name="任意多边形: 形状 1761"/>
              <p:cNvSpPr/>
              <p:nvPr>
                <p:custDataLst>
                  <p:tags r:id="rId1187"/>
                </p:custDataLst>
              </p:nvPr>
            </p:nvSpPr>
            <p:spPr>
              <a:xfrm>
                <a:off x="3954242" y="379935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63" name="任意多边形: 形状 1762"/>
              <p:cNvSpPr/>
              <p:nvPr>
                <p:custDataLst>
                  <p:tags r:id="rId1188"/>
                </p:custDataLst>
              </p:nvPr>
            </p:nvSpPr>
            <p:spPr>
              <a:xfrm>
                <a:off x="3954242" y="388430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64" name="任意多边形: 形状 1763"/>
              <p:cNvSpPr/>
              <p:nvPr>
                <p:custDataLst>
                  <p:tags r:id="rId1189"/>
                </p:custDataLst>
              </p:nvPr>
            </p:nvSpPr>
            <p:spPr>
              <a:xfrm>
                <a:off x="3954242" y="396834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65" name="任意多边形: 形状 1764"/>
              <p:cNvSpPr/>
              <p:nvPr>
                <p:custDataLst>
                  <p:tags r:id="rId1190"/>
                </p:custDataLst>
              </p:nvPr>
            </p:nvSpPr>
            <p:spPr>
              <a:xfrm>
                <a:off x="3954242" y="4052391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66" name="任意多边形: 形状 1765"/>
              <p:cNvSpPr/>
              <p:nvPr>
                <p:custDataLst>
                  <p:tags r:id="rId1191"/>
                </p:custDataLst>
              </p:nvPr>
            </p:nvSpPr>
            <p:spPr>
              <a:xfrm>
                <a:off x="3954242" y="4137339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67" name="任意多边形: 形状 1766"/>
              <p:cNvSpPr/>
              <p:nvPr>
                <p:custDataLst>
                  <p:tags r:id="rId1192"/>
                </p:custDataLst>
              </p:nvPr>
            </p:nvSpPr>
            <p:spPr>
              <a:xfrm>
                <a:off x="3954242" y="422138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68" name="任意多边形: 形状 1767"/>
              <p:cNvSpPr/>
              <p:nvPr>
                <p:custDataLst>
                  <p:tags r:id="rId1193"/>
                </p:custDataLst>
              </p:nvPr>
            </p:nvSpPr>
            <p:spPr>
              <a:xfrm>
                <a:off x="3954242" y="430633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69" name="任意多边形: 形状 1768"/>
              <p:cNvSpPr/>
              <p:nvPr>
                <p:custDataLst>
                  <p:tags r:id="rId1194"/>
                </p:custDataLst>
              </p:nvPr>
            </p:nvSpPr>
            <p:spPr>
              <a:xfrm>
                <a:off x="3954242" y="439037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6 h 27110"/>
                  <a:gd name="connsiteX2" fmla="*/ 13555 w 27110"/>
                  <a:gd name="connsiteY2" fmla="*/ 27111 h 27110"/>
                  <a:gd name="connsiteX3" fmla="*/ 0 w 27110"/>
                  <a:gd name="connsiteY3" fmla="*/ 13556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6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6"/>
                    </a:cubicBezTo>
                    <a:cubicBezTo>
                      <a:pt x="904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70" name="任意多边形: 形状 1769"/>
              <p:cNvSpPr/>
              <p:nvPr>
                <p:custDataLst>
                  <p:tags r:id="rId1195"/>
                </p:custDataLst>
              </p:nvPr>
            </p:nvSpPr>
            <p:spPr>
              <a:xfrm>
                <a:off x="3954242" y="447441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71" name="任意多边形: 形状 1770"/>
              <p:cNvSpPr/>
              <p:nvPr>
                <p:custDataLst>
                  <p:tags r:id="rId1196"/>
                </p:custDataLst>
              </p:nvPr>
            </p:nvSpPr>
            <p:spPr>
              <a:xfrm>
                <a:off x="3954242" y="455936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72" name="任意多边形: 形状 1771"/>
              <p:cNvSpPr/>
              <p:nvPr>
                <p:custDataLst>
                  <p:tags r:id="rId1197"/>
                </p:custDataLst>
              </p:nvPr>
            </p:nvSpPr>
            <p:spPr>
              <a:xfrm>
                <a:off x="3954242" y="464340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904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73" name="任意多边形: 形状 1772"/>
              <p:cNvSpPr/>
              <p:nvPr>
                <p:custDataLst>
                  <p:tags r:id="rId1198"/>
                </p:custDataLst>
              </p:nvPr>
            </p:nvSpPr>
            <p:spPr>
              <a:xfrm>
                <a:off x="8004604" y="277366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74" name="任意多边形: 形状 1773"/>
              <p:cNvSpPr/>
              <p:nvPr>
                <p:custDataLst>
                  <p:tags r:id="rId1199"/>
                </p:custDataLst>
              </p:nvPr>
            </p:nvSpPr>
            <p:spPr>
              <a:xfrm>
                <a:off x="8004604" y="2857706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75" name="任意多边形: 形状 1774"/>
              <p:cNvSpPr/>
              <p:nvPr>
                <p:custDataLst>
                  <p:tags r:id="rId1200"/>
                </p:custDataLst>
              </p:nvPr>
            </p:nvSpPr>
            <p:spPr>
              <a:xfrm>
                <a:off x="8004604" y="294175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76" name="任意多边形: 形状 1775"/>
              <p:cNvSpPr/>
              <p:nvPr>
                <p:custDataLst>
                  <p:tags r:id="rId1201"/>
                </p:custDataLst>
              </p:nvPr>
            </p:nvSpPr>
            <p:spPr>
              <a:xfrm>
                <a:off x="8004604" y="302669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77" name="任意多边形: 形状 1776"/>
              <p:cNvSpPr/>
              <p:nvPr>
                <p:custDataLst>
                  <p:tags r:id="rId1202"/>
                </p:custDataLst>
              </p:nvPr>
            </p:nvSpPr>
            <p:spPr>
              <a:xfrm>
                <a:off x="8004604" y="3110741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78" name="任意多边形: 形状 1777"/>
              <p:cNvSpPr/>
              <p:nvPr>
                <p:custDataLst>
                  <p:tags r:id="rId1203"/>
                </p:custDataLst>
              </p:nvPr>
            </p:nvSpPr>
            <p:spPr>
              <a:xfrm>
                <a:off x="8004604" y="319568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79" name="任意多边形: 形状 1778"/>
              <p:cNvSpPr/>
              <p:nvPr>
                <p:custDataLst>
                  <p:tags r:id="rId1204"/>
                </p:custDataLst>
              </p:nvPr>
            </p:nvSpPr>
            <p:spPr>
              <a:xfrm>
                <a:off x="8004604" y="327973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80" name="任意多边形: 形状 1779"/>
              <p:cNvSpPr/>
              <p:nvPr>
                <p:custDataLst>
                  <p:tags r:id="rId1205"/>
                </p:custDataLst>
              </p:nvPr>
            </p:nvSpPr>
            <p:spPr>
              <a:xfrm>
                <a:off x="8004604" y="3363776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81" name="任意多边形: 形状 1780"/>
              <p:cNvSpPr/>
              <p:nvPr>
                <p:custDataLst>
                  <p:tags r:id="rId1206"/>
                </p:custDataLst>
              </p:nvPr>
            </p:nvSpPr>
            <p:spPr>
              <a:xfrm>
                <a:off x="8004604" y="344872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82" name="任意多边形: 形状 1781"/>
              <p:cNvSpPr/>
              <p:nvPr>
                <p:custDataLst>
                  <p:tags r:id="rId1207"/>
                </p:custDataLst>
              </p:nvPr>
            </p:nvSpPr>
            <p:spPr>
              <a:xfrm>
                <a:off x="8004604" y="353276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83" name="任意多边形: 形状 1782"/>
              <p:cNvSpPr/>
              <p:nvPr>
                <p:custDataLst>
                  <p:tags r:id="rId1208"/>
                </p:custDataLst>
              </p:nvPr>
            </p:nvSpPr>
            <p:spPr>
              <a:xfrm>
                <a:off x="8004604" y="361681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84" name="任意多边形: 形状 1783"/>
              <p:cNvSpPr/>
              <p:nvPr>
                <p:custDataLst>
                  <p:tags r:id="rId1209"/>
                </p:custDataLst>
              </p:nvPr>
            </p:nvSpPr>
            <p:spPr>
              <a:xfrm>
                <a:off x="8004604" y="370175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85" name="任意多边形: 形状 1784"/>
              <p:cNvSpPr/>
              <p:nvPr>
                <p:custDataLst>
                  <p:tags r:id="rId1210"/>
                </p:custDataLst>
              </p:nvPr>
            </p:nvSpPr>
            <p:spPr>
              <a:xfrm>
                <a:off x="8004604" y="3785801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86" name="任意多边形: 形状 1785"/>
              <p:cNvSpPr/>
              <p:nvPr>
                <p:custDataLst>
                  <p:tags r:id="rId1211"/>
                </p:custDataLst>
              </p:nvPr>
            </p:nvSpPr>
            <p:spPr>
              <a:xfrm>
                <a:off x="8004604" y="387074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87" name="任意多边形: 形状 1786"/>
              <p:cNvSpPr/>
              <p:nvPr>
                <p:custDataLst>
                  <p:tags r:id="rId1212"/>
                </p:custDataLst>
              </p:nvPr>
            </p:nvSpPr>
            <p:spPr>
              <a:xfrm>
                <a:off x="8004604" y="395479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88" name="任意多边形: 形状 1787"/>
              <p:cNvSpPr/>
              <p:nvPr>
                <p:custDataLst>
                  <p:tags r:id="rId1213"/>
                </p:custDataLst>
              </p:nvPr>
            </p:nvSpPr>
            <p:spPr>
              <a:xfrm>
                <a:off x="8004604" y="4039739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89" name="任意多边形: 形状 1788"/>
              <p:cNvSpPr/>
              <p:nvPr>
                <p:custDataLst>
                  <p:tags r:id="rId1214"/>
                </p:custDataLst>
              </p:nvPr>
            </p:nvSpPr>
            <p:spPr>
              <a:xfrm>
                <a:off x="8004604" y="412378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90" name="任意多边形: 形状 1789"/>
              <p:cNvSpPr/>
              <p:nvPr>
                <p:custDataLst>
                  <p:tags r:id="rId1215"/>
                </p:custDataLst>
              </p:nvPr>
            </p:nvSpPr>
            <p:spPr>
              <a:xfrm>
                <a:off x="8004604" y="420782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91" name="任意多边形: 形状 1790"/>
              <p:cNvSpPr/>
              <p:nvPr>
                <p:custDataLst>
                  <p:tags r:id="rId1216"/>
                </p:custDataLst>
              </p:nvPr>
            </p:nvSpPr>
            <p:spPr>
              <a:xfrm>
                <a:off x="8004604" y="429277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92" name="任意多边形: 形状 1791"/>
              <p:cNvSpPr/>
              <p:nvPr>
                <p:custDataLst>
                  <p:tags r:id="rId1217"/>
                </p:custDataLst>
              </p:nvPr>
            </p:nvSpPr>
            <p:spPr>
              <a:xfrm>
                <a:off x="8004604" y="437681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93" name="任意多边形: 形状 1792"/>
              <p:cNvSpPr/>
              <p:nvPr>
                <p:custDataLst>
                  <p:tags r:id="rId1218"/>
                </p:custDataLst>
              </p:nvPr>
            </p:nvSpPr>
            <p:spPr>
              <a:xfrm>
                <a:off x="8004604" y="4461765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94" name="任意多边形: 形状 1793"/>
              <p:cNvSpPr/>
              <p:nvPr>
                <p:custDataLst>
                  <p:tags r:id="rId1219"/>
                </p:custDataLst>
              </p:nvPr>
            </p:nvSpPr>
            <p:spPr>
              <a:xfrm>
                <a:off x="8004604" y="4545809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95" name="任意多边形: 形状 1794"/>
              <p:cNvSpPr/>
              <p:nvPr>
                <p:custDataLst>
                  <p:tags r:id="rId1220"/>
                </p:custDataLst>
              </p:nvPr>
            </p:nvSpPr>
            <p:spPr>
              <a:xfrm>
                <a:off x="8004604" y="462985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5422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96" name="任意多边形: 形状 1795"/>
              <p:cNvSpPr/>
              <p:nvPr>
                <p:custDataLst>
                  <p:tags r:id="rId1221"/>
                </p:custDataLst>
              </p:nvPr>
            </p:nvSpPr>
            <p:spPr>
              <a:xfrm>
                <a:off x="3870198" y="282878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97" name="任意多边形: 形状 1796"/>
              <p:cNvSpPr/>
              <p:nvPr>
                <p:custDataLst>
                  <p:tags r:id="rId1222"/>
                </p:custDataLst>
              </p:nvPr>
            </p:nvSpPr>
            <p:spPr>
              <a:xfrm>
                <a:off x="3870198" y="2913735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98" name="任意多边形: 形状 1797"/>
              <p:cNvSpPr/>
              <p:nvPr>
                <p:custDataLst>
                  <p:tags r:id="rId1223"/>
                </p:custDataLst>
              </p:nvPr>
            </p:nvSpPr>
            <p:spPr>
              <a:xfrm>
                <a:off x="3870198" y="2997779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99" name="任意多边形: 形状 1798"/>
              <p:cNvSpPr/>
              <p:nvPr>
                <p:custDataLst>
                  <p:tags r:id="rId1224"/>
                </p:custDataLst>
              </p:nvPr>
            </p:nvSpPr>
            <p:spPr>
              <a:xfrm>
                <a:off x="3870198" y="308182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00" name="任意多边形: 形状 1799"/>
              <p:cNvSpPr/>
              <p:nvPr>
                <p:custDataLst>
                  <p:tags r:id="rId1225"/>
                </p:custDataLst>
              </p:nvPr>
            </p:nvSpPr>
            <p:spPr>
              <a:xfrm>
                <a:off x="3870198" y="316677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01" name="任意多边形: 形状 1800"/>
              <p:cNvSpPr/>
              <p:nvPr>
                <p:custDataLst>
                  <p:tags r:id="rId1226"/>
                </p:custDataLst>
              </p:nvPr>
            </p:nvSpPr>
            <p:spPr>
              <a:xfrm>
                <a:off x="3870198" y="325081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02" name="任意多边形: 形状 1801"/>
              <p:cNvSpPr/>
              <p:nvPr>
                <p:custDataLst>
                  <p:tags r:id="rId1227"/>
                </p:custDataLst>
              </p:nvPr>
            </p:nvSpPr>
            <p:spPr>
              <a:xfrm>
                <a:off x="3870198" y="333485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03" name="任意多边形: 形状 1802"/>
              <p:cNvSpPr/>
              <p:nvPr>
                <p:custDataLst>
                  <p:tags r:id="rId1228"/>
                </p:custDataLst>
              </p:nvPr>
            </p:nvSpPr>
            <p:spPr>
              <a:xfrm>
                <a:off x="3870198" y="3419805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04" name="任意多边形: 形状 1803"/>
              <p:cNvSpPr/>
              <p:nvPr>
                <p:custDataLst>
                  <p:tags r:id="rId1229"/>
                </p:custDataLst>
              </p:nvPr>
            </p:nvSpPr>
            <p:spPr>
              <a:xfrm>
                <a:off x="3870198" y="350384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05" name="任意多边形: 形状 1804"/>
              <p:cNvSpPr/>
              <p:nvPr>
                <p:custDataLst>
                  <p:tags r:id="rId1230"/>
                </p:custDataLst>
              </p:nvPr>
            </p:nvSpPr>
            <p:spPr>
              <a:xfrm>
                <a:off x="3870198" y="3588796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06" name="任意多边形: 形状 1805"/>
              <p:cNvSpPr/>
              <p:nvPr>
                <p:custDataLst>
                  <p:tags r:id="rId1231"/>
                </p:custDataLst>
              </p:nvPr>
            </p:nvSpPr>
            <p:spPr>
              <a:xfrm>
                <a:off x="3870198" y="3672839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07" name="任意多边形: 形状 1806"/>
              <p:cNvSpPr/>
              <p:nvPr>
                <p:custDataLst>
                  <p:tags r:id="rId1232"/>
                </p:custDataLst>
              </p:nvPr>
            </p:nvSpPr>
            <p:spPr>
              <a:xfrm>
                <a:off x="3870198" y="375688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08" name="任意多边形: 形状 1807"/>
              <p:cNvSpPr/>
              <p:nvPr>
                <p:custDataLst>
                  <p:tags r:id="rId1233"/>
                </p:custDataLst>
              </p:nvPr>
            </p:nvSpPr>
            <p:spPr>
              <a:xfrm>
                <a:off x="3870198" y="384183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09" name="任意多边形: 形状 1808"/>
              <p:cNvSpPr/>
              <p:nvPr>
                <p:custDataLst>
                  <p:tags r:id="rId1234"/>
                </p:custDataLst>
              </p:nvPr>
            </p:nvSpPr>
            <p:spPr>
              <a:xfrm>
                <a:off x="3870198" y="392587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10" name="任意多边形: 形状 1809"/>
              <p:cNvSpPr/>
              <p:nvPr>
                <p:custDataLst>
                  <p:tags r:id="rId1235"/>
                </p:custDataLst>
              </p:nvPr>
            </p:nvSpPr>
            <p:spPr>
              <a:xfrm>
                <a:off x="3870198" y="4010821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11" name="任意多边形: 形状 1810"/>
              <p:cNvSpPr/>
              <p:nvPr>
                <p:custDataLst>
                  <p:tags r:id="rId1236"/>
                </p:custDataLst>
              </p:nvPr>
            </p:nvSpPr>
            <p:spPr>
              <a:xfrm>
                <a:off x="3870198" y="4094865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12" name="任意多边形: 形状 1811"/>
              <p:cNvSpPr/>
              <p:nvPr>
                <p:custDataLst>
                  <p:tags r:id="rId1237"/>
                </p:custDataLst>
              </p:nvPr>
            </p:nvSpPr>
            <p:spPr>
              <a:xfrm>
                <a:off x="3870198" y="417981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13" name="任意多边形: 形状 1812"/>
              <p:cNvSpPr/>
              <p:nvPr>
                <p:custDataLst>
                  <p:tags r:id="rId1238"/>
                </p:custDataLst>
              </p:nvPr>
            </p:nvSpPr>
            <p:spPr>
              <a:xfrm>
                <a:off x="3870198" y="4263856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14" name="任意多边形: 形状 1813"/>
              <p:cNvSpPr/>
              <p:nvPr>
                <p:custDataLst>
                  <p:tags r:id="rId1239"/>
                </p:custDataLst>
              </p:nvPr>
            </p:nvSpPr>
            <p:spPr>
              <a:xfrm>
                <a:off x="3870198" y="434790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15" name="任意多边形: 形状 1814"/>
              <p:cNvSpPr/>
              <p:nvPr>
                <p:custDataLst>
                  <p:tags r:id="rId1240"/>
                </p:custDataLst>
              </p:nvPr>
            </p:nvSpPr>
            <p:spPr>
              <a:xfrm>
                <a:off x="3870198" y="443284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16" name="任意多边形: 形状 1815"/>
              <p:cNvSpPr/>
              <p:nvPr>
                <p:custDataLst>
                  <p:tags r:id="rId1241"/>
                </p:custDataLst>
              </p:nvPr>
            </p:nvSpPr>
            <p:spPr>
              <a:xfrm>
                <a:off x="3870198" y="4516891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17" name="任意多边形: 形状 1816"/>
              <p:cNvSpPr/>
              <p:nvPr>
                <p:custDataLst>
                  <p:tags r:id="rId1242"/>
                </p:custDataLst>
              </p:nvPr>
            </p:nvSpPr>
            <p:spPr>
              <a:xfrm>
                <a:off x="3870198" y="460093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18" name="任意多边形: 形状 1817"/>
              <p:cNvSpPr/>
              <p:nvPr>
                <p:custDataLst>
                  <p:tags r:id="rId1243"/>
                </p:custDataLst>
              </p:nvPr>
            </p:nvSpPr>
            <p:spPr>
              <a:xfrm>
                <a:off x="3870198" y="468588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19" name="任意多边形: 形状 1818"/>
              <p:cNvSpPr/>
              <p:nvPr>
                <p:custDataLst>
                  <p:tags r:id="rId1244"/>
                </p:custDataLst>
              </p:nvPr>
            </p:nvSpPr>
            <p:spPr>
              <a:xfrm>
                <a:off x="7919657" y="2815232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20" name="任意多边形: 形状 1819"/>
              <p:cNvSpPr/>
              <p:nvPr>
                <p:custDataLst>
                  <p:tags r:id="rId1245"/>
                </p:custDataLst>
              </p:nvPr>
            </p:nvSpPr>
            <p:spPr>
              <a:xfrm>
                <a:off x="7919657" y="290018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21" name="任意多边形: 形状 1820"/>
              <p:cNvSpPr/>
              <p:nvPr>
                <p:custDataLst>
                  <p:tags r:id="rId1246"/>
                </p:custDataLst>
              </p:nvPr>
            </p:nvSpPr>
            <p:spPr>
              <a:xfrm>
                <a:off x="7919657" y="298422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22" name="任意多边形: 形状 1821"/>
              <p:cNvSpPr/>
              <p:nvPr>
                <p:custDataLst>
                  <p:tags r:id="rId1247"/>
                </p:custDataLst>
              </p:nvPr>
            </p:nvSpPr>
            <p:spPr>
              <a:xfrm>
                <a:off x="7919657" y="306826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23" name="任意多边形: 形状 1822"/>
              <p:cNvSpPr/>
              <p:nvPr>
                <p:custDataLst>
                  <p:tags r:id="rId1248"/>
                </p:custDataLst>
              </p:nvPr>
            </p:nvSpPr>
            <p:spPr>
              <a:xfrm>
                <a:off x="7919657" y="3153215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24" name="任意多边形: 形状 1823"/>
              <p:cNvSpPr/>
              <p:nvPr>
                <p:custDataLst>
                  <p:tags r:id="rId1249"/>
                </p:custDataLst>
              </p:nvPr>
            </p:nvSpPr>
            <p:spPr>
              <a:xfrm>
                <a:off x="7919657" y="3237258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25" name="任意多边形: 形状 1824"/>
              <p:cNvSpPr/>
              <p:nvPr>
                <p:custDataLst>
                  <p:tags r:id="rId1250"/>
                </p:custDataLst>
              </p:nvPr>
            </p:nvSpPr>
            <p:spPr>
              <a:xfrm>
                <a:off x="7919657" y="3322205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26" name="任意多边形: 形状 1825"/>
              <p:cNvSpPr/>
              <p:nvPr>
                <p:custDataLst>
                  <p:tags r:id="rId1251"/>
                </p:custDataLst>
              </p:nvPr>
            </p:nvSpPr>
            <p:spPr>
              <a:xfrm>
                <a:off x="7919657" y="3406249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27" name="任意多边形: 形状 1826"/>
              <p:cNvSpPr/>
              <p:nvPr>
                <p:custDataLst>
                  <p:tags r:id="rId1252"/>
                </p:custDataLst>
              </p:nvPr>
            </p:nvSpPr>
            <p:spPr>
              <a:xfrm>
                <a:off x="7919657" y="3491196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28" name="任意多边形: 形状 1827"/>
              <p:cNvSpPr/>
              <p:nvPr>
                <p:custDataLst>
                  <p:tags r:id="rId1253"/>
                </p:custDataLst>
              </p:nvPr>
            </p:nvSpPr>
            <p:spPr>
              <a:xfrm>
                <a:off x="7919657" y="357524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29" name="任意多边形: 形状 1828"/>
              <p:cNvSpPr/>
              <p:nvPr>
                <p:custDataLst>
                  <p:tags r:id="rId1254"/>
                </p:custDataLst>
              </p:nvPr>
            </p:nvSpPr>
            <p:spPr>
              <a:xfrm>
                <a:off x="7919657" y="365928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30" name="任意多边形: 形状 1829"/>
              <p:cNvSpPr/>
              <p:nvPr>
                <p:custDataLst>
                  <p:tags r:id="rId1255"/>
                </p:custDataLst>
              </p:nvPr>
            </p:nvSpPr>
            <p:spPr>
              <a:xfrm>
                <a:off x="7919657" y="3744231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31" name="任意多边形: 形状 1830"/>
              <p:cNvSpPr/>
              <p:nvPr>
                <p:custDataLst>
                  <p:tags r:id="rId1256"/>
                </p:custDataLst>
              </p:nvPr>
            </p:nvSpPr>
            <p:spPr>
              <a:xfrm>
                <a:off x="7919657" y="3828275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32" name="任意多边形: 形状 1831"/>
              <p:cNvSpPr/>
              <p:nvPr>
                <p:custDataLst>
                  <p:tags r:id="rId1257"/>
                </p:custDataLst>
              </p:nvPr>
            </p:nvSpPr>
            <p:spPr>
              <a:xfrm>
                <a:off x="7919657" y="3912319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33" name="任意多边形: 形状 1832"/>
              <p:cNvSpPr/>
              <p:nvPr>
                <p:custDataLst>
                  <p:tags r:id="rId1258"/>
                </p:custDataLst>
              </p:nvPr>
            </p:nvSpPr>
            <p:spPr>
              <a:xfrm>
                <a:off x="7919657" y="3997266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34" name="任意多边形: 形状 1833"/>
              <p:cNvSpPr/>
              <p:nvPr>
                <p:custDataLst>
                  <p:tags r:id="rId1259"/>
                </p:custDataLst>
              </p:nvPr>
            </p:nvSpPr>
            <p:spPr>
              <a:xfrm>
                <a:off x="7919657" y="4081310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35" name="任意多边形: 形状 1834"/>
              <p:cNvSpPr/>
              <p:nvPr>
                <p:custDataLst>
                  <p:tags r:id="rId1260"/>
                </p:custDataLst>
              </p:nvPr>
            </p:nvSpPr>
            <p:spPr>
              <a:xfrm>
                <a:off x="7919657" y="4166257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36" name="任意多边形: 形状 1835"/>
              <p:cNvSpPr/>
              <p:nvPr>
                <p:custDataLst>
                  <p:tags r:id="rId1261"/>
                </p:custDataLst>
              </p:nvPr>
            </p:nvSpPr>
            <p:spPr>
              <a:xfrm>
                <a:off x="7919657" y="4250301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37" name="任意多边形: 形状 1836"/>
              <p:cNvSpPr/>
              <p:nvPr>
                <p:custDataLst>
                  <p:tags r:id="rId1262"/>
                </p:custDataLst>
              </p:nvPr>
            </p:nvSpPr>
            <p:spPr>
              <a:xfrm>
                <a:off x="7919657" y="4334344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38" name="任意多边形: 形状 1837"/>
              <p:cNvSpPr/>
              <p:nvPr>
                <p:custDataLst>
                  <p:tags r:id="rId1263"/>
                </p:custDataLst>
              </p:nvPr>
            </p:nvSpPr>
            <p:spPr>
              <a:xfrm>
                <a:off x="7919657" y="4419291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5422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39" name="任意多边形: 形状 1838"/>
              <p:cNvSpPr/>
              <p:nvPr>
                <p:custDataLst>
                  <p:tags r:id="rId1264"/>
                </p:custDataLst>
              </p:nvPr>
            </p:nvSpPr>
            <p:spPr>
              <a:xfrm>
                <a:off x="7919657" y="4503335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40" name="任意多边形: 形状 1839"/>
              <p:cNvSpPr/>
              <p:nvPr>
                <p:custDataLst>
                  <p:tags r:id="rId1265"/>
                </p:custDataLst>
              </p:nvPr>
            </p:nvSpPr>
            <p:spPr>
              <a:xfrm>
                <a:off x="7919657" y="4588283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41" name="任意多边形: 形状 1840"/>
              <p:cNvSpPr/>
              <p:nvPr>
                <p:custDataLst>
                  <p:tags r:id="rId1266"/>
                </p:custDataLst>
              </p:nvPr>
            </p:nvSpPr>
            <p:spPr>
              <a:xfrm>
                <a:off x="7919657" y="4672326"/>
                <a:ext cx="27110" cy="27110"/>
              </a:xfrm>
              <a:custGeom>
                <a:avLst/>
                <a:gdLst>
                  <a:gd name="connsiteX0" fmla="*/ 13555 w 27110"/>
                  <a:gd name="connsiteY0" fmla="*/ 0 h 27110"/>
                  <a:gd name="connsiteX1" fmla="*/ 27111 w 27110"/>
                  <a:gd name="connsiteY1" fmla="*/ 13555 h 27110"/>
                  <a:gd name="connsiteX2" fmla="*/ 13555 w 27110"/>
                  <a:gd name="connsiteY2" fmla="*/ 27111 h 27110"/>
                  <a:gd name="connsiteX3" fmla="*/ 0 w 27110"/>
                  <a:gd name="connsiteY3" fmla="*/ 13555 h 27110"/>
                  <a:gd name="connsiteX4" fmla="*/ 13555 w 27110"/>
                  <a:gd name="connsiteY4" fmla="*/ 0 h 27110"/>
                  <a:gd name="connsiteX5" fmla="*/ 13555 w 27110"/>
                  <a:gd name="connsiteY5" fmla="*/ 0 h 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10" h="27110">
                    <a:moveTo>
                      <a:pt x="13555" y="0"/>
                    </a:moveTo>
                    <a:cubicBezTo>
                      <a:pt x="20785" y="0"/>
                      <a:pt x="27111" y="6326"/>
                      <a:pt x="27111" y="13555"/>
                    </a:cubicBezTo>
                    <a:cubicBezTo>
                      <a:pt x="27111" y="20785"/>
                      <a:pt x="20785" y="27111"/>
                      <a:pt x="13555" y="27111"/>
                    </a:cubicBezTo>
                    <a:cubicBezTo>
                      <a:pt x="6326" y="27111"/>
                      <a:pt x="0" y="20785"/>
                      <a:pt x="0" y="13555"/>
                    </a:cubicBezTo>
                    <a:cubicBezTo>
                      <a:pt x="0" y="6326"/>
                      <a:pt x="6326" y="0"/>
                      <a:pt x="13555" y="0"/>
                    </a:cubicBezTo>
                    <a:lnTo>
                      <a:pt x="13555" y="0"/>
                    </a:lnTo>
                    <a:close/>
                  </a:path>
                </a:pathLst>
              </a:custGeom>
              <a:solidFill>
                <a:srgbClr val="CDA856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1842" name="图形 573"/>
            <p:cNvSpPr/>
            <p:nvPr>
              <p:custDataLst>
                <p:tags r:id="rId1267"/>
              </p:custDataLst>
            </p:nvPr>
          </p:nvSpPr>
          <p:spPr>
            <a:xfrm>
              <a:off x="5822" y="4143"/>
              <a:ext cx="7400" cy="3171"/>
            </a:xfrm>
            <a:custGeom>
              <a:avLst/>
              <a:gdLst>
                <a:gd name="connsiteX0" fmla="*/ 0 w 4699215"/>
                <a:gd name="connsiteY0" fmla="*/ 0 h 2013433"/>
                <a:gd name="connsiteX1" fmla="*/ 4699216 w 4699215"/>
                <a:gd name="connsiteY1" fmla="*/ 0 h 2013433"/>
                <a:gd name="connsiteX2" fmla="*/ 4699216 w 4699215"/>
                <a:gd name="connsiteY2" fmla="*/ 2013433 h 2013433"/>
                <a:gd name="connsiteX3" fmla="*/ 0 w 4699215"/>
                <a:gd name="connsiteY3" fmla="*/ 2013433 h 2013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99215" h="2013433">
                  <a:moveTo>
                    <a:pt x="0" y="0"/>
                  </a:moveTo>
                  <a:lnTo>
                    <a:pt x="4699216" y="0"/>
                  </a:lnTo>
                  <a:lnTo>
                    <a:pt x="4699216" y="2013433"/>
                  </a:lnTo>
                  <a:lnTo>
                    <a:pt x="0" y="2013433"/>
                  </a:lnTo>
                  <a:close/>
                </a:path>
              </a:pathLst>
            </a:custGeom>
            <a:solidFill>
              <a:srgbClr val="FFFFFF"/>
            </a:solidFill>
            <a:ln w="18049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1843" name="图形 573"/>
            <p:cNvGrpSpPr/>
            <p:nvPr/>
          </p:nvGrpSpPr>
          <p:grpSpPr>
            <a:xfrm>
              <a:off x="6026" y="3275"/>
              <a:ext cx="1744" cy="1079"/>
              <a:chOff x="3826562" y="2079625"/>
              <a:chExt cx="1107285" cy="685037"/>
            </a:xfrm>
          </p:grpSpPr>
          <p:sp>
            <p:nvSpPr>
              <p:cNvPr id="1844" name="任意多边形: 形状 1843"/>
              <p:cNvSpPr/>
              <p:nvPr>
                <p:custDataLst>
                  <p:tags r:id="rId1268"/>
                </p:custDataLst>
              </p:nvPr>
            </p:nvSpPr>
            <p:spPr>
              <a:xfrm>
                <a:off x="4794678" y="2569427"/>
                <a:ext cx="139169" cy="104518"/>
              </a:xfrm>
              <a:custGeom>
                <a:avLst/>
                <a:gdLst>
                  <a:gd name="connsiteX0" fmla="*/ 39763 w 139169"/>
                  <a:gd name="connsiteY0" fmla="*/ 94888 h 104518"/>
                  <a:gd name="connsiteX1" fmla="*/ 21689 w 139169"/>
                  <a:gd name="connsiteY1" fmla="*/ 95792 h 104518"/>
                  <a:gd name="connsiteX2" fmla="*/ 12652 w 139169"/>
                  <a:gd name="connsiteY2" fmla="*/ 80429 h 104518"/>
                  <a:gd name="connsiteX3" fmla="*/ 0 w 139169"/>
                  <a:gd name="connsiteY3" fmla="*/ 33437 h 104518"/>
                  <a:gd name="connsiteX4" fmla="*/ 31629 w 139169"/>
                  <a:gd name="connsiteY4" fmla="*/ 3615 h 104518"/>
                  <a:gd name="connsiteX5" fmla="*/ 52414 w 139169"/>
                  <a:gd name="connsiteY5" fmla="*/ 7230 h 104518"/>
                  <a:gd name="connsiteX6" fmla="*/ 66873 w 139169"/>
                  <a:gd name="connsiteY6" fmla="*/ 0 h 104518"/>
                  <a:gd name="connsiteX7" fmla="*/ 85851 w 139169"/>
                  <a:gd name="connsiteY7" fmla="*/ 9941 h 104518"/>
                  <a:gd name="connsiteX8" fmla="*/ 93081 w 139169"/>
                  <a:gd name="connsiteY8" fmla="*/ 9037 h 104518"/>
                  <a:gd name="connsiteX9" fmla="*/ 111155 w 139169"/>
                  <a:gd name="connsiteY9" fmla="*/ 20785 h 104518"/>
                  <a:gd name="connsiteX10" fmla="*/ 130132 w 139169"/>
                  <a:gd name="connsiteY10" fmla="*/ 30726 h 104518"/>
                  <a:gd name="connsiteX11" fmla="*/ 139169 w 139169"/>
                  <a:gd name="connsiteY11" fmla="*/ 51511 h 104518"/>
                  <a:gd name="connsiteX12" fmla="*/ 103925 w 139169"/>
                  <a:gd name="connsiteY12" fmla="*/ 51511 h 104518"/>
                  <a:gd name="connsiteX13" fmla="*/ 100310 w 139169"/>
                  <a:gd name="connsiteY13" fmla="*/ 59644 h 104518"/>
                  <a:gd name="connsiteX14" fmla="*/ 99406 w 139169"/>
                  <a:gd name="connsiteY14" fmla="*/ 79525 h 104518"/>
                  <a:gd name="connsiteX15" fmla="*/ 88562 w 139169"/>
                  <a:gd name="connsiteY15" fmla="*/ 81333 h 104518"/>
                  <a:gd name="connsiteX16" fmla="*/ 83140 w 139169"/>
                  <a:gd name="connsiteY16" fmla="*/ 74103 h 104518"/>
                  <a:gd name="connsiteX17" fmla="*/ 76814 w 139169"/>
                  <a:gd name="connsiteY17" fmla="*/ 97599 h 104518"/>
                  <a:gd name="connsiteX18" fmla="*/ 64162 w 139169"/>
                  <a:gd name="connsiteY18" fmla="*/ 96695 h 104518"/>
                  <a:gd name="connsiteX19" fmla="*/ 57836 w 139169"/>
                  <a:gd name="connsiteY19" fmla="*/ 103925 h 104518"/>
                  <a:gd name="connsiteX20" fmla="*/ 44281 w 139169"/>
                  <a:gd name="connsiteY20" fmla="*/ 103021 h 104518"/>
                  <a:gd name="connsiteX21" fmla="*/ 39763 w 139169"/>
                  <a:gd name="connsiteY21" fmla="*/ 94888 h 104518"/>
                  <a:gd name="connsiteX22" fmla="*/ 39763 w 139169"/>
                  <a:gd name="connsiteY22" fmla="*/ 94888 h 104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39169" h="104518">
                    <a:moveTo>
                      <a:pt x="39763" y="94888"/>
                    </a:moveTo>
                    <a:cubicBezTo>
                      <a:pt x="33437" y="98503"/>
                      <a:pt x="27111" y="98503"/>
                      <a:pt x="21689" y="95792"/>
                    </a:cubicBezTo>
                    <a:cubicBezTo>
                      <a:pt x="18978" y="90369"/>
                      <a:pt x="15363" y="85851"/>
                      <a:pt x="12652" y="80429"/>
                    </a:cubicBezTo>
                    <a:cubicBezTo>
                      <a:pt x="8133" y="65066"/>
                      <a:pt x="1807" y="48800"/>
                      <a:pt x="0" y="33437"/>
                    </a:cubicBezTo>
                    <a:cubicBezTo>
                      <a:pt x="7230" y="20785"/>
                      <a:pt x="20785" y="11748"/>
                      <a:pt x="31629" y="3615"/>
                    </a:cubicBezTo>
                    <a:cubicBezTo>
                      <a:pt x="38859" y="3615"/>
                      <a:pt x="46088" y="6326"/>
                      <a:pt x="52414" y="7230"/>
                    </a:cubicBezTo>
                    <a:cubicBezTo>
                      <a:pt x="57836" y="5422"/>
                      <a:pt x="62355" y="1807"/>
                      <a:pt x="66873" y="0"/>
                    </a:cubicBezTo>
                    <a:cubicBezTo>
                      <a:pt x="72296" y="904"/>
                      <a:pt x="79525" y="9037"/>
                      <a:pt x="85851" y="9941"/>
                    </a:cubicBezTo>
                    <a:cubicBezTo>
                      <a:pt x="87658" y="9941"/>
                      <a:pt x="90370" y="9037"/>
                      <a:pt x="93081" y="9037"/>
                    </a:cubicBezTo>
                    <a:cubicBezTo>
                      <a:pt x="98503" y="12652"/>
                      <a:pt x="105732" y="17170"/>
                      <a:pt x="111155" y="20785"/>
                    </a:cubicBezTo>
                    <a:cubicBezTo>
                      <a:pt x="121095" y="21689"/>
                      <a:pt x="126517" y="25303"/>
                      <a:pt x="130132" y="30726"/>
                    </a:cubicBezTo>
                    <a:cubicBezTo>
                      <a:pt x="135554" y="38859"/>
                      <a:pt x="138265" y="47896"/>
                      <a:pt x="139169" y="51511"/>
                    </a:cubicBezTo>
                    <a:cubicBezTo>
                      <a:pt x="128325" y="51511"/>
                      <a:pt x="114769" y="51511"/>
                      <a:pt x="103925" y="51511"/>
                    </a:cubicBezTo>
                    <a:cubicBezTo>
                      <a:pt x="103021" y="54222"/>
                      <a:pt x="102118" y="56933"/>
                      <a:pt x="100310" y="59644"/>
                    </a:cubicBezTo>
                    <a:cubicBezTo>
                      <a:pt x="101214" y="66873"/>
                      <a:pt x="101214" y="77718"/>
                      <a:pt x="99406" y="79525"/>
                    </a:cubicBezTo>
                    <a:cubicBezTo>
                      <a:pt x="97599" y="81333"/>
                      <a:pt x="92177" y="83140"/>
                      <a:pt x="88562" y="81333"/>
                    </a:cubicBezTo>
                    <a:cubicBezTo>
                      <a:pt x="86755" y="78621"/>
                      <a:pt x="84947" y="76814"/>
                      <a:pt x="83140" y="74103"/>
                    </a:cubicBezTo>
                    <a:cubicBezTo>
                      <a:pt x="84044" y="86755"/>
                      <a:pt x="83140" y="96695"/>
                      <a:pt x="76814" y="97599"/>
                    </a:cubicBezTo>
                    <a:cubicBezTo>
                      <a:pt x="72296" y="97599"/>
                      <a:pt x="68681" y="97599"/>
                      <a:pt x="64162" y="96695"/>
                    </a:cubicBezTo>
                    <a:cubicBezTo>
                      <a:pt x="62355" y="100310"/>
                      <a:pt x="61451" y="103021"/>
                      <a:pt x="57836" y="103925"/>
                    </a:cubicBezTo>
                    <a:cubicBezTo>
                      <a:pt x="54222" y="104829"/>
                      <a:pt x="47896" y="104829"/>
                      <a:pt x="44281" y="103021"/>
                    </a:cubicBezTo>
                    <a:cubicBezTo>
                      <a:pt x="41570" y="100310"/>
                      <a:pt x="42474" y="97599"/>
                      <a:pt x="39763" y="94888"/>
                    </a:cubicBezTo>
                    <a:lnTo>
                      <a:pt x="39763" y="94888"/>
                    </a:lnTo>
                    <a:close/>
                  </a:path>
                </a:pathLst>
              </a:custGeom>
              <a:solidFill>
                <a:srgbClr val="F9BB8A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45" name="任意多边形: 形状 1844"/>
              <p:cNvSpPr/>
              <p:nvPr>
                <p:custDataLst>
                  <p:tags r:id="rId1269"/>
                </p:custDataLst>
              </p:nvPr>
            </p:nvSpPr>
            <p:spPr>
              <a:xfrm>
                <a:off x="3880139" y="2546695"/>
                <a:ext cx="26226" cy="28058"/>
              </a:xfrm>
              <a:custGeom>
                <a:avLst/>
                <a:gdLst>
                  <a:gd name="connsiteX0" fmla="*/ 19881 w 26226"/>
                  <a:gd name="connsiteY0" fmla="*/ 6466 h 28058"/>
                  <a:gd name="connsiteX1" fmla="*/ 18978 w 26226"/>
                  <a:gd name="connsiteY1" fmla="*/ 1043 h 28058"/>
                  <a:gd name="connsiteX2" fmla="*/ 18978 w 26226"/>
                  <a:gd name="connsiteY2" fmla="*/ 1043 h 28058"/>
                  <a:gd name="connsiteX3" fmla="*/ 11748 w 26226"/>
                  <a:gd name="connsiteY3" fmla="*/ 1043 h 28058"/>
                  <a:gd name="connsiteX4" fmla="*/ 3615 w 26226"/>
                  <a:gd name="connsiteY4" fmla="*/ 6466 h 28058"/>
                  <a:gd name="connsiteX5" fmla="*/ 0 w 26226"/>
                  <a:gd name="connsiteY5" fmla="*/ 15503 h 28058"/>
                  <a:gd name="connsiteX6" fmla="*/ 4518 w 26226"/>
                  <a:gd name="connsiteY6" fmla="*/ 18214 h 28058"/>
                  <a:gd name="connsiteX7" fmla="*/ 5422 w 26226"/>
                  <a:gd name="connsiteY7" fmla="*/ 18214 h 28058"/>
                  <a:gd name="connsiteX8" fmla="*/ 8133 w 26226"/>
                  <a:gd name="connsiteY8" fmla="*/ 16406 h 28058"/>
                  <a:gd name="connsiteX9" fmla="*/ 8133 w 26226"/>
                  <a:gd name="connsiteY9" fmla="*/ 16406 h 28058"/>
                  <a:gd name="connsiteX10" fmla="*/ 5422 w 26226"/>
                  <a:gd name="connsiteY10" fmla="*/ 24540 h 28058"/>
                  <a:gd name="connsiteX11" fmla="*/ 5422 w 26226"/>
                  <a:gd name="connsiteY11" fmla="*/ 25443 h 28058"/>
                  <a:gd name="connsiteX12" fmla="*/ 14459 w 26226"/>
                  <a:gd name="connsiteY12" fmla="*/ 27251 h 28058"/>
                  <a:gd name="connsiteX13" fmla="*/ 21689 w 26226"/>
                  <a:gd name="connsiteY13" fmla="*/ 22732 h 28058"/>
                  <a:gd name="connsiteX14" fmla="*/ 24400 w 26226"/>
                  <a:gd name="connsiteY14" fmla="*/ 17310 h 28058"/>
                  <a:gd name="connsiteX15" fmla="*/ 24400 w 26226"/>
                  <a:gd name="connsiteY15" fmla="*/ 8273 h 28058"/>
                  <a:gd name="connsiteX16" fmla="*/ 20785 w 26226"/>
                  <a:gd name="connsiteY16" fmla="*/ 7369 h 28058"/>
                  <a:gd name="connsiteX17" fmla="*/ 19881 w 26226"/>
                  <a:gd name="connsiteY17" fmla="*/ 6466 h 28058"/>
                  <a:gd name="connsiteX18" fmla="*/ 19881 w 26226"/>
                  <a:gd name="connsiteY18" fmla="*/ 6466 h 28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6226" h="28058">
                    <a:moveTo>
                      <a:pt x="19881" y="6466"/>
                    </a:moveTo>
                    <a:cubicBezTo>
                      <a:pt x="21689" y="4658"/>
                      <a:pt x="19881" y="2851"/>
                      <a:pt x="18978" y="1043"/>
                    </a:cubicBezTo>
                    <a:lnTo>
                      <a:pt x="18978" y="1043"/>
                    </a:lnTo>
                    <a:cubicBezTo>
                      <a:pt x="17170" y="-764"/>
                      <a:pt x="13555" y="140"/>
                      <a:pt x="11748" y="1043"/>
                    </a:cubicBezTo>
                    <a:cubicBezTo>
                      <a:pt x="6326" y="2851"/>
                      <a:pt x="6326" y="2851"/>
                      <a:pt x="3615" y="6466"/>
                    </a:cubicBezTo>
                    <a:cubicBezTo>
                      <a:pt x="0" y="10080"/>
                      <a:pt x="0" y="10080"/>
                      <a:pt x="0" y="15503"/>
                    </a:cubicBezTo>
                    <a:cubicBezTo>
                      <a:pt x="0" y="17310"/>
                      <a:pt x="2711" y="19117"/>
                      <a:pt x="4518" y="18214"/>
                    </a:cubicBezTo>
                    <a:lnTo>
                      <a:pt x="5422" y="18214"/>
                    </a:lnTo>
                    <a:cubicBezTo>
                      <a:pt x="7230" y="17310"/>
                      <a:pt x="7230" y="17310"/>
                      <a:pt x="8133" y="16406"/>
                    </a:cubicBezTo>
                    <a:lnTo>
                      <a:pt x="8133" y="16406"/>
                    </a:lnTo>
                    <a:cubicBezTo>
                      <a:pt x="7230" y="18214"/>
                      <a:pt x="5422" y="22732"/>
                      <a:pt x="5422" y="24540"/>
                    </a:cubicBezTo>
                    <a:cubicBezTo>
                      <a:pt x="5422" y="24540"/>
                      <a:pt x="5422" y="24540"/>
                      <a:pt x="5422" y="25443"/>
                    </a:cubicBezTo>
                    <a:cubicBezTo>
                      <a:pt x="6326" y="29058"/>
                      <a:pt x="11748" y="28154"/>
                      <a:pt x="14459" y="27251"/>
                    </a:cubicBezTo>
                    <a:cubicBezTo>
                      <a:pt x="16267" y="27251"/>
                      <a:pt x="20785" y="24540"/>
                      <a:pt x="21689" y="22732"/>
                    </a:cubicBezTo>
                    <a:cubicBezTo>
                      <a:pt x="23496" y="20925"/>
                      <a:pt x="23496" y="20021"/>
                      <a:pt x="24400" y="17310"/>
                    </a:cubicBezTo>
                    <a:cubicBezTo>
                      <a:pt x="25303" y="14599"/>
                      <a:pt x="28015" y="10080"/>
                      <a:pt x="24400" y="8273"/>
                    </a:cubicBezTo>
                    <a:cubicBezTo>
                      <a:pt x="22592" y="7369"/>
                      <a:pt x="22592" y="7369"/>
                      <a:pt x="20785" y="7369"/>
                    </a:cubicBezTo>
                    <a:cubicBezTo>
                      <a:pt x="19881" y="8273"/>
                      <a:pt x="19881" y="7369"/>
                      <a:pt x="19881" y="6466"/>
                    </a:cubicBezTo>
                    <a:lnTo>
                      <a:pt x="19881" y="6466"/>
                    </a:lnTo>
                    <a:close/>
                  </a:path>
                </a:pathLst>
              </a:custGeom>
              <a:solidFill>
                <a:srgbClr val="6B95A1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46" name="任意多边形: 形状 1845"/>
              <p:cNvSpPr/>
              <p:nvPr>
                <p:custDataLst>
                  <p:tags r:id="rId1270"/>
                </p:custDataLst>
              </p:nvPr>
            </p:nvSpPr>
            <p:spPr>
              <a:xfrm>
                <a:off x="3829532" y="2319104"/>
                <a:ext cx="1009480" cy="309063"/>
              </a:xfrm>
              <a:custGeom>
                <a:avLst/>
                <a:gdLst>
                  <a:gd name="connsiteX0" fmla="*/ 285568 w 1009480"/>
                  <a:gd name="connsiteY0" fmla="*/ 262975 h 309063"/>
                  <a:gd name="connsiteX1" fmla="*/ 147302 w 1009480"/>
                  <a:gd name="connsiteY1" fmla="*/ 298219 h 309063"/>
                  <a:gd name="connsiteX2" fmla="*/ 111155 w 1009480"/>
                  <a:gd name="connsiteY2" fmla="*/ 308160 h 309063"/>
                  <a:gd name="connsiteX3" fmla="*/ 92177 w 1009480"/>
                  <a:gd name="connsiteY3" fmla="*/ 309064 h 309063"/>
                  <a:gd name="connsiteX4" fmla="*/ 75910 w 1009480"/>
                  <a:gd name="connsiteY4" fmla="*/ 304545 h 309063"/>
                  <a:gd name="connsiteX5" fmla="*/ 48800 w 1009480"/>
                  <a:gd name="connsiteY5" fmla="*/ 258457 h 309063"/>
                  <a:gd name="connsiteX6" fmla="*/ 31629 w 1009480"/>
                  <a:gd name="connsiteY6" fmla="*/ 238576 h 309063"/>
                  <a:gd name="connsiteX7" fmla="*/ 11748 w 1009480"/>
                  <a:gd name="connsiteY7" fmla="*/ 220502 h 309063"/>
                  <a:gd name="connsiteX8" fmla="*/ 0 w 1009480"/>
                  <a:gd name="connsiteY8" fmla="*/ 179835 h 309063"/>
                  <a:gd name="connsiteX9" fmla="*/ 38859 w 1009480"/>
                  <a:gd name="connsiteY9" fmla="*/ 125614 h 309063"/>
                  <a:gd name="connsiteX10" fmla="*/ 60548 w 1009480"/>
                  <a:gd name="connsiteY10" fmla="*/ 112962 h 309063"/>
                  <a:gd name="connsiteX11" fmla="*/ 93984 w 1009480"/>
                  <a:gd name="connsiteY11" fmla="*/ 109347 h 309063"/>
                  <a:gd name="connsiteX12" fmla="*/ 115673 w 1009480"/>
                  <a:gd name="connsiteY12" fmla="*/ 111155 h 309063"/>
                  <a:gd name="connsiteX13" fmla="*/ 125614 w 1009480"/>
                  <a:gd name="connsiteY13" fmla="*/ 109347 h 309063"/>
                  <a:gd name="connsiteX14" fmla="*/ 188872 w 1009480"/>
                  <a:gd name="connsiteY14" fmla="*/ 108443 h 309063"/>
                  <a:gd name="connsiteX15" fmla="*/ 211465 w 1009480"/>
                  <a:gd name="connsiteY15" fmla="*/ 97599 h 309063"/>
                  <a:gd name="connsiteX16" fmla="*/ 266590 w 1009480"/>
                  <a:gd name="connsiteY16" fmla="*/ 103925 h 309063"/>
                  <a:gd name="connsiteX17" fmla="*/ 300931 w 1009480"/>
                  <a:gd name="connsiteY17" fmla="*/ 95792 h 309063"/>
                  <a:gd name="connsiteX18" fmla="*/ 317197 w 1009480"/>
                  <a:gd name="connsiteY18" fmla="*/ 86755 h 309063"/>
                  <a:gd name="connsiteX19" fmla="*/ 369611 w 1009480"/>
                  <a:gd name="connsiteY19" fmla="*/ 73199 h 309063"/>
                  <a:gd name="connsiteX20" fmla="*/ 364189 w 1009480"/>
                  <a:gd name="connsiteY20" fmla="*/ 62355 h 309063"/>
                  <a:gd name="connsiteX21" fmla="*/ 380456 w 1009480"/>
                  <a:gd name="connsiteY21" fmla="*/ 46992 h 309063"/>
                  <a:gd name="connsiteX22" fmla="*/ 398530 w 1009480"/>
                  <a:gd name="connsiteY22" fmla="*/ 21689 h 309063"/>
                  <a:gd name="connsiteX23" fmla="*/ 422026 w 1009480"/>
                  <a:gd name="connsiteY23" fmla="*/ 15363 h 309063"/>
                  <a:gd name="connsiteX24" fmla="*/ 439196 w 1009480"/>
                  <a:gd name="connsiteY24" fmla="*/ 18074 h 309063"/>
                  <a:gd name="connsiteX25" fmla="*/ 473536 w 1009480"/>
                  <a:gd name="connsiteY25" fmla="*/ 18074 h 309063"/>
                  <a:gd name="connsiteX26" fmla="*/ 497032 w 1009480"/>
                  <a:gd name="connsiteY26" fmla="*/ 21689 h 309063"/>
                  <a:gd name="connsiteX27" fmla="*/ 553965 w 1009480"/>
                  <a:gd name="connsiteY27" fmla="*/ 27111 h 309063"/>
                  <a:gd name="connsiteX28" fmla="*/ 581980 w 1009480"/>
                  <a:gd name="connsiteY28" fmla="*/ 15363 h 309063"/>
                  <a:gd name="connsiteX29" fmla="*/ 593728 w 1009480"/>
                  <a:gd name="connsiteY29" fmla="*/ 0 h 309063"/>
                  <a:gd name="connsiteX30" fmla="*/ 723860 w 1009480"/>
                  <a:gd name="connsiteY30" fmla="*/ 21689 h 309063"/>
                  <a:gd name="connsiteX31" fmla="*/ 784408 w 1009480"/>
                  <a:gd name="connsiteY31" fmla="*/ 37052 h 309063"/>
                  <a:gd name="connsiteX32" fmla="*/ 798867 w 1009480"/>
                  <a:gd name="connsiteY32" fmla="*/ 57837 h 309063"/>
                  <a:gd name="connsiteX33" fmla="*/ 810615 w 1009480"/>
                  <a:gd name="connsiteY33" fmla="*/ 66873 h 309063"/>
                  <a:gd name="connsiteX34" fmla="*/ 822363 w 1009480"/>
                  <a:gd name="connsiteY34" fmla="*/ 75007 h 309063"/>
                  <a:gd name="connsiteX35" fmla="*/ 876584 w 1009480"/>
                  <a:gd name="connsiteY35" fmla="*/ 95792 h 309063"/>
                  <a:gd name="connsiteX36" fmla="*/ 955206 w 1009480"/>
                  <a:gd name="connsiteY36" fmla="*/ 127421 h 309063"/>
                  <a:gd name="connsiteX37" fmla="*/ 971472 w 1009480"/>
                  <a:gd name="connsiteY37" fmla="*/ 141880 h 309063"/>
                  <a:gd name="connsiteX38" fmla="*/ 977798 w 1009480"/>
                  <a:gd name="connsiteY38" fmla="*/ 167184 h 309063"/>
                  <a:gd name="connsiteX39" fmla="*/ 975087 w 1009480"/>
                  <a:gd name="connsiteY39" fmla="*/ 181643 h 309063"/>
                  <a:gd name="connsiteX40" fmla="*/ 988643 w 1009480"/>
                  <a:gd name="connsiteY40" fmla="*/ 194294 h 309063"/>
                  <a:gd name="connsiteX41" fmla="*/ 988643 w 1009480"/>
                  <a:gd name="connsiteY41" fmla="*/ 209657 h 309063"/>
                  <a:gd name="connsiteX42" fmla="*/ 1007620 w 1009480"/>
                  <a:gd name="connsiteY42" fmla="*/ 253938 h 309063"/>
                  <a:gd name="connsiteX43" fmla="*/ 965147 w 1009480"/>
                  <a:gd name="connsiteY43" fmla="*/ 281049 h 309063"/>
                  <a:gd name="connsiteX44" fmla="*/ 967858 w 1009480"/>
                  <a:gd name="connsiteY44" fmla="*/ 301834 h 309063"/>
                  <a:gd name="connsiteX45" fmla="*/ 553965 w 1009480"/>
                  <a:gd name="connsiteY45" fmla="*/ 300931 h 309063"/>
                  <a:gd name="connsiteX46" fmla="*/ 335271 w 1009480"/>
                  <a:gd name="connsiteY46" fmla="*/ 301834 h 309063"/>
                  <a:gd name="connsiteX47" fmla="*/ 326234 w 1009480"/>
                  <a:gd name="connsiteY47" fmla="*/ 275627 h 309063"/>
                  <a:gd name="connsiteX48" fmla="*/ 303642 w 1009480"/>
                  <a:gd name="connsiteY48" fmla="*/ 262975 h 309063"/>
                  <a:gd name="connsiteX49" fmla="*/ 285568 w 1009480"/>
                  <a:gd name="connsiteY49" fmla="*/ 262975 h 309063"/>
                  <a:gd name="connsiteX50" fmla="*/ 285568 w 1009480"/>
                  <a:gd name="connsiteY50" fmla="*/ 262975 h 309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009480" h="309063">
                    <a:moveTo>
                      <a:pt x="285568" y="262975"/>
                    </a:moveTo>
                    <a:cubicBezTo>
                      <a:pt x="239479" y="274723"/>
                      <a:pt x="192487" y="286471"/>
                      <a:pt x="147302" y="298219"/>
                    </a:cubicBezTo>
                    <a:cubicBezTo>
                      <a:pt x="135554" y="301834"/>
                      <a:pt x="122903" y="304545"/>
                      <a:pt x="111155" y="308160"/>
                    </a:cubicBezTo>
                    <a:cubicBezTo>
                      <a:pt x="104829" y="308160"/>
                      <a:pt x="98503" y="309064"/>
                      <a:pt x="92177" y="309064"/>
                    </a:cubicBezTo>
                    <a:cubicBezTo>
                      <a:pt x="86755" y="307256"/>
                      <a:pt x="81333" y="306353"/>
                      <a:pt x="75910" y="304545"/>
                    </a:cubicBezTo>
                    <a:cubicBezTo>
                      <a:pt x="66873" y="289183"/>
                      <a:pt x="58740" y="273820"/>
                      <a:pt x="48800" y="258457"/>
                    </a:cubicBezTo>
                    <a:cubicBezTo>
                      <a:pt x="43377" y="252131"/>
                      <a:pt x="37052" y="244901"/>
                      <a:pt x="31629" y="238576"/>
                    </a:cubicBezTo>
                    <a:cubicBezTo>
                      <a:pt x="24400" y="232250"/>
                      <a:pt x="16267" y="227731"/>
                      <a:pt x="11748" y="220502"/>
                    </a:cubicBezTo>
                    <a:cubicBezTo>
                      <a:pt x="8133" y="207850"/>
                      <a:pt x="1807" y="195198"/>
                      <a:pt x="0" y="179835"/>
                    </a:cubicBezTo>
                    <a:cubicBezTo>
                      <a:pt x="10844" y="157243"/>
                      <a:pt x="24400" y="141880"/>
                      <a:pt x="38859" y="125614"/>
                    </a:cubicBezTo>
                    <a:cubicBezTo>
                      <a:pt x="46088" y="120191"/>
                      <a:pt x="50607" y="116577"/>
                      <a:pt x="60548" y="112962"/>
                    </a:cubicBezTo>
                    <a:cubicBezTo>
                      <a:pt x="71392" y="112058"/>
                      <a:pt x="80429" y="112962"/>
                      <a:pt x="93984" y="109347"/>
                    </a:cubicBezTo>
                    <a:cubicBezTo>
                      <a:pt x="102118" y="109347"/>
                      <a:pt x="109347" y="109347"/>
                      <a:pt x="115673" y="111155"/>
                    </a:cubicBezTo>
                    <a:cubicBezTo>
                      <a:pt x="118384" y="110251"/>
                      <a:pt x="122903" y="110251"/>
                      <a:pt x="125614" y="109347"/>
                    </a:cubicBezTo>
                    <a:cubicBezTo>
                      <a:pt x="148206" y="110251"/>
                      <a:pt x="168087" y="109347"/>
                      <a:pt x="188872" y="108443"/>
                    </a:cubicBezTo>
                    <a:cubicBezTo>
                      <a:pt x="200620" y="101214"/>
                      <a:pt x="202428" y="101214"/>
                      <a:pt x="211465" y="97599"/>
                    </a:cubicBezTo>
                    <a:cubicBezTo>
                      <a:pt x="226828" y="98503"/>
                      <a:pt x="250324" y="105732"/>
                      <a:pt x="266590" y="103925"/>
                    </a:cubicBezTo>
                    <a:cubicBezTo>
                      <a:pt x="272012" y="93081"/>
                      <a:pt x="284664" y="92177"/>
                      <a:pt x="300931" y="95792"/>
                    </a:cubicBezTo>
                    <a:cubicBezTo>
                      <a:pt x="307256" y="94888"/>
                      <a:pt x="311775" y="89466"/>
                      <a:pt x="317197" y="86755"/>
                    </a:cubicBezTo>
                    <a:cubicBezTo>
                      <a:pt x="334367" y="82236"/>
                      <a:pt x="363286" y="80429"/>
                      <a:pt x="369611" y="73199"/>
                    </a:cubicBezTo>
                    <a:cubicBezTo>
                      <a:pt x="367804" y="69585"/>
                      <a:pt x="366900" y="66873"/>
                      <a:pt x="364189" y="62355"/>
                    </a:cubicBezTo>
                    <a:cubicBezTo>
                      <a:pt x="370515" y="57837"/>
                      <a:pt x="375937" y="52414"/>
                      <a:pt x="380456" y="46992"/>
                    </a:cubicBezTo>
                    <a:cubicBezTo>
                      <a:pt x="386782" y="38859"/>
                      <a:pt x="391300" y="29822"/>
                      <a:pt x="398530" y="21689"/>
                    </a:cubicBezTo>
                    <a:cubicBezTo>
                      <a:pt x="404856" y="15363"/>
                      <a:pt x="412989" y="15363"/>
                      <a:pt x="422026" y="15363"/>
                    </a:cubicBezTo>
                    <a:cubicBezTo>
                      <a:pt x="427448" y="16267"/>
                      <a:pt x="433774" y="17170"/>
                      <a:pt x="439196" y="18074"/>
                    </a:cubicBezTo>
                    <a:cubicBezTo>
                      <a:pt x="450944" y="18074"/>
                      <a:pt x="460885" y="18074"/>
                      <a:pt x="473536" y="18074"/>
                    </a:cubicBezTo>
                    <a:cubicBezTo>
                      <a:pt x="480766" y="18978"/>
                      <a:pt x="489803" y="20785"/>
                      <a:pt x="497032" y="21689"/>
                    </a:cubicBezTo>
                    <a:cubicBezTo>
                      <a:pt x="516010" y="22592"/>
                      <a:pt x="535891" y="23496"/>
                      <a:pt x="553965" y="27111"/>
                    </a:cubicBezTo>
                    <a:cubicBezTo>
                      <a:pt x="563906" y="24400"/>
                      <a:pt x="572039" y="18074"/>
                      <a:pt x="581980" y="15363"/>
                    </a:cubicBezTo>
                    <a:cubicBezTo>
                      <a:pt x="586498" y="11748"/>
                      <a:pt x="590113" y="4518"/>
                      <a:pt x="593728" y="0"/>
                    </a:cubicBezTo>
                    <a:cubicBezTo>
                      <a:pt x="637105" y="7230"/>
                      <a:pt x="680483" y="14459"/>
                      <a:pt x="723860" y="21689"/>
                    </a:cubicBezTo>
                    <a:cubicBezTo>
                      <a:pt x="743741" y="27111"/>
                      <a:pt x="765430" y="31629"/>
                      <a:pt x="784408" y="37052"/>
                    </a:cubicBezTo>
                    <a:cubicBezTo>
                      <a:pt x="789830" y="43377"/>
                      <a:pt x="793445" y="50607"/>
                      <a:pt x="798867" y="57837"/>
                    </a:cubicBezTo>
                    <a:cubicBezTo>
                      <a:pt x="803385" y="60548"/>
                      <a:pt x="807000" y="64162"/>
                      <a:pt x="810615" y="66873"/>
                    </a:cubicBezTo>
                    <a:cubicBezTo>
                      <a:pt x="814230" y="69585"/>
                      <a:pt x="818748" y="72296"/>
                      <a:pt x="822363" y="75007"/>
                    </a:cubicBezTo>
                    <a:cubicBezTo>
                      <a:pt x="841340" y="82236"/>
                      <a:pt x="858511" y="89466"/>
                      <a:pt x="876584" y="95792"/>
                    </a:cubicBezTo>
                    <a:cubicBezTo>
                      <a:pt x="902792" y="106636"/>
                      <a:pt x="928999" y="116577"/>
                      <a:pt x="955206" y="127421"/>
                    </a:cubicBezTo>
                    <a:cubicBezTo>
                      <a:pt x="963339" y="128325"/>
                      <a:pt x="969665" y="132843"/>
                      <a:pt x="971472" y="141880"/>
                    </a:cubicBezTo>
                    <a:cubicBezTo>
                      <a:pt x="974184" y="150013"/>
                      <a:pt x="975991" y="159050"/>
                      <a:pt x="977798" y="167184"/>
                    </a:cubicBezTo>
                    <a:cubicBezTo>
                      <a:pt x="976895" y="171702"/>
                      <a:pt x="975991" y="177124"/>
                      <a:pt x="975087" y="181643"/>
                    </a:cubicBezTo>
                    <a:cubicBezTo>
                      <a:pt x="980509" y="183450"/>
                      <a:pt x="986835" y="187065"/>
                      <a:pt x="988643" y="194294"/>
                    </a:cubicBezTo>
                    <a:cubicBezTo>
                      <a:pt x="989546" y="199717"/>
                      <a:pt x="987739" y="204235"/>
                      <a:pt x="988643" y="209657"/>
                    </a:cubicBezTo>
                    <a:cubicBezTo>
                      <a:pt x="994969" y="225020"/>
                      <a:pt x="1015754" y="239479"/>
                      <a:pt x="1007620" y="253938"/>
                    </a:cubicBezTo>
                    <a:cubicBezTo>
                      <a:pt x="1002198" y="262072"/>
                      <a:pt x="1004006" y="230442"/>
                      <a:pt x="965147" y="281049"/>
                    </a:cubicBezTo>
                    <a:cubicBezTo>
                      <a:pt x="961532" y="285568"/>
                      <a:pt x="969665" y="297316"/>
                      <a:pt x="967858" y="301834"/>
                    </a:cubicBezTo>
                    <a:cubicBezTo>
                      <a:pt x="823266" y="301834"/>
                      <a:pt x="698557" y="300931"/>
                      <a:pt x="553965" y="300931"/>
                    </a:cubicBezTo>
                    <a:cubicBezTo>
                      <a:pt x="480766" y="300931"/>
                      <a:pt x="407567" y="301834"/>
                      <a:pt x="335271" y="301834"/>
                    </a:cubicBezTo>
                    <a:cubicBezTo>
                      <a:pt x="332560" y="292797"/>
                      <a:pt x="328945" y="284664"/>
                      <a:pt x="326234" y="275627"/>
                    </a:cubicBezTo>
                    <a:cubicBezTo>
                      <a:pt x="325330" y="267494"/>
                      <a:pt x="321716" y="260264"/>
                      <a:pt x="303642" y="262975"/>
                    </a:cubicBezTo>
                    <a:cubicBezTo>
                      <a:pt x="297316" y="262975"/>
                      <a:pt x="291894" y="262975"/>
                      <a:pt x="285568" y="262975"/>
                    </a:cubicBezTo>
                    <a:lnTo>
                      <a:pt x="285568" y="262975"/>
                    </a:lnTo>
                    <a:close/>
                  </a:path>
                </a:pathLst>
              </a:custGeom>
              <a:solidFill>
                <a:srgbClr val="6B95A1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47" name="任意多边形: 形状 1846"/>
              <p:cNvSpPr/>
              <p:nvPr>
                <p:custDataLst>
                  <p:tags r:id="rId1271"/>
                </p:custDataLst>
              </p:nvPr>
            </p:nvSpPr>
            <p:spPr>
              <a:xfrm>
                <a:off x="3828628" y="2321815"/>
                <a:ext cx="1010331" cy="303641"/>
              </a:xfrm>
              <a:custGeom>
                <a:avLst/>
                <a:gdLst>
                  <a:gd name="connsiteX0" fmla="*/ 286471 w 1010331"/>
                  <a:gd name="connsiteY0" fmla="*/ 260264 h 303641"/>
                  <a:gd name="connsiteX1" fmla="*/ 282857 w 1010331"/>
                  <a:gd name="connsiteY1" fmla="*/ 261168 h 303641"/>
                  <a:gd name="connsiteX2" fmla="*/ 281953 w 1010331"/>
                  <a:gd name="connsiteY2" fmla="*/ 259361 h 303641"/>
                  <a:gd name="connsiteX3" fmla="*/ 286471 w 1010331"/>
                  <a:gd name="connsiteY3" fmla="*/ 254842 h 303641"/>
                  <a:gd name="connsiteX4" fmla="*/ 290990 w 1010331"/>
                  <a:gd name="connsiteY4" fmla="*/ 259361 h 303641"/>
                  <a:gd name="connsiteX5" fmla="*/ 290990 w 1010331"/>
                  <a:gd name="connsiteY5" fmla="*/ 261168 h 303641"/>
                  <a:gd name="connsiteX6" fmla="*/ 286471 w 1010331"/>
                  <a:gd name="connsiteY6" fmla="*/ 260264 h 303641"/>
                  <a:gd name="connsiteX7" fmla="*/ 286471 w 1010331"/>
                  <a:gd name="connsiteY7" fmla="*/ 260264 h 303641"/>
                  <a:gd name="connsiteX8" fmla="*/ 261168 w 1010331"/>
                  <a:gd name="connsiteY8" fmla="*/ 266590 h 303641"/>
                  <a:gd name="connsiteX9" fmla="*/ 253035 w 1010331"/>
                  <a:gd name="connsiteY9" fmla="*/ 268398 h 303641"/>
                  <a:gd name="connsiteX10" fmla="*/ 257553 w 1010331"/>
                  <a:gd name="connsiteY10" fmla="*/ 264783 h 303641"/>
                  <a:gd name="connsiteX11" fmla="*/ 261168 w 1010331"/>
                  <a:gd name="connsiteY11" fmla="*/ 266590 h 303641"/>
                  <a:gd name="connsiteX12" fmla="*/ 261168 w 1010331"/>
                  <a:gd name="connsiteY12" fmla="*/ 266590 h 303641"/>
                  <a:gd name="connsiteX13" fmla="*/ 243094 w 1010331"/>
                  <a:gd name="connsiteY13" fmla="*/ 271109 h 303641"/>
                  <a:gd name="connsiteX14" fmla="*/ 235864 w 1010331"/>
                  <a:gd name="connsiteY14" fmla="*/ 272916 h 303641"/>
                  <a:gd name="connsiteX15" fmla="*/ 234961 w 1010331"/>
                  <a:gd name="connsiteY15" fmla="*/ 269301 h 303641"/>
                  <a:gd name="connsiteX16" fmla="*/ 239479 w 1010331"/>
                  <a:gd name="connsiteY16" fmla="*/ 264783 h 303641"/>
                  <a:gd name="connsiteX17" fmla="*/ 243998 w 1010331"/>
                  <a:gd name="connsiteY17" fmla="*/ 269301 h 303641"/>
                  <a:gd name="connsiteX18" fmla="*/ 243094 w 1010331"/>
                  <a:gd name="connsiteY18" fmla="*/ 271109 h 303641"/>
                  <a:gd name="connsiteX19" fmla="*/ 243094 w 1010331"/>
                  <a:gd name="connsiteY19" fmla="*/ 271109 h 303641"/>
                  <a:gd name="connsiteX20" fmla="*/ 229539 w 1010331"/>
                  <a:gd name="connsiteY20" fmla="*/ 274723 h 303641"/>
                  <a:gd name="connsiteX21" fmla="*/ 226828 w 1010331"/>
                  <a:gd name="connsiteY21" fmla="*/ 275627 h 303641"/>
                  <a:gd name="connsiteX22" fmla="*/ 229539 w 1010331"/>
                  <a:gd name="connsiteY22" fmla="*/ 274723 h 303641"/>
                  <a:gd name="connsiteX23" fmla="*/ 229539 w 1010331"/>
                  <a:gd name="connsiteY23" fmla="*/ 274723 h 303641"/>
                  <a:gd name="connsiteX24" fmla="*/ 215080 w 1010331"/>
                  <a:gd name="connsiteY24" fmla="*/ 278338 h 303641"/>
                  <a:gd name="connsiteX25" fmla="*/ 206043 w 1010331"/>
                  <a:gd name="connsiteY25" fmla="*/ 281049 h 303641"/>
                  <a:gd name="connsiteX26" fmla="*/ 206043 w 1010331"/>
                  <a:gd name="connsiteY26" fmla="*/ 280146 h 303641"/>
                  <a:gd name="connsiteX27" fmla="*/ 210561 w 1010331"/>
                  <a:gd name="connsiteY27" fmla="*/ 275627 h 303641"/>
                  <a:gd name="connsiteX28" fmla="*/ 215080 w 1010331"/>
                  <a:gd name="connsiteY28" fmla="*/ 278338 h 303641"/>
                  <a:gd name="connsiteX29" fmla="*/ 215080 w 1010331"/>
                  <a:gd name="connsiteY29" fmla="*/ 278338 h 303641"/>
                  <a:gd name="connsiteX30" fmla="*/ 194294 w 1010331"/>
                  <a:gd name="connsiteY30" fmla="*/ 283760 h 303641"/>
                  <a:gd name="connsiteX31" fmla="*/ 192487 w 1010331"/>
                  <a:gd name="connsiteY31" fmla="*/ 283760 h 303641"/>
                  <a:gd name="connsiteX32" fmla="*/ 192487 w 1010331"/>
                  <a:gd name="connsiteY32" fmla="*/ 283760 h 303641"/>
                  <a:gd name="connsiteX33" fmla="*/ 187969 w 1010331"/>
                  <a:gd name="connsiteY33" fmla="*/ 279242 h 303641"/>
                  <a:gd name="connsiteX34" fmla="*/ 192487 w 1010331"/>
                  <a:gd name="connsiteY34" fmla="*/ 274723 h 303641"/>
                  <a:gd name="connsiteX35" fmla="*/ 197006 w 1010331"/>
                  <a:gd name="connsiteY35" fmla="*/ 279242 h 303641"/>
                  <a:gd name="connsiteX36" fmla="*/ 194294 w 1010331"/>
                  <a:gd name="connsiteY36" fmla="*/ 283760 h 303641"/>
                  <a:gd name="connsiteX37" fmla="*/ 194294 w 1010331"/>
                  <a:gd name="connsiteY37" fmla="*/ 283760 h 303641"/>
                  <a:gd name="connsiteX38" fmla="*/ 184354 w 1010331"/>
                  <a:gd name="connsiteY38" fmla="*/ 285568 h 303641"/>
                  <a:gd name="connsiteX39" fmla="*/ 178932 w 1010331"/>
                  <a:gd name="connsiteY39" fmla="*/ 287375 h 303641"/>
                  <a:gd name="connsiteX40" fmla="*/ 182546 w 1010331"/>
                  <a:gd name="connsiteY40" fmla="*/ 285568 h 303641"/>
                  <a:gd name="connsiteX41" fmla="*/ 184354 w 1010331"/>
                  <a:gd name="connsiteY41" fmla="*/ 285568 h 303641"/>
                  <a:gd name="connsiteX42" fmla="*/ 184354 w 1010331"/>
                  <a:gd name="connsiteY42" fmla="*/ 285568 h 303641"/>
                  <a:gd name="connsiteX43" fmla="*/ 168087 w 1010331"/>
                  <a:gd name="connsiteY43" fmla="*/ 290086 h 303641"/>
                  <a:gd name="connsiteX44" fmla="*/ 159050 w 1010331"/>
                  <a:gd name="connsiteY44" fmla="*/ 291894 h 303641"/>
                  <a:gd name="connsiteX45" fmla="*/ 158147 w 1010331"/>
                  <a:gd name="connsiteY45" fmla="*/ 290086 h 303641"/>
                  <a:gd name="connsiteX46" fmla="*/ 162665 w 1010331"/>
                  <a:gd name="connsiteY46" fmla="*/ 285568 h 303641"/>
                  <a:gd name="connsiteX47" fmla="*/ 168087 w 1010331"/>
                  <a:gd name="connsiteY47" fmla="*/ 290086 h 303641"/>
                  <a:gd name="connsiteX48" fmla="*/ 168087 w 1010331"/>
                  <a:gd name="connsiteY48" fmla="*/ 290086 h 303641"/>
                  <a:gd name="connsiteX49" fmla="*/ 140073 w 1010331"/>
                  <a:gd name="connsiteY49" fmla="*/ 297316 h 303641"/>
                  <a:gd name="connsiteX50" fmla="*/ 131036 w 1010331"/>
                  <a:gd name="connsiteY50" fmla="*/ 300027 h 303641"/>
                  <a:gd name="connsiteX51" fmla="*/ 131036 w 1010331"/>
                  <a:gd name="connsiteY51" fmla="*/ 300027 h 303641"/>
                  <a:gd name="connsiteX52" fmla="*/ 135554 w 1010331"/>
                  <a:gd name="connsiteY52" fmla="*/ 295508 h 303641"/>
                  <a:gd name="connsiteX53" fmla="*/ 140073 w 1010331"/>
                  <a:gd name="connsiteY53" fmla="*/ 297316 h 303641"/>
                  <a:gd name="connsiteX54" fmla="*/ 140073 w 1010331"/>
                  <a:gd name="connsiteY54" fmla="*/ 297316 h 303641"/>
                  <a:gd name="connsiteX55" fmla="*/ 120191 w 1010331"/>
                  <a:gd name="connsiteY55" fmla="*/ 302738 h 303641"/>
                  <a:gd name="connsiteX56" fmla="*/ 114769 w 1010331"/>
                  <a:gd name="connsiteY56" fmla="*/ 303642 h 303641"/>
                  <a:gd name="connsiteX57" fmla="*/ 112058 w 1010331"/>
                  <a:gd name="connsiteY57" fmla="*/ 299123 h 303641"/>
                  <a:gd name="connsiteX58" fmla="*/ 116577 w 1010331"/>
                  <a:gd name="connsiteY58" fmla="*/ 294605 h 303641"/>
                  <a:gd name="connsiteX59" fmla="*/ 121095 w 1010331"/>
                  <a:gd name="connsiteY59" fmla="*/ 299123 h 303641"/>
                  <a:gd name="connsiteX60" fmla="*/ 120191 w 1010331"/>
                  <a:gd name="connsiteY60" fmla="*/ 302738 h 303641"/>
                  <a:gd name="connsiteX61" fmla="*/ 120191 w 1010331"/>
                  <a:gd name="connsiteY61" fmla="*/ 302738 h 303641"/>
                  <a:gd name="connsiteX62" fmla="*/ 81333 w 1010331"/>
                  <a:gd name="connsiteY62" fmla="*/ 303642 h 303641"/>
                  <a:gd name="connsiteX63" fmla="*/ 75910 w 1010331"/>
                  <a:gd name="connsiteY63" fmla="*/ 301834 h 303641"/>
                  <a:gd name="connsiteX64" fmla="*/ 75007 w 1010331"/>
                  <a:gd name="connsiteY64" fmla="*/ 300027 h 303641"/>
                  <a:gd name="connsiteX65" fmla="*/ 75007 w 1010331"/>
                  <a:gd name="connsiteY65" fmla="*/ 299123 h 303641"/>
                  <a:gd name="connsiteX66" fmla="*/ 79525 w 1010331"/>
                  <a:gd name="connsiteY66" fmla="*/ 294605 h 303641"/>
                  <a:gd name="connsiteX67" fmla="*/ 84044 w 1010331"/>
                  <a:gd name="connsiteY67" fmla="*/ 299123 h 303641"/>
                  <a:gd name="connsiteX68" fmla="*/ 81333 w 1010331"/>
                  <a:gd name="connsiteY68" fmla="*/ 303642 h 303641"/>
                  <a:gd name="connsiteX69" fmla="*/ 81333 w 1010331"/>
                  <a:gd name="connsiteY69" fmla="*/ 303642 h 303641"/>
                  <a:gd name="connsiteX70" fmla="*/ 71392 w 1010331"/>
                  <a:gd name="connsiteY70" fmla="*/ 294605 h 303641"/>
                  <a:gd name="connsiteX71" fmla="*/ 66873 w 1010331"/>
                  <a:gd name="connsiteY71" fmla="*/ 286471 h 303641"/>
                  <a:gd name="connsiteX72" fmla="*/ 69585 w 1010331"/>
                  <a:gd name="connsiteY72" fmla="*/ 285568 h 303641"/>
                  <a:gd name="connsiteX73" fmla="*/ 74103 w 1010331"/>
                  <a:gd name="connsiteY73" fmla="*/ 290086 h 303641"/>
                  <a:gd name="connsiteX74" fmla="*/ 71392 w 1010331"/>
                  <a:gd name="connsiteY74" fmla="*/ 294605 h 303641"/>
                  <a:gd name="connsiteX75" fmla="*/ 71392 w 1010331"/>
                  <a:gd name="connsiteY75" fmla="*/ 294605 h 303641"/>
                  <a:gd name="connsiteX76" fmla="*/ 64162 w 1010331"/>
                  <a:gd name="connsiteY76" fmla="*/ 281953 h 303641"/>
                  <a:gd name="connsiteX77" fmla="*/ 59644 w 1010331"/>
                  <a:gd name="connsiteY77" fmla="*/ 274723 h 303641"/>
                  <a:gd name="connsiteX78" fmla="*/ 60548 w 1010331"/>
                  <a:gd name="connsiteY78" fmla="*/ 274723 h 303641"/>
                  <a:gd name="connsiteX79" fmla="*/ 65066 w 1010331"/>
                  <a:gd name="connsiteY79" fmla="*/ 279242 h 303641"/>
                  <a:gd name="connsiteX80" fmla="*/ 64162 w 1010331"/>
                  <a:gd name="connsiteY80" fmla="*/ 281953 h 303641"/>
                  <a:gd name="connsiteX81" fmla="*/ 64162 w 1010331"/>
                  <a:gd name="connsiteY81" fmla="*/ 281953 h 303641"/>
                  <a:gd name="connsiteX82" fmla="*/ 9941 w 1010331"/>
                  <a:gd name="connsiteY82" fmla="*/ 212368 h 303641"/>
                  <a:gd name="connsiteX83" fmla="*/ 9037 w 1010331"/>
                  <a:gd name="connsiteY83" fmla="*/ 208754 h 303641"/>
                  <a:gd name="connsiteX84" fmla="*/ 13555 w 1010331"/>
                  <a:gd name="connsiteY84" fmla="*/ 204235 h 303641"/>
                  <a:gd name="connsiteX85" fmla="*/ 18074 w 1010331"/>
                  <a:gd name="connsiteY85" fmla="*/ 208754 h 303641"/>
                  <a:gd name="connsiteX86" fmla="*/ 13555 w 1010331"/>
                  <a:gd name="connsiteY86" fmla="*/ 213272 h 303641"/>
                  <a:gd name="connsiteX87" fmla="*/ 9941 w 1010331"/>
                  <a:gd name="connsiteY87" fmla="*/ 212368 h 303641"/>
                  <a:gd name="connsiteX88" fmla="*/ 9941 w 1010331"/>
                  <a:gd name="connsiteY88" fmla="*/ 212368 h 303641"/>
                  <a:gd name="connsiteX89" fmla="*/ 6326 w 1010331"/>
                  <a:gd name="connsiteY89" fmla="*/ 202428 h 303641"/>
                  <a:gd name="connsiteX90" fmla="*/ 3615 w 1010331"/>
                  <a:gd name="connsiteY90" fmla="*/ 193391 h 303641"/>
                  <a:gd name="connsiteX91" fmla="*/ 4518 w 1010331"/>
                  <a:gd name="connsiteY91" fmla="*/ 193391 h 303641"/>
                  <a:gd name="connsiteX92" fmla="*/ 9037 w 1010331"/>
                  <a:gd name="connsiteY92" fmla="*/ 197909 h 303641"/>
                  <a:gd name="connsiteX93" fmla="*/ 6326 w 1010331"/>
                  <a:gd name="connsiteY93" fmla="*/ 202428 h 303641"/>
                  <a:gd name="connsiteX94" fmla="*/ 6326 w 1010331"/>
                  <a:gd name="connsiteY94" fmla="*/ 202428 h 303641"/>
                  <a:gd name="connsiteX95" fmla="*/ 904 w 1010331"/>
                  <a:gd name="connsiteY95" fmla="*/ 180739 h 303641"/>
                  <a:gd name="connsiteX96" fmla="*/ 0 w 1010331"/>
                  <a:gd name="connsiteY96" fmla="*/ 176221 h 303641"/>
                  <a:gd name="connsiteX97" fmla="*/ 904 w 1010331"/>
                  <a:gd name="connsiteY97" fmla="*/ 174413 h 303641"/>
                  <a:gd name="connsiteX98" fmla="*/ 3615 w 1010331"/>
                  <a:gd name="connsiteY98" fmla="*/ 173510 h 303641"/>
                  <a:gd name="connsiteX99" fmla="*/ 8133 w 1010331"/>
                  <a:gd name="connsiteY99" fmla="*/ 178028 h 303641"/>
                  <a:gd name="connsiteX100" fmla="*/ 3615 w 1010331"/>
                  <a:gd name="connsiteY100" fmla="*/ 182546 h 303641"/>
                  <a:gd name="connsiteX101" fmla="*/ 904 w 1010331"/>
                  <a:gd name="connsiteY101" fmla="*/ 180739 h 303641"/>
                  <a:gd name="connsiteX102" fmla="*/ 904 w 1010331"/>
                  <a:gd name="connsiteY102" fmla="*/ 180739 h 303641"/>
                  <a:gd name="connsiteX103" fmla="*/ 13555 w 1010331"/>
                  <a:gd name="connsiteY103" fmla="*/ 152725 h 303641"/>
                  <a:gd name="connsiteX104" fmla="*/ 18074 w 1010331"/>
                  <a:gd name="connsiteY104" fmla="*/ 146399 h 303641"/>
                  <a:gd name="connsiteX105" fmla="*/ 18074 w 1010331"/>
                  <a:gd name="connsiteY105" fmla="*/ 147302 h 303641"/>
                  <a:gd name="connsiteX106" fmla="*/ 13555 w 1010331"/>
                  <a:gd name="connsiteY106" fmla="*/ 152725 h 303641"/>
                  <a:gd name="connsiteX107" fmla="*/ 13555 w 1010331"/>
                  <a:gd name="connsiteY107" fmla="*/ 152725 h 303641"/>
                  <a:gd name="connsiteX108" fmla="*/ 21689 w 1010331"/>
                  <a:gd name="connsiteY108" fmla="*/ 141880 h 303641"/>
                  <a:gd name="connsiteX109" fmla="*/ 27111 w 1010331"/>
                  <a:gd name="connsiteY109" fmla="*/ 135554 h 303641"/>
                  <a:gd name="connsiteX110" fmla="*/ 27111 w 1010331"/>
                  <a:gd name="connsiteY110" fmla="*/ 137362 h 303641"/>
                  <a:gd name="connsiteX111" fmla="*/ 22592 w 1010331"/>
                  <a:gd name="connsiteY111" fmla="*/ 141880 h 303641"/>
                  <a:gd name="connsiteX112" fmla="*/ 21689 w 1010331"/>
                  <a:gd name="connsiteY112" fmla="*/ 141880 h 303641"/>
                  <a:gd name="connsiteX113" fmla="*/ 21689 w 1010331"/>
                  <a:gd name="connsiteY113" fmla="*/ 141880 h 303641"/>
                  <a:gd name="connsiteX114" fmla="*/ 29822 w 1010331"/>
                  <a:gd name="connsiteY114" fmla="*/ 131940 h 303641"/>
                  <a:gd name="connsiteX115" fmla="*/ 36148 w 1010331"/>
                  <a:gd name="connsiteY115" fmla="*/ 124710 h 303641"/>
                  <a:gd name="connsiteX116" fmla="*/ 37052 w 1010331"/>
                  <a:gd name="connsiteY116" fmla="*/ 127421 h 303641"/>
                  <a:gd name="connsiteX117" fmla="*/ 32533 w 1010331"/>
                  <a:gd name="connsiteY117" fmla="*/ 131940 h 303641"/>
                  <a:gd name="connsiteX118" fmla="*/ 29822 w 1010331"/>
                  <a:gd name="connsiteY118" fmla="*/ 131940 h 303641"/>
                  <a:gd name="connsiteX119" fmla="*/ 29822 w 1010331"/>
                  <a:gd name="connsiteY119" fmla="*/ 131940 h 303641"/>
                  <a:gd name="connsiteX120" fmla="*/ 39763 w 1010331"/>
                  <a:gd name="connsiteY120" fmla="*/ 121095 h 303641"/>
                  <a:gd name="connsiteX121" fmla="*/ 46088 w 1010331"/>
                  <a:gd name="connsiteY121" fmla="*/ 116577 h 303641"/>
                  <a:gd name="connsiteX122" fmla="*/ 46088 w 1010331"/>
                  <a:gd name="connsiteY122" fmla="*/ 116577 h 303641"/>
                  <a:gd name="connsiteX123" fmla="*/ 41570 w 1010331"/>
                  <a:gd name="connsiteY123" fmla="*/ 121095 h 303641"/>
                  <a:gd name="connsiteX124" fmla="*/ 39763 w 1010331"/>
                  <a:gd name="connsiteY124" fmla="*/ 121095 h 303641"/>
                  <a:gd name="connsiteX125" fmla="*/ 39763 w 1010331"/>
                  <a:gd name="connsiteY125" fmla="*/ 121095 h 303641"/>
                  <a:gd name="connsiteX126" fmla="*/ 65066 w 1010331"/>
                  <a:gd name="connsiteY126" fmla="*/ 109347 h 303641"/>
                  <a:gd name="connsiteX127" fmla="*/ 74103 w 1010331"/>
                  <a:gd name="connsiteY127" fmla="*/ 109347 h 303641"/>
                  <a:gd name="connsiteX128" fmla="*/ 69585 w 1010331"/>
                  <a:gd name="connsiteY128" fmla="*/ 112058 h 303641"/>
                  <a:gd name="connsiteX129" fmla="*/ 65066 w 1010331"/>
                  <a:gd name="connsiteY129" fmla="*/ 109347 h 303641"/>
                  <a:gd name="connsiteX130" fmla="*/ 65066 w 1010331"/>
                  <a:gd name="connsiteY130" fmla="*/ 109347 h 303641"/>
                  <a:gd name="connsiteX131" fmla="*/ 84044 w 1010331"/>
                  <a:gd name="connsiteY131" fmla="*/ 108443 h 303641"/>
                  <a:gd name="connsiteX132" fmla="*/ 93081 w 1010331"/>
                  <a:gd name="connsiteY132" fmla="*/ 106636 h 303641"/>
                  <a:gd name="connsiteX133" fmla="*/ 93081 w 1010331"/>
                  <a:gd name="connsiteY133" fmla="*/ 107540 h 303641"/>
                  <a:gd name="connsiteX134" fmla="*/ 88562 w 1010331"/>
                  <a:gd name="connsiteY134" fmla="*/ 112058 h 303641"/>
                  <a:gd name="connsiteX135" fmla="*/ 84044 w 1010331"/>
                  <a:gd name="connsiteY135" fmla="*/ 108443 h 303641"/>
                  <a:gd name="connsiteX136" fmla="*/ 84044 w 1010331"/>
                  <a:gd name="connsiteY136" fmla="*/ 108443 h 303641"/>
                  <a:gd name="connsiteX137" fmla="*/ 103021 w 1010331"/>
                  <a:gd name="connsiteY137" fmla="*/ 106636 h 303641"/>
                  <a:gd name="connsiteX138" fmla="*/ 112058 w 1010331"/>
                  <a:gd name="connsiteY138" fmla="*/ 107540 h 303641"/>
                  <a:gd name="connsiteX139" fmla="*/ 112058 w 1010331"/>
                  <a:gd name="connsiteY139" fmla="*/ 107540 h 303641"/>
                  <a:gd name="connsiteX140" fmla="*/ 107540 w 1010331"/>
                  <a:gd name="connsiteY140" fmla="*/ 112058 h 303641"/>
                  <a:gd name="connsiteX141" fmla="*/ 103021 w 1010331"/>
                  <a:gd name="connsiteY141" fmla="*/ 107540 h 303641"/>
                  <a:gd name="connsiteX142" fmla="*/ 103021 w 1010331"/>
                  <a:gd name="connsiteY142" fmla="*/ 106636 h 303641"/>
                  <a:gd name="connsiteX143" fmla="*/ 103021 w 1010331"/>
                  <a:gd name="connsiteY143" fmla="*/ 106636 h 303641"/>
                  <a:gd name="connsiteX144" fmla="*/ 121095 w 1010331"/>
                  <a:gd name="connsiteY144" fmla="*/ 107540 h 303641"/>
                  <a:gd name="connsiteX145" fmla="*/ 125614 w 1010331"/>
                  <a:gd name="connsiteY145" fmla="*/ 106636 h 303641"/>
                  <a:gd name="connsiteX146" fmla="*/ 130132 w 1010331"/>
                  <a:gd name="connsiteY146" fmla="*/ 106636 h 303641"/>
                  <a:gd name="connsiteX147" fmla="*/ 130132 w 1010331"/>
                  <a:gd name="connsiteY147" fmla="*/ 107540 h 303641"/>
                  <a:gd name="connsiteX148" fmla="*/ 125614 w 1010331"/>
                  <a:gd name="connsiteY148" fmla="*/ 112058 h 303641"/>
                  <a:gd name="connsiteX149" fmla="*/ 121095 w 1010331"/>
                  <a:gd name="connsiteY149" fmla="*/ 107540 h 303641"/>
                  <a:gd name="connsiteX150" fmla="*/ 121095 w 1010331"/>
                  <a:gd name="connsiteY150" fmla="*/ 107540 h 303641"/>
                  <a:gd name="connsiteX151" fmla="*/ 121095 w 1010331"/>
                  <a:gd name="connsiteY151" fmla="*/ 107540 h 303641"/>
                  <a:gd name="connsiteX152" fmla="*/ 140073 w 1010331"/>
                  <a:gd name="connsiteY152" fmla="*/ 106636 h 303641"/>
                  <a:gd name="connsiteX153" fmla="*/ 149110 w 1010331"/>
                  <a:gd name="connsiteY153" fmla="*/ 106636 h 303641"/>
                  <a:gd name="connsiteX154" fmla="*/ 149110 w 1010331"/>
                  <a:gd name="connsiteY154" fmla="*/ 107540 h 303641"/>
                  <a:gd name="connsiteX155" fmla="*/ 144591 w 1010331"/>
                  <a:gd name="connsiteY155" fmla="*/ 112058 h 303641"/>
                  <a:gd name="connsiteX156" fmla="*/ 140073 w 1010331"/>
                  <a:gd name="connsiteY156" fmla="*/ 106636 h 303641"/>
                  <a:gd name="connsiteX157" fmla="*/ 140073 w 1010331"/>
                  <a:gd name="connsiteY157" fmla="*/ 106636 h 303641"/>
                  <a:gd name="connsiteX158" fmla="*/ 140073 w 1010331"/>
                  <a:gd name="connsiteY158" fmla="*/ 106636 h 303641"/>
                  <a:gd name="connsiteX159" fmla="*/ 159050 w 1010331"/>
                  <a:gd name="connsiteY159" fmla="*/ 106636 h 303641"/>
                  <a:gd name="connsiteX160" fmla="*/ 168087 w 1010331"/>
                  <a:gd name="connsiteY160" fmla="*/ 106636 h 303641"/>
                  <a:gd name="connsiteX161" fmla="*/ 168087 w 1010331"/>
                  <a:gd name="connsiteY161" fmla="*/ 107540 h 303641"/>
                  <a:gd name="connsiteX162" fmla="*/ 163569 w 1010331"/>
                  <a:gd name="connsiteY162" fmla="*/ 112058 h 303641"/>
                  <a:gd name="connsiteX163" fmla="*/ 159050 w 1010331"/>
                  <a:gd name="connsiteY163" fmla="*/ 106636 h 303641"/>
                  <a:gd name="connsiteX164" fmla="*/ 159050 w 1010331"/>
                  <a:gd name="connsiteY164" fmla="*/ 106636 h 303641"/>
                  <a:gd name="connsiteX165" fmla="*/ 159050 w 1010331"/>
                  <a:gd name="connsiteY165" fmla="*/ 106636 h 303641"/>
                  <a:gd name="connsiteX166" fmla="*/ 178028 w 1010331"/>
                  <a:gd name="connsiteY166" fmla="*/ 106636 h 303641"/>
                  <a:gd name="connsiteX167" fmla="*/ 187065 w 1010331"/>
                  <a:gd name="connsiteY167" fmla="*/ 106636 h 303641"/>
                  <a:gd name="connsiteX168" fmla="*/ 187065 w 1010331"/>
                  <a:gd name="connsiteY168" fmla="*/ 108443 h 303641"/>
                  <a:gd name="connsiteX169" fmla="*/ 182546 w 1010331"/>
                  <a:gd name="connsiteY169" fmla="*/ 112962 h 303641"/>
                  <a:gd name="connsiteX170" fmla="*/ 178028 w 1010331"/>
                  <a:gd name="connsiteY170" fmla="*/ 108443 h 303641"/>
                  <a:gd name="connsiteX171" fmla="*/ 178028 w 1010331"/>
                  <a:gd name="connsiteY171" fmla="*/ 106636 h 303641"/>
                  <a:gd name="connsiteX172" fmla="*/ 178028 w 1010331"/>
                  <a:gd name="connsiteY172" fmla="*/ 106636 h 303641"/>
                  <a:gd name="connsiteX173" fmla="*/ 206043 w 1010331"/>
                  <a:gd name="connsiteY173" fmla="*/ 97599 h 303641"/>
                  <a:gd name="connsiteX174" fmla="*/ 212368 w 1010331"/>
                  <a:gd name="connsiteY174" fmla="*/ 95792 h 303641"/>
                  <a:gd name="connsiteX175" fmla="*/ 215983 w 1010331"/>
                  <a:gd name="connsiteY175" fmla="*/ 95792 h 303641"/>
                  <a:gd name="connsiteX176" fmla="*/ 215983 w 1010331"/>
                  <a:gd name="connsiteY176" fmla="*/ 96695 h 303641"/>
                  <a:gd name="connsiteX177" fmla="*/ 211465 w 1010331"/>
                  <a:gd name="connsiteY177" fmla="*/ 101214 h 303641"/>
                  <a:gd name="connsiteX178" fmla="*/ 206043 w 1010331"/>
                  <a:gd name="connsiteY178" fmla="*/ 97599 h 303641"/>
                  <a:gd name="connsiteX179" fmla="*/ 206043 w 1010331"/>
                  <a:gd name="connsiteY179" fmla="*/ 97599 h 303641"/>
                  <a:gd name="connsiteX180" fmla="*/ 225020 w 1010331"/>
                  <a:gd name="connsiteY180" fmla="*/ 96695 h 303641"/>
                  <a:gd name="connsiteX181" fmla="*/ 234057 w 1010331"/>
                  <a:gd name="connsiteY181" fmla="*/ 98503 h 303641"/>
                  <a:gd name="connsiteX182" fmla="*/ 229539 w 1010331"/>
                  <a:gd name="connsiteY182" fmla="*/ 101214 h 303641"/>
                  <a:gd name="connsiteX183" fmla="*/ 225020 w 1010331"/>
                  <a:gd name="connsiteY183" fmla="*/ 96695 h 303641"/>
                  <a:gd name="connsiteX184" fmla="*/ 225020 w 1010331"/>
                  <a:gd name="connsiteY184" fmla="*/ 96695 h 303641"/>
                  <a:gd name="connsiteX185" fmla="*/ 245805 w 1010331"/>
                  <a:gd name="connsiteY185" fmla="*/ 100310 h 303641"/>
                  <a:gd name="connsiteX186" fmla="*/ 249420 w 1010331"/>
                  <a:gd name="connsiteY186" fmla="*/ 101214 h 303641"/>
                  <a:gd name="connsiteX187" fmla="*/ 248516 w 1010331"/>
                  <a:gd name="connsiteY187" fmla="*/ 101214 h 303641"/>
                  <a:gd name="connsiteX188" fmla="*/ 245805 w 1010331"/>
                  <a:gd name="connsiteY188" fmla="*/ 100310 h 303641"/>
                  <a:gd name="connsiteX189" fmla="*/ 245805 w 1010331"/>
                  <a:gd name="connsiteY189" fmla="*/ 100310 h 303641"/>
                  <a:gd name="connsiteX190" fmla="*/ 267494 w 1010331"/>
                  <a:gd name="connsiteY190" fmla="*/ 101214 h 303641"/>
                  <a:gd name="connsiteX191" fmla="*/ 271109 w 1010331"/>
                  <a:gd name="connsiteY191" fmla="*/ 96695 h 303641"/>
                  <a:gd name="connsiteX192" fmla="*/ 271109 w 1010331"/>
                  <a:gd name="connsiteY192" fmla="*/ 96695 h 303641"/>
                  <a:gd name="connsiteX193" fmla="*/ 267494 w 1010331"/>
                  <a:gd name="connsiteY193" fmla="*/ 101214 h 303641"/>
                  <a:gd name="connsiteX194" fmla="*/ 267494 w 1010331"/>
                  <a:gd name="connsiteY194" fmla="*/ 101214 h 303641"/>
                  <a:gd name="connsiteX195" fmla="*/ 284664 w 1010331"/>
                  <a:gd name="connsiteY195" fmla="*/ 92177 h 303641"/>
                  <a:gd name="connsiteX196" fmla="*/ 287375 w 1010331"/>
                  <a:gd name="connsiteY196" fmla="*/ 92177 h 303641"/>
                  <a:gd name="connsiteX197" fmla="*/ 290990 w 1010331"/>
                  <a:gd name="connsiteY197" fmla="*/ 96695 h 303641"/>
                  <a:gd name="connsiteX198" fmla="*/ 286471 w 1010331"/>
                  <a:gd name="connsiteY198" fmla="*/ 101214 h 303641"/>
                  <a:gd name="connsiteX199" fmla="*/ 281953 w 1010331"/>
                  <a:gd name="connsiteY199" fmla="*/ 96695 h 303641"/>
                  <a:gd name="connsiteX200" fmla="*/ 284664 w 1010331"/>
                  <a:gd name="connsiteY200" fmla="*/ 92177 h 303641"/>
                  <a:gd name="connsiteX201" fmla="*/ 284664 w 1010331"/>
                  <a:gd name="connsiteY201" fmla="*/ 92177 h 303641"/>
                  <a:gd name="connsiteX202" fmla="*/ 300931 w 1010331"/>
                  <a:gd name="connsiteY202" fmla="*/ 93984 h 303641"/>
                  <a:gd name="connsiteX203" fmla="*/ 300931 w 1010331"/>
                  <a:gd name="connsiteY203" fmla="*/ 93984 h 303641"/>
                  <a:gd name="connsiteX204" fmla="*/ 307256 w 1010331"/>
                  <a:gd name="connsiteY204" fmla="*/ 92177 h 303641"/>
                  <a:gd name="connsiteX205" fmla="*/ 309968 w 1010331"/>
                  <a:gd name="connsiteY205" fmla="*/ 96695 h 303641"/>
                  <a:gd name="connsiteX206" fmla="*/ 305449 w 1010331"/>
                  <a:gd name="connsiteY206" fmla="*/ 101214 h 303641"/>
                  <a:gd name="connsiteX207" fmla="*/ 300931 w 1010331"/>
                  <a:gd name="connsiteY207" fmla="*/ 96695 h 303641"/>
                  <a:gd name="connsiteX208" fmla="*/ 300931 w 1010331"/>
                  <a:gd name="connsiteY208" fmla="*/ 93984 h 303641"/>
                  <a:gd name="connsiteX209" fmla="*/ 300931 w 1010331"/>
                  <a:gd name="connsiteY209" fmla="*/ 93984 h 303641"/>
                  <a:gd name="connsiteX210" fmla="*/ 310871 w 1010331"/>
                  <a:gd name="connsiteY210" fmla="*/ 90370 h 303641"/>
                  <a:gd name="connsiteX211" fmla="*/ 319004 w 1010331"/>
                  <a:gd name="connsiteY211" fmla="*/ 84947 h 303641"/>
                  <a:gd name="connsiteX212" fmla="*/ 319908 w 1010331"/>
                  <a:gd name="connsiteY212" fmla="*/ 87658 h 303641"/>
                  <a:gd name="connsiteX213" fmla="*/ 315390 w 1010331"/>
                  <a:gd name="connsiteY213" fmla="*/ 92177 h 303641"/>
                  <a:gd name="connsiteX214" fmla="*/ 310871 w 1010331"/>
                  <a:gd name="connsiteY214" fmla="*/ 90370 h 303641"/>
                  <a:gd name="connsiteX215" fmla="*/ 310871 w 1010331"/>
                  <a:gd name="connsiteY215" fmla="*/ 90370 h 303641"/>
                  <a:gd name="connsiteX216" fmla="*/ 340693 w 1010331"/>
                  <a:gd name="connsiteY216" fmla="*/ 80429 h 303641"/>
                  <a:gd name="connsiteX217" fmla="*/ 346115 w 1010331"/>
                  <a:gd name="connsiteY217" fmla="*/ 79525 h 303641"/>
                  <a:gd name="connsiteX218" fmla="*/ 343404 w 1010331"/>
                  <a:gd name="connsiteY218" fmla="*/ 80429 h 303641"/>
                  <a:gd name="connsiteX219" fmla="*/ 340693 w 1010331"/>
                  <a:gd name="connsiteY219" fmla="*/ 80429 h 303641"/>
                  <a:gd name="connsiteX220" fmla="*/ 340693 w 1010331"/>
                  <a:gd name="connsiteY220" fmla="*/ 80429 h 303641"/>
                  <a:gd name="connsiteX221" fmla="*/ 356960 w 1010331"/>
                  <a:gd name="connsiteY221" fmla="*/ 77718 h 303641"/>
                  <a:gd name="connsiteX222" fmla="*/ 365997 w 1010331"/>
                  <a:gd name="connsiteY222" fmla="*/ 75007 h 303641"/>
                  <a:gd name="connsiteX223" fmla="*/ 365997 w 1010331"/>
                  <a:gd name="connsiteY223" fmla="*/ 76814 h 303641"/>
                  <a:gd name="connsiteX224" fmla="*/ 361478 w 1010331"/>
                  <a:gd name="connsiteY224" fmla="*/ 81333 h 303641"/>
                  <a:gd name="connsiteX225" fmla="*/ 356960 w 1010331"/>
                  <a:gd name="connsiteY225" fmla="*/ 77718 h 303641"/>
                  <a:gd name="connsiteX226" fmla="*/ 356960 w 1010331"/>
                  <a:gd name="connsiteY226" fmla="*/ 77718 h 303641"/>
                  <a:gd name="connsiteX227" fmla="*/ 370515 w 1010331"/>
                  <a:gd name="connsiteY227" fmla="*/ 71392 h 303641"/>
                  <a:gd name="connsiteX228" fmla="*/ 370515 w 1010331"/>
                  <a:gd name="connsiteY228" fmla="*/ 71392 h 303641"/>
                  <a:gd name="connsiteX229" fmla="*/ 366900 w 1010331"/>
                  <a:gd name="connsiteY229" fmla="*/ 63259 h 303641"/>
                  <a:gd name="connsiteX230" fmla="*/ 370515 w 1010331"/>
                  <a:gd name="connsiteY230" fmla="*/ 61451 h 303641"/>
                  <a:gd name="connsiteX231" fmla="*/ 375034 w 1010331"/>
                  <a:gd name="connsiteY231" fmla="*/ 65970 h 303641"/>
                  <a:gd name="connsiteX232" fmla="*/ 370515 w 1010331"/>
                  <a:gd name="connsiteY232" fmla="*/ 71392 h 303641"/>
                  <a:gd name="connsiteX233" fmla="*/ 370515 w 1010331"/>
                  <a:gd name="connsiteY233" fmla="*/ 71392 h 303641"/>
                  <a:gd name="connsiteX234" fmla="*/ 412989 w 1010331"/>
                  <a:gd name="connsiteY234" fmla="*/ 14459 h 303641"/>
                  <a:gd name="connsiteX235" fmla="*/ 422026 w 1010331"/>
                  <a:gd name="connsiteY235" fmla="*/ 14459 h 303641"/>
                  <a:gd name="connsiteX236" fmla="*/ 422026 w 1010331"/>
                  <a:gd name="connsiteY236" fmla="*/ 16267 h 303641"/>
                  <a:gd name="connsiteX237" fmla="*/ 417507 w 1010331"/>
                  <a:gd name="connsiteY237" fmla="*/ 20785 h 303641"/>
                  <a:gd name="connsiteX238" fmla="*/ 412989 w 1010331"/>
                  <a:gd name="connsiteY238" fmla="*/ 16267 h 303641"/>
                  <a:gd name="connsiteX239" fmla="*/ 412989 w 1010331"/>
                  <a:gd name="connsiteY239" fmla="*/ 14459 h 303641"/>
                  <a:gd name="connsiteX240" fmla="*/ 412989 w 1010331"/>
                  <a:gd name="connsiteY240" fmla="*/ 14459 h 303641"/>
                  <a:gd name="connsiteX241" fmla="*/ 431966 w 1010331"/>
                  <a:gd name="connsiteY241" fmla="*/ 15363 h 303641"/>
                  <a:gd name="connsiteX242" fmla="*/ 441003 w 1010331"/>
                  <a:gd name="connsiteY242" fmla="*/ 16267 h 303641"/>
                  <a:gd name="connsiteX243" fmla="*/ 436485 w 1010331"/>
                  <a:gd name="connsiteY243" fmla="*/ 19881 h 303641"/>
                  <a:gd name="connsiteX244" fmla="*/ 431966 w 1010331"/>
                  <a:gd name="connsiteY244" fmla="*/ 15363 h 303641"/>
                  <a:gd name="connsiteX245" fmla="*/ 431966 w 1010331"/>
                  <a:gd name="connsiteY245" fmla="*/ 15363 h 303641"/>
                  <a:gd name="connsiteX246" fmla="*/ 431966 w 1010331"/>
                  <a:gd name="connsiteY246" fmla="*/ 15363 h 303641"/>
                  <a:gd name="connsiteX247" fmla="*/ 450944 w 1010331"/>
                  <a:gd name="connsiteY247" fmla="*/ 17170 h 303641"/>
                  <a:gd name="connsiteX248" fmla="*/ 459981 w 1010331"/>
                  <a:gd name="connsiteY248" fmla="*/ 17170 h 303641"/>
                  <a:gd name="connsiteX249" fmla="*/ 455462 w 1010331"/>
                  <a:gd name="connsiteY249" fmla="*/ 19881 h 303641"/>
                  <a:gd name="connsiteX250" fmla="*/ 450944 w 1010331"/>
                  <a:gd name="connsiteY250" fmla="*/ 17170 h 303641"/>
                  <a:gd name="connsiteX251" fmla="*/ 450944 w 1010331"/>
                  <a:gd name="connsiteY251" fmla="*/ 17170 h 303641"/>
                  <a:gd name="connsiteX252" fmla="*/ 469922 w 1010331"/>
                  <a:gd name="connsiteY252" fmla="*/ 16267 h 303641"/>
                  <a:gd name="connsiteX253" fmla="*/ 476247 w 1010331"/>
                  <a:gd name="connsiteY253" fmla="*/ 16267 h 303641"/>
                  <a:gd name="connsiteX254" fmla="*/ 478959 w 1010331"/>
                  <a:gd name="connsiteY254" fmla="*/ 16267 h 303641"/>
                  <a:gd name="connsiteX255" fmla="*/ 474440 w 1010331"/>
                  <a:gd name="connsiteY255" fmla="*/ 19881 h 303641"/>
                  <a:gd name="connsiteX256" fmla="*/ 469922 w 1010331"/>
                  <a:gd name="connsiteY256" fmla="*/ 16267 h 303641"/>
                  <a:gd name="connsiteX257" fmla="*/ 469922 w 1010331"/>
                  <a:gd name="connsiteY257" fmla="*/ 16267 h 303641"/>
                  <a:gd name="connsiteX258" fmla="*/ 489803 w 1010331"/>
                  <a:gd name="connsiteY258" fmla="*/ 18978 h 303641"/>
                  <a:gd name="connsiteX259" fmla="*/ 495225 w 1010331"/>
                  <a:gd name="connsiteY259" fmla="*/ 19881 h 303641"/>
                  <a:gd name="connsiteX260" fmla="*/ 492514 w 1010331"/>
                  <a:gd name="connsiteY260" fmla="*/ 20785 h 303641"/>
                  <a:gd name="connsiteX261" fmla="*/ 489803 w 1010331"/>
                  <a:gd name="connsiteY261" fmla="*/ 18978 h 303641"/>
                  <a:gd name="connsiteX262" fmla="*/ 489803 w 1010331"/>
                  <a:gd name="connsiteY262" fmla="*/ 18978 h 303641"/>
                  <a:gd name="connsiteX263" fmla="*/ 536795 w 1010331"/>
                  <a:gd name="connsiteY263" fmla="*/ 22592 h 303641"/>
                  <a:gd name="connsiteX264" fmla="*/ 544025 w 1010331"/>
                  <a:gd name="connsiteY264" fmla="*/ 23496 h 303641"/>
                  <a:gd name="connsiteX265" fmla="*/ 544928 w 1010331"/>
                  <a:gd name="connsiteY265" fmla="*/ 26207 h 303641"/>
                  <a:gd name="connsiteX266" fmla="*/ 540410 w 1010331"/>
                  <a:gd name="connsiteY266" fmla="*/ 30726 h 303641"/>
                  <a:gd name="connsiteX267" fmla="*/ 535891 w 1010331"/>
                  <a:gd name="connsiteY267" fmla="*/ 26207 h 303641"/>
                  <a:gd name="connsiteX268" fmla="*/ 536795 w 1010331"/>
                  <a:gd name="connsiteY268" fmla="*/ 22592 h 303641"/>
                  <a:gd name="connsiteX269" fmla="*/ 536795 w 1010331"/>
                  <a:gd name="connsiteY269" fmla="*/ 22592 h 303641"/>
                  <a:gd name="connsiteX270" fmla="*/ 553965 w 1010331"/>
                  <a:gd name="connsiteY270" fmla="*/ 25303 h 303641"/>
                  <a:gd name="connsiteX271" fmla="*/ 555773 w 1010331"/>
                  <a:gd name="connsiteY271" fmla="*/ 25303 h 303641"/>
                  <a:gd name="connsiteX272" fmla="*/ 562099 w 1010331"/>
                  <a:gd name="connsiteY272" fmla="*/ 23496 h 303641"/>
                  <a:gd name="connsiteX273" fmla="*/ 563002 w 1010331"/>
                  <a:gd name="connsiteY273" fmla="*/ 26207 h 303641"/>
                  <a:gd name="connsiteX274" fmla="*/ 558484 w 1010331"/>
                  <a:gd name="connsiteY274" fmla="*/ 30726 h 303641"/>
                  <a:gd name="connsiteX275" fmla="*/ 553965 w 1010331"/>
                  <a:gd name="connsiteY275" fmla="*/ 26207 h 303641"/>
                  <a:gd name="connsiteX276" fmla="*/ 553965 w 1010331"/>
                  <a:gd name="connsiteY276" fmla="*/ 25303 h 303641"/>
                  <a:gd name="connsiteX277" fmla="*/ 553965 w 1010331"/>
                  <a:gd name="connsiteY277" fmla="*/ 25303 h 303641"/>
                  <a:gd name="connsiteX278" fmla="*/ 581980 w 1010331"/>
                  <a:gd name="connsiteY278" fmla="*/ 14459 h 303641"/>
                  <a:gd name="connsiteX279" fmla="*/ 583787 w 1010331"/>
                  <a:gd name="connsiteY279" fmla="*/ 13555 h 303641"/>
                  <a:gd name="connsiteX280" fmla="*/ 586498 w 1010331"/>
                  <a:gd name="connsiteY280" fmla="*/ 10844 h 303641"/>
                  <a:gd name="connsiteX281" fmla="*/ 591017 w 1010331"/>
                  <a:gd name="connsiteY281" fmla="*/ 15363 h 303641"/>
                  <a:gd name="connsiteX282" fmla="*/ 586498 w 1010331"/>
                  <a:gd name="connsiteY282" fmla="*/ 19881 h 303641"/>
                  <a:gd name="connsiteX283" fmla="*/ 581980 w 1010331"/>
                  <a:gd name="connsiteY283" fmla="*/ 15363 h 303641"/>
                  <a:gd name="connsiteX284" fmla="*/ 581980 w 1010331"/>
                  <a:gd name="connsiteY284" fmla="*/ 14459 h 303641"/>
                  <a:gd name="connsiteX285" fmla="*/ 581980 w 1010331"/>
                  <a:gd name="connsiteY285" fmla="*/ 14459 h 303641"/>
                  <a:gd name="connsiteX286" fmla="*/ 604572 w 1010331"/>
                  <a:gd name="connsiteY286" fmla="*/ 0 h 303641"/>
                  <a:gd name="connsiteX287" fmla="*/ 605476 w 1010331"/>
                  <a:gd name="connsiteY287" fmla="*/ 0 h 303641"/>
                  <a:gd name="connsiteX288" fmla="*/ 604572 w 1010331"/>
                  <a:gd name="connsiteY288" fmla="*/ 0 h 303641"/>
                  <a:gd name="connsiteX289" fmla="*/ 604572 w 1010331"/>
                  <a:gd name="connsiteY289" fmla="*/ 0 h 303641"/>
                  <a:gd name="connsiteX290" fmla="*/ 614513 w 1010331"/>
                  <a:gd name="connsiteY290" fmla="*/ 1807 h 303641"/>
                  <a:gd name="connsiteX291" fmla="*/ 617224 w 1010331"/>
                  <a:gd name="connsiteY291" fmla="*/ 1807 h 303641"/>
                  <a:gd name="connsiteX292" fmla="*/ 619935 w 1010331"/>
                  <a:gd name="connsiteY292" fmla="*/ 6326 h 303641"/>
                  <a:gd name="connsiteX293" fmla="*/ 615417 w 1010331"/>
                  <a:gd name="connsiteY293" fmla="*/ 10844 h 303641"/>
                  <a:gd name="connsiteX294" fmla="*/ 610898 w 1010331"/>
                  <a:gd name="connsiteY294" fmla="*/ 6326 h 303641"/>
                  <a:gd name="connsiteX295" fmla="*/ 614513 w 1010331"/>
                  <a:gd name="connsiteY295" fmla="*/ 1807 h 303641"/>
                  <a:gd name="connsiteX296" fmla="*/ 614513 w 1010331"/>
                  <a:gd name="connsiteY296" fmla="*/ 1807 h 303641"/>
                  <a:gd name="connsiteX297" fmla="*/ 629876 w 1010331"/>
                  <a:gd name="connsiteY297" fmla="*/ 3615 h 303641"/>
                  <a:gd name="connsiteX298" fmla="*/ 638913 w 1010331"/>
                  <a:gd name="connsiteY298" fmla="*/ 5422 h 303641"/>
                  <a:gd name="connsiteX299" fmla="*/ 638913 w 1010331"/>
                  <a:gd name="connsiteY299" fmla="*/ 6326 h 303641"/>
                  <a:gd name="connsiteX300" fmla="*/ 634394 w 1010331"/>
                  <a:gd name="connsiteY300" fmla="*/ 10844 h 303641"/>
                  <a:gd name="connsiteX301" fmla="*/ 629876 w 1010331"/>
                  <a:gd name="connsiteY301" fmla="*/ 6326 h 303641"/>
                  <a:gd name="connsiteX302" fmla="*/ 629876 w 1010331"/>
                  <a:gd name="connsiteY302" fmla="*/ 3615 h 303641"/>
                  <a:gd name="connsiteX303" fmla="*/ 629876 w 1010331"/>
                  <a:gd name="connsiteY303" fmla="*/ 3615 h 303641"/>
                  <a:gd name="connsiteX304" fmla="*/ 647950 w 1010331"/>
                  <a:gd name="connsiteY304" fmla="*/ 7230 h 303641"/>
                  <a:gd name="connsiteX305" fmla="*/ 656987 w 1010331"/>
                  <a:gd name="connsiteY305" fmla="*/ 9037 h 303641"/>
                  <a:gd name="connsiteX306" fmla="*/ 652468 w 1010331"/>
                  <a:gd name="connsiteY306" fmla="*/ 10844 h 303641"/>
                  <a:gd name="connsiteX307" fmla="*/ 647950 w 1010331"/>
                  <a:gd name="connsiteY307" fmla="*/ 7230 h 303641"/>
                  <a:gd name="connsiteX308" fmla="*/ 647950 w 1010331"/>
                  <a:gd name="connsiteY308" fmla="*/ 7230 h 303641"/>
                  <a:gd name="connsiteX309" fmla="*/ 669638 w 1010331"/>
                  <a:gd name="connsiteY309" fmla="*/ 10844 h 303641"/>
                  <a:gd name="connsiteX310" fmla="*/ 672349 w 1010331"/>
                  <a:gd name="connsiteY310" fmla="*/ 10844 h 303641"/>
                  <a:gd name="connsiteX311" fmla="*/ 671446 w 1010331"/>
                  <a:gd name="connsiteY311" fmla="*/ 10844 h 303641"/>
                  <a:gd name="connsiteX312" fmla="*/ 669638 w 1010331"/>
                  <a:gd name="connsiteY312" fmla="*/ 10844 h 303641"/>
                  <a:gd name="connsiteX313" fmla="*/ 669638 w 1010331"/>
                  <a:gd name="connsiteY313" fmla="*/ 10844 h 303641"/>
                  <a:gd name="connsiteX314" fmla="*/ 677771 w 1010331"/>
                  <a:gd name="connsiteY314" fmla="*/ 11748 h 303641"/>
                  <a:gd name="connsiteX315" fmla="*/ 684097 w 1010331"/>
                  <a:gd name="connsiteY315" fmla="*/ 12652 h 303641"/>
                  <a:gd name="connsiteX316" fmla="*/ 685001 w 1010331"/>
                  <a:gd name="connsiteY316" fmla="*/ 15363 h 303641"/>
                  <a:gd name="connsiteX317" fmla="*/ 680483 w 1010331"/>
                  <a:gd name="connsiteY317" fmla="*/ 19881 h 303641"/>
                  <a:gd name="connsiteX318" fmla="*/ 675964 w 1010331"/>
                  <a:gd name="connsiteY318" fmla="*/ 15363 h 303641"/>
                  <a:gd name="connsiteX319" fmla="*/ 677771 w 1010331"/>
                  <a:gd name="connsiteY319" fmla="*/ 11748 h 303641"/>
                  <a:gd name="connsiteX320" fmla="*/ 677771 w 1010331"/>
                  <a:gd name="connsiteY320" fmla="*/ 11748 h 303641"/>
                  <a:gd name="connsiteX321" fmla="*/ 694942 w 1010331"/>
                  <a:gd name="connsiteY321" fmla="*/ 14459 h 303641"/>
                  <a:gd name="connsiteX322" fmla="*/ 703979 w 1010331"/>
                  <a:gd name="connsiteY322" fmla="*/ 16267 h 303641"/>
                  <a:gd name="connsiteX323" fmla="*/ 699460 w 1010331"/>
                  <a:gd name="connsiteY323" fmla="*/ 20785 h 303641"/>
                  <a:gd name="connsiteX324" fmla="*/ 694942 w 1010331"/>
                  <a:gd name="connsiteY324" fmla="*/ 16267 h 303641"/>
                  <a:gd name="connsiteX325" fmla="*/ 694942 w 1010331"/>
                  <a:gd name="connsiteY325" fmla="*/ 14459 h 303641"/>
                  <a:gd name="connsiteX326" fmla="*/ 694942 w 1010331"/>
                  <a:gd name="connsiteY326" fmla="*/ 14459 h 303641"/>
                  <a:gd name="connsiteX327" fmla="*/ 713919 w 1010331"/>
                  <a:gd name="connsiteY327" fmla="*/ 18074 h 303641"/>
                  <a:gd name="connsiteX328" fmla="*/ 721149 w 1010331"/>
                  <a:gd name="connsiteY328" fmla="*/ 18978 h 303641"/>
                  <a:gd name="connsiteX329" fmla="*/ 718438 w 1010331"/>
                  <a:gd name="connsiteY329" fmla="*/ 19881 h 303641"/>
                  <a:gd name="connsiteX330" fmla="*/ 713919 w 1010331"/>
                  <a:gd name="connsiteY330" fmla="*/ 18074 h 303641"/>
                  <a:gd name="connsiteX331" fmla="*/ 713919 w 1010331"/>
                  <a:gd name="connsiteY331" fmla="*/ 18074 h 303641"/>
                  <a:gd name="connsiteX332" fmla="*/ 742838 w 1010331"/>
                  <a:gd name="connsiteY332" fmla="*/ 24400 h 303641"/>
                  <a:gd name="connsiteX333" fmla="*/ 751875 w 1010331"/>
                  <a:gd name="connsiteY333" fmla="*/ 26207 h 303641"/>
                  <a:gd name="connsiteX334" fmla="*/ 751875 w 1010331"/>
                  <a:gd name="connsiteY334" fmla="*/ 26207 h 303641"/>
                  <a:gd name="connsiteX335" fmla="*/ 747356 w 1010331"/>
                  <a:gd name="connsiteY335" fmla="*/ 30726 h 303641"/>
                  <a:gd name="connsiteX336" fmla="*/ 742838 w 1010331"/>
                  <a:gd name="connsiteY336" fmla="*/ 26207 h 303641"/>
                  <a:gd name="connsiteX337" fmla="*/ 742838 w 1010331"/>
                  <a:gd name="connsiteY337" fmla="*/ 24400 h 303641"/>
                  <a:gd name="connsiteX338" fmla="*/ 742838 w 1010331"/>
                  <a:gd name="connsiteY338" fmla="*/ 24400 h 303641"/>
                  <a:gd name="connsiteX339" fmla="*/ 760912 w 1010331"/>
                  <a:gd name="connsiteY339" fmla="*/ 28918 h 303641"/>
                  <a:gd name="connsiteX340" fmla="*/ 767237 w 1010331"/>
                  <a:gd name="connsiteY340" fmla="*/ 30726 h 303641"/>
                  <a:gd name="connsiteX341" fmla="*/ 764526 w 1010331"/>
                  <a:gd name="connsiteY341" fmla="*/ 31629 h 303641"/>
                  <a:gd name="connsiteX342" fmla="*/ 760912 w 1010331"/>
                  <a:gd name="connsiteY342" fmla="*/ 28918 h 303641"/>
                  <a:gd name="connsiteX343" fmla="*/ 760912 w 1010331"/>
                  <a:gd name="connsiteY343" fmla="*/ 28918 h 303641"/>
                  <a:gd name="connsiteX344" fmla="*/ 772660 w 1010331"/>
                  <a:gd name="connsiteY344" fmla="*/ 31629 h 303641"/>
                  <a:gd name="connsiteX345" fmla="*/ 778082 w 1010331"/>
                  <a:gd name="connsiteY345" fmla="*/ 33437 h 303641"/>
                  <a:gd name="connsiteX346" fmla="*/ 778985 w 1010331"/>
                  <a:gd name="connsiteY346" fmla="*/ 36148 h 303641"/>
                  <a:gd name="connsiteX347" fmla="*/ 774467 w 1010331"/>
                  <a:gd name="connsiteY347" fmla="*/ 40666 h 303641"/>
                  <a:gd name="connsiteX348" fmla="*/ 769948 w 1010331"/>
                  <a:gd name="connsiteY348" fmla="*/ 36148 h 303641"/>
                  <a:gd name="connsiteX349" fmla="*/ 772660 w 1010331"/>
                  <a:gd name="connsiteY349" fmla="*/ 31629 h 303641"/>
                  <a:gd name="connsiteX350" fmla="*/ 772660 w 1010331"/>
                  <a:gd name="connsiteY350" fmla="*/ 31629 h 303641"/>
                  <a:gd name="connsiteX351" fmla="*/ 816941 w 1010331"/>
                  <a:gd name="connsiteY351" fmla="*/ 67777 h 303641"/>
                  <a:gd name="connsiteX352" fmla="*/ 822363 w 1010331"/>
                  <a:gd name="connsiteY352" fmla="*/ 71392 h 303641"/>
                  <a:gd name="connsiteX353" fmla="*/ 821459 w 1010331"/>
                  <a:gd name="connsiteY353" fmla="*/ 71392 h 303641"/>
                  <a:gd name="connsiteX354" fmla="*/ 816941 w 1010331"/>
                  <a:gd name="connsiteY354" fmla="*/ 67777 h 303641"/>
                  <a:gd name="connsiteX355" fmla="*/ 816941 w 1010331"/>
                  <a:gd name="connsiteY355" fmla="*/ 67777 h 303641"/>
                  <a:gd name="connsiteX356" fmla="*/ 826881 w 1010331"/>
                  <a:gd name="connsiteY356" fmla="*/ 74103 h 303641"/>
                  <a:gd name="connsiteX357" fmla="*/ 835918 w 1010331"/>
                  <a:gd name="connsiteY357" fmla="*/ 77718 h 303641"/>
                  <a:gd name="connsiteX358" fmla="*/ 831400 w 1010331"/>
                  <a:gd name="connsiteY358" fmla="*/ 81333 h 303641"/>
                  <a:gd name="connsiteX359" fmla="*/ 826881 w 1010331"/>
                  <a:gd name="connsiteY359" fmla="*/ 76814 h 303641"/>
                  <a:gd name="connsiteX360" fmla="*/ 826881 w 1010331"/>
                  <a:gd name="connsiteY360" fmla="*/ 74103 h 303641"/>
                  <a:gd name="connsiteX361" fmla="*/ 826881 w 1010331"/>
                  <a:gd name="connsiteY361" fmla="*/ 74103 h 303641"/>
                  <a:gd name="connsiteX362" fmla="*/ 854896 w 1010331"/>
                  <a:gd name="connsiteY362" fmla="*/ 84947 h 303641"/>
                  <a:gd name="connsiteX363" fmla="*/ 863933 w 1010331"/>
                  <a:gd name="connsiteY363" fmla="*/ 88562 h 303641"/>
                  <a:gd name="connsiteX364" fmla="*/ 859414 w 1010331"/>
                  <a:gd name="connsiteY364" fmla="*/ 92177 h 303641"/>
                  <a:gd name="connsiteX365" fmla="*/ 854896 w 1010331"/>
                  <a:gd name="connsiteY365" fmla="*/ 87658 h 303641"/>
                  <a:gd name="connsiteX366" fmla="*/ 854896 w 1010331"/>
                  <a:gd name="connsiteY366" fmla="*/ 84947 h 303641"/>
                  <a:gd name="connsiteX367" fmla="*/ 854896 w 1010331"/>
                  <a:gd name="connsiteY367" fmla="*/ 84947 h 303641"/>
                  <a:gd name="connsiteX368" fmla="*/ 882910 w 1010331"/>
                  <a:gd name="connsiteY368" fmla="*/ 95792 h 303641"/>
                  <a:gd name="connsiteX369" fmla="*/ 891044 w 1010331"/>
                  <a:gd name="connsiteY369" fmla="*/ 99406 h 303641"/>
                  <a:gd name="connsiteX370" fmla="*/ 887429 w 1010331"/>
                  <a:gd name="connsiteY370" fmla="*/ 101214 h 303641"/>
                  <a:gd name="connsiteX371" fmla="*/ 882910 w 1010331"/>
                  <a:gd name="connsiteY371" fmla="*/ 95792 h 303641"/>
                  <a:gd name="connsiteX372" fmla="*/ 882910 w 1010331"/>
                  <a:gd name="connsiteY372" fmla="*/ 95792 h 303641"/>
                  <a:gd name="connsiteX373" fmla="*/ 882910 w 1010331"/>
                  <a:gd name="connsiteY373" fmla="*/ 95792 h 303641"/>
                  <a:gd name="connsiteX374" fmla="*/ 910925 w 1010331"/>
                  <a:gd name="connsiteY374" fmla="*/ 107540 h 303641"/>
                  <a:gd name="connsiteX375" fmla="*/ 919058 w 1010331"/>
                  <a:gd name="connsiteY375" fmla="*/ 111155 h 303641"/>
                  <a:gd name="connsiteX376" fmla="*/ 915443 w 1010331"/>
                  <a:gd name="connsiteY376" fmla="*/ 112962 h 303641"/>
                  <a:gd name="connsiteX377" fmla="*/ 910925 w 1010331"/>
                  <a:gd name="connsiteY377" fmla="*/ 107540 h 303641"/>
                  <a:gd name="connsiteX378" fmla="*/ 910925 w 1010331"/>
                  <a:gd name="connsiteY378" fmla="*/ 107540 h 303641"/>
                  <a:gd name="connsiteX379" fmla="*/ 910925 w 1010331"/>
                  <a:gd name="connsiteY379" fmla="*/ 107540 h 303641"/>
                  <a:gd name="connsiteX380" fmla="*/ 924480 w 1010331"/>
                  <a:gd name="connsiteY380" fmla="*/ 112058 h 303641"/>
                  <a:gd name="connsiteX381" fmla="*/ 929903 w 1010331"/>
                  <a:gd name="connsiteY381" fmla="*/ 113866 h 303641"/>
                  <a:gd name="connsiteX382" fmla="*/ 930806 w 1010331"/>
                  <a:gd name="connsiteY382" fmla="*/ 116577 h 303641"/>
                  <a:gd name="connsiteX383" fmla="*/ 926288 w 1010331"/>
                  <a:gd name="connsiteY383" fmla="*/ 121095 h 303641"/>
                  <a:gd name="connsiteX384" fmla="*/ 921769 w 1010331"/>
                  <a:gd name="connsiteY384" fmla="*/ 116577 h 303641"/>
                  <a:gd name="connsiteX385" fmla="*/ 924480 w 1010331"/>
                  <a:gd name="connsiteY385" fmla="*/ 112058 h 303641"/>
                  <a:gd name="connsiteX386" fmla="*/ 924480 w 1010331"/>
                  <a:gd name="connsiteY386" fmla="*/ 112058 h 303641"/>
                  <a:gd name="connsiteX387" fmla="*/ 939843 w 1010331"/>
                  <a:gd name="connsiteY387" fmla="*/ 118384 h 303641"/>
                  <a:gd name="connsiteX388" fmla="*/ 946169 w 1010331"/>
                  <a:gd name="connsiteY388" fmla="*/ 121095 h 303641"/>
                  <a:gd name="connsiteX389" fmla="*/ 944362 w 1010331"/>
                  <a:gd name="connsiteY389" fmla="*/ 121095 h 303641"/>
                  <a:gd name="connsiteX390" fmla="*/ 939843 w 1010331"/>
                  <a:gd name="connsiteY390" fmla="*/ 118384 h 303641"/>
                  <a:gd name="connsiteX391" fmla="*/ 939843 w 1010331"/>
                  <a:gd name="connsiteY391" fmla="*/ 118384 h 303641"/>
                  <a:gd name="connsiteX392" fmla="*/ 951591 w 1010331"/>
                  <a:gd name="connsiteY392" fmla="*/ 123806 h 303641"/>
                  <a:gd name="connsiteX393" fmla="*/ 957917 w 1010331"/>
                  <a:gd name="connsiteY393" fmla="*/ 126517 h 303641"/>
                  <a:gd name="connsiteX394" fmla="*/ 957917 w 1010331"/>
                  <a:gd name="connsiteY394" fmla="*/ 126517 h 303641"/>
                  <a:gd name="connsiteX395" fmla="*/ 957917 w 1010331"/>
                  <a:gd name="connsiteY395" fmla="*/ 128325 h 303641"/>
                  <a:gd name="connsiteX396" fmla="*/ 953399 w 1010331"/>
                  <a:gd name="connsiteY396" fmla="*/ 132843 h 303641"/>
                  <a:gd name="connsiteX397" fmla="*/ 948880 w 1010331"/>
                  <a:gd name="connsiteY397" fmla="*/ 128325 h 303641"/>
                  <a:gd name="connsiteX398" fmla="*/ 951591 w 1010331"/>
                  <a:gd name="connsiteY398" fmla="*/ 123806 h 303641"/>
                  <a:gd name="connsiteX399" fmla="*/ 951591 w 1010331"/>
                  <a:gd name="connsiteY399" fmla="*/ 123806 h 303641"/>
                  <a:gd name="connsiteX400" fmla="*/ 967858 w 1010331"/>
                  <a:gd name="connsiteY400" fmla="*/ 130132 h 303641"/>
                  <a:gd name="connsiteX401" fmla="*/ 969665 w 1010331"/>
                  <a:gd name="connsiteY401" fmla="*/ 131940 h 303641"/>
                  <a:gd name="connsiteX402" fmla="*/ 967858 w 1010331"/>
                  <a:gd name="connsiteY402" fmla="*/ 130132 h 303641"/>
                  <a:gd name="connsiteX403" fmla="*/ 967858 w 1010331"/>
                  <a:gd name="connsiteY403" fmla="*/ 130132 h 303641"/>
                  <a:gd name="connsiteX404" fmla="*/ 975087 w 1010331"/>
                  <a:gd name="connsiteY404" fmla="*/ 144591 h 303641"/>
                  <a:gd name="connsiteX405" fmla="*/ 976895 w 1010331"/>
                  <a:gd name="connsiteY405" fmla="*/ 150013 h 303641"/>
                  <a:gd name="connsiteX406" fmla="*/ 972376 w 1010331"/>
                  <a:gd name="connsiteY406" fmla="*/ 152725 h 303641"/>
                  <a:gd name="connsiteX407" fmla="*/ 967858 w 1010331"/>
                  <a:gd name="connsiteY407" fmla="*/ 148206 h 303641"/>
                  <a:gd name="connsiteX408" fmla="*/ 972376 w 1010331"/>
                  <a:gd name="connsiteY408" fmla="*/ 143688 h 303641"/>
                  <a:gd name="connsiteX409" fmla="*/ 975087 w 1010331"/>
                  <a:gd name="connsiteY409" fmla="*/ 144591 h 303641"/>
                  <a:gd name="connsiteX410" fmla="*/ 975087 w 1010331"/>
                  <a:gd name="connsiteY410" fmla="*/ 144591 h 303641"/>
                  <a:gd name="connsiteX411" fmla="*/ 977798 w 1010331"/>
                  <a:gd name="connsiteY411" fmla="*/ 155436 h 303641"/>
                  <a:gd name="connsiteX412" fmla="*/ 979606 w 1010331"/>
                  <a:gd name="connsiteY412" fmla="*/ 161761 h 303641"/>
                  <a:gd name="connsiteX413" fmla="*/ 976895 w 1010331"/>
                  <a:gd name="connsiteY413" fmla="*/ 157243 h 303641"/>
                  <a:gd name="connsiteX414" fmla="*/ 977798 w 1010331"/>
                  <a:gd name="connsiteY414" fmla="*/ 155436 h 303641"/>
                  <a:gd name="connsiteX415" fmla="*/ 977798 w 1010331"/>
                  <a:gd name="connsiteY415" fmla="*/ 155436 h 303641"/>
                  <a:gd name="connsiteX416" fmla="*/ 978702 w 1010331"/>
                  <a:gd name="connsiteY416" fmla="*/ 174413 h 303641"/>
                  <a:gd name="connsiteX417" fmla="*/ 977798 w 1010331"/>
                  <a:gd name="connsiteY417" fmla="*/ 180739 h 303641"/>
                  <a:gd name="connsiteX418" fmla="*/ 976895 w 1010331"/>
                  <a:gd name="connsiteY418" fmla="*/ 178028 h 303641"/>
                  <a:gd name="connsiteX419" fmla="*/ 978702 w 1010331"/>
                  <a:gd name="connsiteY419" fmla="*/ 174413 h 303641"/>
                  <a:gd name="connsiteX420" fmla="*/ 978702 w 1010331"/>
                  <a:gd name="connsiteY420" fmla="*/ 174413 h 303641"/>
                  <a:gd name="connsiteX421" fmla="*/ 977798 w 1010331"/>
                  <a:gd name="connsiteY421" fmla="*/ 180739 h 303641"/>
                  <a:gd name="connsiteX422" fmla="*/ 982317 w 1010331"/>
                  <a:gd name="connsiteY422" fmla="*/ 182546 h 303641"/>
                  <a:gd name="connsiteX423" fmla="*/ 981413 w 1010331"/>
                  <a:gd name="connsiteY423" fmla="*/ 182546 h 303641"/>
                  <a:gd name="connsiteX424" fmla="*/ 977798 w 1010331"/>
                  <a:gd name="connsiteY424" fmla="*/ 180739 h 303641"/>
                  <a:gd name="connsiteX425" fmla="*/ 977798 w 1010331"/>
                  <a:gd name="connsiteY425" fmla="*/ 180739 h 303641"/>
                  <a:gd name="connsiteX426" fmla="*/ 986835 w 1010331"/>
                  <a:gd name="connsiteY426" fmla="*/ 186161 h 303641"/>
                  <a:gd name="connsiteX427" fmla="*/ 991354 w 1010331"/>
                  <a:gd name="connsiteY427" fmla="*/ 193391 h 303641"/>
                  <a:gd name="connsiteX428" fmla="*/ 991354 w 1010331"/>
                  <a:gd name="connsiteY428" fmla="*/ 194294 h 303641"/>
                  <a:gd name="connsiteX429" fmla="*/ 990450 w 1010331"/>
                  <a:gd name="connsiteY429" fmla="*/ 194294 h 303641"/>
                  <a:gd name="connsiteX430" fmla="*/ 985932 w 1010331"/>
                  <a:gd name="connsiteY430" fmla="*/ 189776 h 303641"/>
                  <a:gd name="connsiteX431" fmla="*/ 986835 w 1010331"/>
                  <a:gd name="connsiteY431" fmla="*/ 186161 h 303641"/>
                  <a:gd name="connsiteX432" fmla="*/ 986835 w 1010331"/>
                  <a:gd name="connsiteY432" fmla="*/ 186161 h 303641"/>
                  <a:gd name="connsiteX433" fmla="*/ 991354 w 1010331"/>
                  <a:gd name="connsiteY433" fmla="*/ 204235 h 303641"/>
                  <a:gd name="connsiteX434" fmla="*/ 991354 w 1010331"/>
                  <a:gd name="connsiteY434" fmla="*/ 207850 h 303641"/>
                  <a:gd name="connsiteX435" fmla="*/ 993161 w 1010331"/>
                  <a:gd name="connsiteY435" fmla="*/ 212368 h 303641"/>
                  <a:gd name="connsiteX436" fmla="*/ 990450 w 1010331"/>
                  <a:gd name="connsiteY436" fmla="*/ 213272 h 303641"/>
                  <a:gd name="connsiteX437" fmla="*/ 985932 w 1010331"/>
                  <a:gd name="connsiteY437" fmla="*/ 208754 h 303641"/>
                  <a:gd name="connsiteX438" fmla="*/ 991354 w 1010331"/>
                  <a:gd name="connsiteY438" fmla="*/ 204235 h 303641"/>
                  <a:gd name="connsiteX439" fmla="*/ 991354 w 1010331"/>
                  <a:gd name="connsiteY439" fmla="*/ 204235 h 303641"/>
                  <a:gd name="connsiteX440" fmla="*/ 991354 w 1010331"/>
                  <a:gd name="connsiteY440" fmla="*/ 204235 h 303641"/>
                  <a:gd name="connsiteX441" fmla="*/ 995872 w 1010331"/>
                  <a:gd name="connsiteY441" fmla="*/ 219598 h 303641"/>
                  <a:gd name="connsiteX442" fmla="*/ 996776 w 1010331"/>
                  <a:gd name="connsiteY442" fmla="*/ 221405 h 303641"/>
                  <a:gd name="connsiteX443" fmla="*/ 995872 w 1010331"/>
                  <a:gd name="connsiteY443" fmla="*/ 219598 h 303641"/>
                  <a:gd name="connsiteX444" fmla="*/ 995872 w 1010331"/>
                  <a:gd name="connsiteY444" fmla="*/ 219598 h 303641"/>
                  <a:gd name="connsiteX445" fmla="*/ 1001294 w 1010331"/>
                  <a:gd name="connsiteY445" fmla="*/ 234057 h 303641"/>
                  <a:gd name="connsiteX446" fmla="*/ 1004005 w 1010331"/>
                  <a:gd name="connsiteY446" fmla="*/ 241287 h 303641"/>
                  <a:gd name="connsiteX447" fmla="*/ 999487 w 1010331"/>
                  <a:gd name="connsiteY447" fmla="*/ 243998 h 303641"/>
                  <a:gd name="connsiteX448" fmla="*/ 994969 w 1010331"/>
                  <a:gd name="connsiteY448" fmla="*/ 239479 h 303641"/>
                  <a:gd name="connsiteX449" fmla="*/ 999487 w 1010331"/>
                  <a:gd name="connsiteY449" fmla="*/ 234961 h 303641"/>
                  <a:gd name="connsiteX450" fmla="*/ 1001294 w 1010331"/>
                  <a:gd name="connsiteY450" fmla="*/ 234057 h 303641"/>
                  <a:gd name="connsiteX451" fmla="*/ 1001294 w 1010331"/>
                  <a:gd name="connsiteY451" fmla="*/ 234057 h 303641"/>
                  <a:gd name="connsiteX452" fmla="*/ 1006717 w 1010331"/>
                  <a:gd name="connsiteY452" fmla="*/ 245805 h 303641"/>
                  <a:gd name="connsiteX453" fmla="*/ 1010331 w 1010331"/>
                  <a:gd name="connsiteY453" fmla="*/ 253938 h 303641"/>
                  <a:gd name="connsiteX454" fmla="*/ 1009428 w 1010331"/>
                  <a:gd name="connsiteY454" fmla="*/ 253938 h 303641"/>
                  <a:gd name="connsiteX455" fmla="*/ 1004909 w 1010331"/>
                  <a:gd name="connsiteY455" fmla="*/ 249420 h 303641"/>
                  <a:gd name="connsiteX456" fmla="*/ 1006717 w 1010331"/>
                  <a:gd name="connsiteY456" fmla="*/ 245805 h 303641"/>
                  <a:gd name="connsiteX457" fmla="*/ 1006717 w 1010331"/>
                  <a:gd name="connsiteY457" fmla="*/ 245805 h 303641"/>
                  <a:gd name="connsiteX458" fmla="*/ 967858 w 1010331"/>
                  <a:gd name="connsiteY458" fmla="*/ 299123 h 303641"/>
                  <a:gd name="connsiteX459" fmla="*/ 958821 w 1010331"/>
                  <a:gd name="connsiteY459" fmla="*/ 299123 h 303641"/>
                  <a:gd name="connsiteX460" fmla="*/ 963339 w 1010331"/>
                  <a:gd name="connsiteY460" fmla="*/ 294605 h 303641"/>
                  <a:gd name="connsiteX461" fmla="*/ 967858 w 1010331"/>
                  <a:gd name="connsiteY461" fmla="*/ 299123 h 303641"/>
                  <a:gd name="connsiteX462" fmla="*/ 967858 w 1010331"/>
                  <a:gd name="connsiteY462" fmla="*/ 299123 h 303641"/>
                  <a:gd name="connsiteX463" fmla="*/ 948880 w 1010331"/>
                  <a:gd name="connsiteY463" fmla="*/ 299123 h 303641"/>
                  <a:gd name="connsiteX464" fmla="*/ 939843 w 1010331"/>
                  <a:gd name="connsiteY464" fmla="*/ 299123 h 303641"/>
                  <a:gd name="connsiteX465" fmla="*/ 944362 w 1010331"/>
                  <a:gd name="connsiteY465" fmla="*/ 294605 h 303641"/>
                  <a:gd name="connsiteX466" fmla="*/ 948880 w 1010331"/>
                  <a:gd name="connsiteY466" fmla="*/ 299123 h 303641"/>
                  <a:gd name="connsiteX467" fmla="*/ 948880 w 1010331"/>
                  <a:gd name="connsiteY467" fmla="*/ 299123 h 303641"/>
                  <a:gd name="connsiteX468" fmla="*/ 929903 w 1010331"/>
                  <a:gd name="connsiteY468" fmla="*/ 299123 h 303641"/>
                  <a:gd name="connsiteX469" fmla="*/ 920866 w 1010331"/>
                  <a:gd name="connsiteY469" fmla="*/ 299123 h 303641"/>
                  <a:gd name="connsiteX470" fmla="*/ 925384 w 1010331"/>
                  <a:gd name="connsiteY470" fmla="*/ 294605 h 303641"/>
                  <a:gd name="connsiteX471" fmla="*/ 929903 w 1010331"/>
                  <a:gd name="connsiteY471" fmla="*/ 299123 h 303641"/>
                  <a:gd name="connsiteX472" fmla="*/ 929903 w 1010331"/>
                  <a:gd name="connsiteY472" fmla="*/ 299123 h 303641"/>
                  <a:gd name="connsiteX473" fmla="*/ 910925 w 1010331"/>
                  <a:gd name="connsiteY473" fmla="*/ 299123 h 303641"/>
                  <a:gd name="connsiteX474" fmla="*/ 901888 w 1010331"/>
                  <a:gd name="connsiteY474" fmla="*/ 299123 h 303641"/>
                  <a:gd name="connsiteX475" fmla="*/ 906406 w 1010331"/>
                  <a:gd name="connsiteY475" fmla="*/ 294605 h 303641"/>
                  <a:gd name="connsiteX476" fmla="*/ 910925 w 1010331"/>
                  <a:gd name="connsiteY476" fmla="*/ 299123 h 303641"/>
                  <a:gd name="connsiteX477" fmla="*/ 910925 w 1010331"/>
                  <a:gd name="connsiteY477" fmla="*/ 299123 h 303641"/>
                  <a:gd name="connsiteX478" fmla="*/ 891947 w 1010331"/>
                  <a:gd name="connsiteY478" fmla="*/ 299123 h 303641"/>
                  <a:gd name="connsiteX479" fmla="*/ 882910 w 1010331"/>
                  <a:gd name="connsiteY479" fmla="*/ 299123 h 303641"/>
                  <a:gd name="connsiteX480" fmla="*/ 887429 w 1010331"/>
                  <a:gd name="connsiteY480" fmla="*/ 294605 h 303641"/>
                  <a:gd name="connsiteX481" fmla="*/ 891947 w 1010331"/>
                  <a:gd name="connsiteY481" fmla="*/ 299123 h 303641"/>
                  <a:gd name="connsiteX482" fmla="*/ 891947 w 1010331"/>
                  <a:gd name="connsiteY482" fmla="*/ 299123 h 303641"/>
                  <a:gd name="connsiteX483" fmla="*/ 873873 w 1010331"/>
                  <a:gd name="connsiteY483" fmla="*/ 299123 h 303641"/>
                  <a:gd name="connsiteX484" fmla="*/ 864836 w 1010331"/>
                  <a:gd name="connsiteY484" fmla="*/ 299123 h 303641"/>
                  <a:gd name="connsiteX485" fmla="*/ 869355 w 1010331"/>
                  <a:gd name="connsiteY485" fmla="*/ 294605 h 303641"/>
                  <a:gd name="connsiteX486" fmla="*/ 873873 w 1010331"/>
                  <a:gd name="connsiteY486" fmla="*/ 299123 h 303641"/>
                  <a:gd name="connsiteX487" fmla="*/ 873873 w 1010331"/>
                  <a:gd name="connsiteY487" fmla="*/ 299123 h 303641"/>
                  <a:gd name="connsiteX488" fmla="*/ 854896 w 1010331"/>
                  <a:gd name="connsiteY488" fmla="*/ 299123 h 303641"/>
                  <a:gd name="connsiteX489" fmla="*/ 845859 w 1010331"/>
                  <a:gd name="connsiteY489" fmla="*/ 299123 h 303641"/>
                  <a:gd name="connsiteX490" fmla="*/ 850377 w 1010331"/>
                  <a:gd name="connsiteY490" fmla="*/ 294605 h 303641"/>
                  <a:gd name="connsiteX491" fmla="*/ 854896 w 1010331"/>
                  <a:gd name="connsiteY491" fmla="*/ 299123 h 303641"/>
                  <a:gd name="connsiteX492" fmla="*/ 854896 w 1010331"/>
                  <a:gd name="connsiteY492" fmla="*/ 299123 h 303641"/>
                  <a:gd name="connsiteX493" fmla="*/ 835918 w 1010331"/>
                  <a:gd name="connsiteY493" fmla="*/ 299123 h 303641"/>
                  <a:gd name="connsiteX494" fmla="*/ 826881 w 1010331"/>
                  <a:gd name="connsiteY494" fmla="*/ 299123 h 303641"/>
                  <a:gd name="connsiteX495" fmla="*/ 831400 w 1010331"/>
                  <a:gd name="connsiteY495" fmla="*/ 294605 h 303641"/>
                  <a:gd name="connsiteX496" fmla="*/ 835918 w 1010331"/>
                  <a:gd name="connsiteY496" fmla="*/ 299123 h 303641"/>
                  <a:gd name="connsiteX497" fmla="*/ 835918 w 1010331"/>
                  <a:gd name="connsiteY497" fmla="*/ 299123 h 303641"/>
                  <a:gd name="connsiteX498" fmla="*/ 816941 w 1010331"/>
                  <a:gd name="connsiteY498" fmla="*/ 299123 h 303641"/>
                  <a:gd name="connsiteX499" fmla="*/ 807904 w 1010331"/>
                  <a:gd name="connsiteY499" fmla="*/ 299123 h 303641"/>
                  <a:gd name="connsiteX500" fmla="*/ 812422 w 1010331"/>
                  <a:gd name="connsiteY500" fmla="*/ 294605 h 303641"/>
                  <a:gd name="connsiteX501" fmla="*/ 816941 w 1010331"/>
                  <a:gd name="connsiteY501" fmla="*/ 299123 h 303641"/>
                  <a:gd name="connsiteX502" fmla="*/ 816941 w 1010331"/>
                  <a:gd name="connsiteY502" fmla="*/ 299123 h 303641"/>
                  <a:gd name="connsiteX503" fmla="*/ 797963 w 1010331"/>
                  <a:gd name="connsiteY503" fmla="*/ 299123 h 303641"/>
                  <a:gd name="connsiteX504" fmla="*/ 788926 w 1010331"/>
                  <a:gd name="connsiteY504" fmla="*/ 299123 h 303641"/>
                  <a:gd name="connsiteX505" fmla="*/ 793445 w 1010331"/>
                  <a:gd name="connsiteY505" fmla="*/ 294605 h 303641"/>
                  <a:gd name="connsiteX506" fmla="*/ 797963 w 1010331"/>
                  <a:gd name="connsiteY506" fmla="*/ 299123 h 303641"/>
                  <a:gd name="connsiteX507" fmla="*/ 797963 w 1010331"/>
                  <a:gd name="connsiteY507" fmla="*/ 299123 h 303641"/>
                  <a:gd name="connsiteX508" fmla="*/ 778985 w 1010331"/>
                  <a:gd name="connsiteY508" fmla="*/ 299123 h 303641"/>
                  <a:gd name="connsiteX509" fmla="*/ 769948 w 1010331"/>
                  <a:gd name="connsiteY509" fmla="*/ 299123 h 303641"/>
                  <a:gd name="connsiteX510" fmla="*/ 774467 w 1010331"/>
                  <a:gd name="connsiteY510" fmla="*/ 295508 h 303641"/>
                  <a:gd name="connsiteX511" fmla="*/ 778985 w 1010331"/>
                  <a:gd name="connsiteY511" fmla="*/ 299123 h 303641"/>
                  <a:gd name="connsiteX512" fmla="*/ 778985 w 1010331"/>
                  <a:gd name="connsiteY512" fmla="*/ 299123 h 303641"/>
                  <a:gd name="connsiteX513" fmla="*/ 760912 w 1010331"/>
                  <a:gd name="connsiteY513" fmla="*/ 299123 h 303641"/>
                  <a:gd name="connsiteX514" fmla="*/ 751875 w 1010331"/>
                  <a:gd name="connsiteY514" fmla="*/ 299123 h 303641"/>
                  <a:gd name="connsiteX515" fmla="*/ 756393 w 1010331"/>
                  <a:gd name="connsiteY515" fmla="*/ 295508 h 303641"/>
                  <a:gd name="connsiteX516" fmla="*/ 760912 w 1010331"/>
                  <a:gd name="connsiteY516" fmla="*/ 299123 h 303641"/>
                  <a:gd name="connsiteX517" fmla="*/ 760912 w 1010331"/>
                  <a:gd name="connsiteY517" fmla="*/ 299123 h 303641"/>
                  <a:gd name="connsiteX518" fmla="*/ 741934 w 1010331"/>
                  <a:gd name="connsiteY518" fmla="*/ 299123 h 303641"/>
                  <a:gd name="connsiteX519" fmla="*/ 732897 w 1010331"/>
                  <a:gd name="connsiteY519" fmla="*/ 299123 h 303641"/>
                  <a:gd name="connsiteX520" fmla="*/ 737415 w 1010331"/>
                  <a:gd name="connsiteY520" fmla="*/ 295508 h 303641"/>
                  <a:gd name="connsiteX521" fmla="*/ 741934 w 1010331"/>
                  <a:gd name="connsiteY521" fmla="*/ 299123 h 303641"/>
                  <a:gd name="connsiteX522" fmla="*/ 741934 w 1010331"/>
                  <a:gd name="connsiteY522" fmla="*/ 299123 h 303641"/>
                  <a:gd name="connsiteX523" fmla="*/ 722956 w 1010331"/>
                  <a:gd name="connsiteY523" fmla="*/ 299123 h 303641"/>
                  <a:gd name="connsiteX524" fmla="*/ 713919 w 1010331"/>
                  <a:gd name="connsiteY524" fmla="*/ 299123 h 303641"/>
                  <a:gd name="connsiteX525" fmla="*/ 718438 w 1010331"/>
                  <a:gd name="connsiteY525" fmla="*/ 295508 h 303641"/>
                  <a:gd name="connsiteX526" fmla="*/ 722956 w 1010331"/>
                  <a:gd name="connsiteY526" fmla="*/ 299123 h 303641"/>
                  <a:gd name="connsiteX527" fmla="*/ 722956 w 1010331"/>
                  <a:gd name="connsiteY527" fmla="*/ 299123 h 303641"/>
                  <a:gd name="connsiteX528" fmla="*/ 703979 w 1010331"/>
                  <a:gd name="connsiteY528" fmla="*/ 299123 h 303641"/>
                  <a:gd name="connsiteX529" fmla="*/ 694942 w 1010331"/>
                  <a:gd name="connsiteY529" fmla="*/ 299123 h 303641"/>
                  <a:gd name="connsiteX530" fmla="*/ 699460 w 1010331"/>
                  <a:gd name="connsiteY530" fmla="*/ 295508 h 303641"/>
                  <a:gd name="connsiteX531" fmla="*/ 703979 w 1010331"/>
                  <a:gd name="connsiteY531" fmla="*/ 299123 h 303641"/>
                  <a:gd name="connsiteX532" fmla="*/ 703979 w 1010331"/>
                  <a:gd name="connsiteY532" fmla="*/ 299123 h 303641"/>
                  <a:gd name="connsiteX533" fmla="*/ 685905 w 1010331"/>
                  <a:gd name="connsiteY533" fmla="*/ 298219 h 303641"/>
                  <a:gd name="connsiteX534" fmla="*/ 676868 w 1010331"/>
                  <a:gd name="connsiteY534" fmla="*/ 298219 h 303641"/>
                  <a:gd name="connsiteX535" fmla="*/ 681386 w 1010331"/>
                  <a:gd name="connsiteY535" fmla="*/ 294605 h 303641"/>
                  <a:gd name="connsiteX536" fmla="*/ 685905 w 1010331"/>
                  <a:gd name="connsiteY536" fmla="*/ 298219 h 303641"/>
                  <a:gd name="connsiteX537" fmla="*/ 685905 w 1010331"/>
                  <a:gd name="connsiteY537" fmla="*/ 298219 h 303641"/>
                  <a:gd name="connsiteX538" fmla="*/ 666927 w 1010331"/>
                  <a:gd name="connsiteY538" fmla="*/ 298219 h 303641"/>
                  <a:gd name="connsiteX539" fmla="*/ 657890 w 1010331"/>
                  <a:gd name="connsiteY539" fmla="*/ 298219 h 303641"/>
                  <a:gd name="connsiteX540" fmla="*/ 662409 w 1010331"/>
                  <a:gd name="connsiteY540" fmla="*/ 294605 h 303641"/>
                  <a:gd name="connsiteX541" fmla="*/ 666927 w 1010331"/>
                  <a:gd name="connsiteY541" fmla="*/ 298219 h 303641"/>
                  <a:gd name="connsiteX542" fmla="*/ 666927 w 1010331"/>
                  <a:gd name="connsiteY542" fmla="*/ 298219 h 303641"/>
                  <a:gd name="connsiteX543" fmla="*/ 647950 w 1010331"/>
                  <a:gd name="connsiteY543" fmla="*/ 298219 h 303641"/>
                  <a:gd name="connsiteX544" fmla="*/ 638913 w 1010331"/>
                  <a:gd name="connsiteY544" fmla="*/ 298219 h 303641"/>
                  <a:gd name="connsiteX545" fmla="*/ 643431 w 1010331"/>
                  <a:gd name="connsiteY545" fmla="*/ 294605 h 303641"/>
                  <a:gd name="connsiteX546" fmla="*/ 647950 w 1010331"/>
                  <a:gd name="connsiteY546" fmla="*/ 298219 h 303641"/>
                  <a:gd name="connsiteX547" fmla="*/ 647950 w 1010331"/>
                  <a:gd name="connsiteY547" fmla="*/ 298219 h 303641"/>
                  <a:gd name="connsiteX548" fmla="*/ 628972 w 1010331"/>
                  <a:gd name="connsiteY548" fmla="*/ 298219 h 303641"/>
                  <a:gd name="connsiteX549" fmla="*/ 619935 w 1010331"/>
                  <a:gd name="connsiteY549" fmla="*/ 298219 h 303641"/>
                  <a:gd name="connsiteX550" fmla="*/ 624453 w 1010331"/>
                  <a:gd name="connsiteY550" fmla="*/ 294605 h 303641"/>
                  <a:gd name="connsiteX551" fmla="*/ 628972 w 1010331"/>
                  <a:gd name="connsiteY551" fmla="*/ 298219 h 303641"/>
                  <a:gd name="connsiteX552" fmla="*/ 628972 w 1010331"/>
                  <a:gd name="connsiteY552" fmla="*/ 298219 h 303641"/>
                  <a:gd name="connsiteX553" fmla="*/ 609994 w 1010331"/>
                  <a:gd name="connsiteY553" fmla="*/ 298219 h 303641"/>
                  <a:gd name="connsiteX554" fmla="*/ 600957 w 1010331"/>
                  <a:gd name="connsiteY554" fmla="*/ 298219 h 303641"/>
                  <a:gd name="connsiteX555" fmla="*/ 605476 w 1010331"/>
                  <a:gd name="connsiteY555" fmla="*/ 294605 h 303641"/>
                  <a:gd name="connsiteX556" fmla="*/ 609994 w 1010331"/>
                  <a:gd name="connsiteY556" fmla="*/ 298219 h 303641"/>
                  <a:gd name="connsiteX557" fmla="*/ 609994 w 1010331"/>
                  <a:gd name="connsiteY557" fmla="*/ 298219 h 303641"/>
                  <a:gd name="connsiteX558" fmla="*/ 591920 w 1010331"/>
                  <a:gd name="connsiteY558" fmla="*/ 298219 h 303641"/>
                  <a:gd name="connsiteX559" fmla="*/ 582883 w 1010331"/>
                  <a:gd name="connsiteY559" fmla="*/ 298219 h 303641"/>
                  <a:gd name="connsiteX560" fmla="*/ 587402 w 1010331"/>
                  <a:gd name="connsiteY560" fmla="*/ 294605 h 303641"/>
                  <a:gd name="connsiteX561" fmla="*/ 591920 w 1010331"/>
                  <a:gd name="connsiteY561" fmla="*/ 298219 h 303641"/>
                  <a:gd name="connsiteX562" fmla="*/ 591920 w 1010331"/>
                  <a:gd name="connsiteY562" fmla="*/ 298219 h 303641"/>
                  <a:gd name="connsiteX563" fmla="*/ 572943 w 1010331"/>
                  <a:gd name="connsiteY563" fmla="*/ 298219 h 303641"/>
                  <a:gd name="connsiteX564" fmla="*/ 563906 w 1010331"/>
                  <a:gd name="connsiteY564" fmla="*/ 298219 h 303641"/>
                  <a:gd name="connsiteX565" fmla="*/ 568424 w 1010331"/>
                  <a:gd name="connsiteY565" fmla="*/ 294605 h 303641"/>
                  <a:gd name="connsiteX566" fmla="*/ 572943 w 1010331"/>
                  <a:gd name="connsiteY566" fmla="*/ 298219 h 303641"/>
                  <a:gd name="connsiteX567" fmla="*/ 572943 w 1010331"/>
                  <a:gd name="connsiteY567" fmla="*/ 298219 h 303641"/>
                  <a:gd name="connsiteX568" fmla="*/ 553965 w 1010331"/>
                  <a:gd name="connsiteY568" fmla="*/ 298219 h 303641"/>
                  <a:gd name="connsiteX569" fmla="*/ 544928 w 1010331"/>
                  <a:gd name="connsiteY569" fmla="*/ 298219 h 303641"/>
                  <a:gd name="connsiteX570" fmla="*/ 549447 w 1010331"/>
                  <a:gd name="connsiteY570" fmla="*/ 294605 h 303641"/>
                  <a:gd name="connsiteX571" fmla="*/ 553965 w 1010331"/>
                  <a:gd name="connsiteY571" fmla="*/ 298219 h 303641"/>
                  <a:gd name="connsiteX572" fmla="*/ 553965 w 1010331"/>
                  <a:gd name="connsiteY572" fmla="*/ 298219 h 303641"/>
                  <a:gd name="connsiteX573" fmla="*/ 534988 w 1010331"/>
                  <a:gd name="connsiteY573" fmla="*/ 298219 h 303641"/>
                  <a:gd name="connsiteX574" fmla="*/ 525951 w 1010331"/>
                  <a:gd name="connsiteY574" fmla="*/ 298219 h 303641"/>
                  <a:gd name="connsiteX575" fmla="*/ 530469 w 1010331"/>
                  <a:gd name="connsiteY575" fmla="*/ 294605 h 303641"/>
                  <a:gd name="connsiteX576" fmla="*/ 534988 w 1010331"/>
                  <a:gd name="connsiteY576" fmla="*/ 298219 h 303641"/>
                  <a:gd name="connsiteX577" fmla="*/ 534988 w 1010331"/>
                  <a:gd name="connsiteY577" fmla="*/ 298219 h 303641"/>
                  <a:gd name="connsiteX578" fmla="*/ 516010 w 1010331"/>
                  <a:gd name="connsiteY578" fmla="*/ 298219 h 303641"/>
                  <a:gd name="connsiteX579" fmla="*/ 506973 w 1010331"/>
                  <a:gd name="connsiteY579" fmla="*/ 298219 h 303641"/>
                  <a:gd name="connsiteX580" fmla="*/ 511492 w 1010331"/>
                  <a:gd name="connsiteY580" fmla="*/ 294605 h 303641"/>
                  <a:gd name="connsiteX581" fmla="*/ 516010 w 1010331"/>
                  <a:gd name="connsiteY581" fmla="*/ 298219 h 303641"/>
                  <a:gd name="connsiteX582" fmla="*/ 516010 w 1010331"/>
                  <a:gd name="connsiteY582" fmla="*/ 298219 h 303641"/>
                  <a:gd name="connsiteX583" fmla="*/ 497936 w 1010331"/>
                  <a:gd name="connsiteY583" fmla="*/ 298219 h 303641"/>
                  <a:gd name="connsiteX584" fmla="*/ 488899 w 1010331"/>
                  <a:gd name="connsiteY584" fmla="*/ 298219 h 303641"/>
                  <a:gd name="connsiteX585" fmla="*/ 493418 w 1010331"/>
                  <a:gd name="connsiteY585" fmla="*/ 294605 h 303641"/>
                  <a:gd name="connsiteX586" fmla="*/ 497936 w 1010331"/>
                  <a:gd name="connsiteY586" fmla="*/ 298219 h 303641"/>
                  <a:gd name="connsiteX587" fmla="*/ 497936 w 1010331"/>
                  <a:gd name="connsiteY587" fmla="*/ 298219 h 303641"/>
                  <a:gd name="connsiteX588" fmla="*/ 478959 w 1010331"/>
                  <a:gd name="connsiteY588" fmla="*/ 299123 h 303641"/>
                  <a:gd name="connsiteX589" fmla="*/ 469922 w 1010331"/>
                  <a:gd name="connsiteY589" fmla="*/ 299123 h 303641"/>
                  <a:gd name="connsiteX590" fmla="*/ 474440 w 1010331"/>
                  <a:gd name="connsiteY590" fmla="*/ 295508 h 303641"/>
                  <a:gd name="connsiteX591" fmla="*/ 478959 w 1010331"/>
                  <a:gd name="connsiteY591" fmla="*/ 299123 h 303641"/>
                  <a:gd name="connsiteX592" fmla="*/ 478959 w 1010331"/>
                  <a:gd name="connsiteY592" fmla="*/ 299123 h 303641"/>
                  <a:gd name="connsiteX593" fmla="*/ 459981 w 1010331"/>
                  <a:gd name="connsiteY593" fmla="*/ 299123 h 303641"/>
                  <a:gd name="connsiteX594" fmla="*/ 450944 w 1010331"/>
                  <a:gd name="connsiteY594" fmla="*/ 299123 h 303641"/>
                  <a:gd name="connsiteX595" fmla="*/ 455462 w 1010331"/>
                  <a:gd name="connsiteY595" fmla="*/ 295508 h 303641"/>
                  <a:gd name="connsiteX596" fmla="*/ 459981 w 1010331"/>
                  <a:gd name="connsiteY596" fmla="*/ 299123 h 303641"/>
                  <a:gd name="connsiteX597" fmla="*/ 459981 w 1010331"/>
                  <a:gd name="connsiteY597" fmla="*/ 299123 h 303641"/>
                  <a:gd name="connsiteX598" fmla="*/ 441003 w 1010331"/>
                  <a:gd name="connsiteY598" fmla="*/ 299123 h 303641"/>
                  <a:gd name="connsiteX599" fmla="*/ 431966 w 1010331"/>
                  <a:gd name="connsiteY599" fmla="*/ 299123 h 303641"/>
                  <a:gd name="connsiteX600" fmla="*/ 436485 w 1010331"/>
                  <a:gd name="connsiteY600" fmla="*/ 294605 h 303641"/>
                  <a:gd name="connsiteX601" fmla="*/ 441003 w 1010331"/>
                  <a:gd name="connsiteY601" fmla="*/ 299123 h 303641"/>
                  <a:gd name="connsiteX602" fmla="*/ 441003 w 1010331"/>
                  <a:gd name="connsiteY602" fmla="*/ 299123 h 303641"/>
                  <a:gd name="connsiteX603" fmla="*/ 422929 w 1010331"/>
                  <a:gd name="connsiteY603" fmla="*/ 299123 h 303641"/>
                  <a:gd name="connsiteX604" fmla="*/ 413892 w 1010331"/>
                  <a:gd name="connsiteY604" fmla="*/ 299123 h 303641"/>
                  <a:gd name="connsiteX605" fmla="*/ 418411 w 1010331"/>
                  <a:gd name="connsiteY605" fmla="*/ 294605 h 303641"/>
                  <a:gd name="connsiteX606" fmla="*/ 422929 w 1010331"/>
                  <a:gd name="connsiteY606" fmla="*/ 299123 h 303641"/>
                  <a:gd name="connsiteX607" fmla="*/ 422929 w 1010331"/>
                  <a:gd name="connsiteY607" fmla="*/ 299123 h 303641"/>
                  <a:gd name="connsiteX608" fmla="*/ 403952 w 1010331"/>
                  <a:gd name="connsiteY608" fmla="*/ 299123 h 303641"/>
                  <a:gd name="connsiteX609" fmla="*/ 394915 w 1010331"/>
                  <a:gd name="connsiteY609" fmla="*/ 299123 h 303641"/>
                  <a:gd name="connsiteX610" fmla="*/ 399433 w 1010331"/>
                  <a:gd name="connsiteY610" fmla="*/ 294605 h 303641"/>
                  <a:gd name="connsiteX611" fmla="*/ 403952 w 1010331"/>
                  <a:gd name="connsiteY611" fmla="*/ 299123 h 303641"/>
                  <a:gd name="connsiteX612" fmla="*/ 403952 w 1010331"/>
                  <a:gd name="connsiteY612" fmla="*/ 299123 h 303641"/>
                  <a:gd name="connsiteX613" fmla="*/ 384974 w 1010331"/>
                  <a:gd name="connsiteY613" fmla="*/ 299123 h 303641"/>
                  <a:gd name="connsiteX614" fmla="*/ 375937 w 1010331"/>
                  <a:gd name="connsiteY614" fmla="*/ 299123 h 303641"/>
                  <a:gd name="connsiteX615" fmla="*/ 380456 w 1010331"/>
                  <a:gd name="connsiteY615" fmla="*/ 294605 h 303641"/>
                  <a:gd name="connsiteX616" fmla="*/ 384974 w 1010331"/>
                  <a:gd name="connsiteY616" fmla="*/ 299123 h 303641"/>
                  <a:gd name="connsiteX617" fmla="*/ 384974 w 1010331"/>
                  <a:gd name="connsiteY617" fmla="*/ 299123 h 303641"/>
                  <a:gd name="connsiteX618" fmla="*/ 365997 w 1010331"/>
                  <a:gd name="connsiteY618" fmla="*/ 299123 h 303641"/>
                  <a:gd name="connsiteX619" fmla="*/ 356960 w 1010331"/>
                  <a:gd name="connsiteY619" fmla="*/ 299123 h 303641"/>
                  <a:gd name="connsiteX620" fmla="*/ 361478 w 1010331"/>
                  <a:gd name="connsiteY620" fmla="*/ 294605 h 303641"/>
                  <a:gd name="connsiteX621" fmla="*/ 365997 w 1010331"/>
                  <a:gd name="connsiteY621" fmla="*/ 299123 h 303641"/>
                  <a:gd name="connsiteX622" fmla="*/ 365997 w 1010331"/>
                  <a:gd name="connsiteY622" fmla="*/ 299123 h 303641"/>
                  <a:gd name="connsiteX623" fmla="*/ 347019 w 1010331"/>
                  <a:gd name="connsiteY623" fmla="*/ 299123 h 303641"/>
                  <a:gd name="connsiteX624" fmla="*/ 337982 w 1010331"/>
                  <a:gd name="connsiteY624" fmla="*/ 299123 h 303641"/>
                  <a:gd name="connsiteX625" fmla="*/ 342501 w 1010331"/>
                  <a:gd name="connsiteY625" fmla="*/ 294605 h 303641"/>
                  <a:gd name="connsiteX626" fmla="*/ 347019 w 1010331"/>
                  <a:gd name="connsiteY626" fmla="*/ 299123 h 303641"/>
                  <a:gd name="connsiteX627" fmla="*/ 347019 w 1010331"/>
                  <a:gd name="connsiteY627" fmla="*/ 299123 h 303641"/>
                  <a:gd name="connsiteX628" fmla="*/ 335271 w 1010331"/>
                  <a:gd name="connsiteY628" fmla="*/ 294605 h 303641"/>
                  <a:gd name="connsiteX629" fmla="*/ 332560 w 1010331"/>
                  <a:gd name="connsiteY629" fmla="*/ 285568 h 303641"/>
                  <a:gd name="connsiteX630" fmla="*/ 334367 w 1010331"/>
                  <a:gd name="connsiteY630" fmla="*/ 285568 h 303641"/>
                  <a:gd name="connsiteX631" fmla="*/ 338886 w 1010331"/>
                  <a:gd name="connsiteY631" fmla="*/ 290086 h 303641"/>
                  <a:gd name="connsiteX632" fmla="*/ 335271 w 1010331"/>
                  <a:gd name="connsiteY632" fmla="*/ 294605 h 303641"/>
                  <a:gd name="connsiteX633" fmla="*/ 335271 w 1010331"/>
                  <a:gd name="connsiteY633" fmla="*/ 294605 h 303641"/>
                  <a:gd name="connsiteX634" fmla="*/ 323523 w 1010331"/>
                  <a:gd name="connsiteY634" fmla="*/ 263879 h 303641"/>
                  <a:gd name="connsiteX635" fmla="*/ 319908 w 1010331"/>
                  <a:gd name="connsiteY635" fmla="*/ 262072 h 303641"/>
                  <a:gd name="connsiteX636" fmla="*/ 319004 w 1010331"/>
                  <a:gd name="connsiteY636" fmla="*/ 259361 h 303641"/>
                  <a:gd name="connsiteX637" fmla="*/ 323523 w 1010331"/>
                  <a:gd name="connsiteY637" fmla="*/ 254842 h 303641"/>
                  <a:gd name="connsiteX638" fmla="*/ 328041 w 1010331"/>
                  <a:gd name="connsiteY638" fmla="*/ 259361 h 303641"/>
                  <a:gd name="connsiteX639" fmla="*/ 323523 w 1010331"/>
                  <a:gd name="connsiteY639" fmla="*/ 263879 h 303641"/>
                  <a:gd name="connsiteX640" fmla="*/ 323523 w 1010331"/>
                  <a:gd name="connsiteY640" fmla="*/ 263879 h 303641"/>
                  <a:gd name="connsiteX641" fmla="*/ 323523 w 1010331"/>
                  <a:gd name="connsiteY641" fmla="*/ 263879 h 303641"/>
                  <a:gd name="connsiteX642" fmla="*/ 309968 w 1010331"/>
                  <a:gd name="connsiteY642" fmla="*/ 260264 h 303641"/>
                  <a:gd name="connsiteX643" fmla="*/ 304545 w 1010331"/>
                  <a:gd name="connsiteY643" fmla="*/ 261168 h 303641"/>
                  <a:gd name="connsiteX644" fmla="*/ 300931 w 1010331"/>
                  <a:gd name="connsiteY644" fmla="*/ 261168 h 303641"/>
                  <a:gd name="connsiteX645" fmla="*/ 300931 w 1010331"/>
                  <a:gd name="connsiteY645" fmla="*/ 259361 h 303641"/>
                  <a:gd name="connsiteX646" fmla="*/ 305449 w 1010331"/>
                  <a:gd name="connsiteY646" fmla="*/ 254842 h 303641"/>
                  <a:gd name="connsiteX647" fmla="*/ 309968 w 1010331"/>
                  <a:gd name="connsiteY647" fmla="*/ 259361 h 303641"/>
                  <a:gd name="connsiteX648" fmla="*/ 309968 w 1010331"/>
                  <a:gd name="connsiteY648" fmla="*/ 260264 h 303641"/>
                  <a:gd name="connsiteX649" fmla="*/ 309968 w 1010331"/>
                  <a:gd name="connsiteY649" fmla="*/ 260264 h 303641"/>
                  <a:gd name="connsiteX650" fmla="*/ 276531 w 1010331"/>
                  <a:gd name="connsiteY650" fmla="*/ 143688 h 303641"/>
                  <a:gd name="connsiteX651" fmla="*/ 281049 w 1010331"/>
                  <a:gd name="connsiteY651" fmla="*/ 148206 h 303641"/>
                  <a:gd name="connsiteX652" fmla="*/ 276531 w 1010331"/>
                  <a:gd name="connsiteY652" fmla="*/ 152725 h 303641"/>
                  <a:gd name="connsiteX653" fmla="*/ 272012 w 1010331"/>
                  <a:gd name="connsiteY653" fmla="*/ 148206 h 303641"/>
                  <a:gd name="connsiteX654" fmla="*/ 276531 w 1010331"/>
                  <a:gd name="connsiteY654" fmla="*/ 143688 h 303641"/>
                  <a:gd name="connsiteX655" fmla="*/ 276531 w 1010331"/>
                  <a:gd name="connsiteY655" fmla="*/ 143688 h 303641"/>
                  <a:gd name="connsiteX656" fmla="*/ 257553 w 1010331"/>
                  <a:gd name="connsiteY656" fmla="*/ 143688 h 303641"/>
                  <a:gd name="connsiteX657" fmla="*/ 262072 w 1010331"/>
                  <a:gd name="connsiteY657" fmla="*/ 148206 h 303641"/>
                  <a:gd name="connsiteX658" fmla="*/ 257553 w 1010331"/>
                  <a:gd name="connsiteY658" fmla="*/ 152725 h 303641"/>
                  <a:gd name="connsiteX659" fmla="*/ 253035 w 1010331"/>
                  <a:gd name="connsiteY659" fmla="*/ 148206 h 303641"/>
                  <a:gd name="connsiteX660" fmla="*/ 257553 w 1010331"/>
                  <a:gd name="connsiteY660" fmla="*/ 143688 h 303641"/>
                  <a:gd name="connsiteX661" fmla="*/ 257553 w 1010331"/>
                  <a:gd name="connsiteY661" fmla="*/ 143688 h 303641"/>
                  <a:gd name="connsiteX662" fmla="*/ 238576 w 1010331"/>
                  <a:gd name="connsiteY662" fmla="*/ 143688 h 303641"/>
                  <a:gd name="connsiteX663" fmla="*/ 243094 w 1010331"/>
                  <a:gd name="connsiteY663" fmla="*/ 148206 h 303641"/>
                  <a:gd name="connsiteX664" fmla="*/ 238576 w 1010331"/>
                  <a:gd name="connsiteY664" fmla="*/ 152725 h 303641"/>
                  <a:gd name="connsiteX665" fmla="*/ 234057 w 1010331"/>
                  <a:gd name="connsiteY665" fmla="*/ 148206 h 303641"/>
                  <a:gd name="connsiteX666" fmla="*/ 238576 w 1010331"/>
                  <a:gd name="connsiteY666" fmla="*/ 143688 h 303641"/>
                  <a:gd name="connsiteX667" fmla="*/ 238576 w 1010331"/>
                  <a:gd name="connsiteY667" fmla="*/ 143688 h 303641"/>
                  <a:gd name="connsiteX668" fmla="*/ 220502 w 1010331"/>
                  <a:gd name="connsiteY668" fmla="*/ 143688 h 303641"/>
                  <a:gd name="connsiteX669" fmla="*/ 225020 w 1010331"/>
                  <a:gd name="connsiteY669" fmla="*/ 148206 h 303641"/>
                  <a:gd name="connsiteX670" fmla="*/ 220502 w 1010331"/>
                  <a:gd name="connsiteY670" fmla="*/ 152725 h 303641"/>
                  <a:gd name="connsiteX671" fmla="*/ 215983 w 1010331"/>
                  <a:gd name="connsiteY671" fmla="*/ 148206 h 303641"/>
                  <a:gd name="connsiteX672" fmla="*/ 220502 w 1010331"/>
                  <a:gd name="connsiteY672" fmla="*/ 143688 h 303641"/>
                  <a:gd name="connsiteX673" fmla="*/ 220502 w 1010331"/>
                  <a:gd name="connsiteY673" fmla="*/ 143688 h 303641"/>
                  <a:gd name="connsiteX674" fmla="*/ 201524 w 1010331"/>
                  <a:gd name="connsiteY674" fmla="*/ 143688 h 303641"/>
                  <a:gd name="connsiteX675" fmla="*/ 206043 w 1010331"/>
                  <a:gd name="connsiteY675" fmla="*/ 148206 h 303641"/>
                  <a:gd name="connsiteX676" fmla="*/ 201524 w 1010331"/>
                  <a:gd name="connsiteY676" fmla="*/ 152725 h 303641"/>
                  <a:gd name="connsiteX677" fmla="*/ 197006 w 1010331"/>
                  <a:gd name="connsiteY677" fmla="*/ 148206 h 303641"/>
                  <a:gd name="connsiteX678" fmla="*/ 201524 w 1010331"/>
                  <a:gd name="connsiteY678" fmla="*/ 143688 h 303641"/>
                  <a:gd name="connsiteX679" fmla="*/ 201524 w 1010331"/>
                  <a:gd name="connsiteY679" fmla="*/ 143688 h 303641"/>
                  <a:gd name="connsiteX680" fmla="*/ 182546 w 1010331"/>
                  <a:gd name="connsiteY680" fmla="*/ 143688 h 303641"/>
                  <a:gd name="connsiteX681" fmla="*/ 187065 w 1010331"/>
                  <a:gd name="connsiteY681" fmla="*/ 148206 h 303641"/>
                  <a:gd name="connsiteX682" fmla="*/ 182546 w 1010331"/>
                  <a:gd name="connsiteY682" fmla="*/ 152725 h 303641"/>
                  <a:gd name="connsiteX683" fmla="*/ 178028 w 1010331"/>
                  <a:gd name="connsiteY683" fmla="*/ 148206 h 303641"/>
                  <a:gd name="connsiteX684" fmla="*/ 182546 w 1010331"/>
                  <a:gd name="connsiteY684" fmla="*/ 143688 h 303641"/>
                  <a:gd name="connsiteX685" fmla="*/ 182546 w 1010331"/>
                  <a:gd name="connsiteY685" fmla="*/ 143688 h 303641"/>
                  <a:gd name="connsiteX686" fmla="*/ 163569 w 1010331"/>
                  <a:gd name="connsiteY686" fmla="*/ 143688 h 303641"/>
                  <a:gd name="connsiteX687" fmla="*/ 168087 w 1010331"/>
                  <a:gd name="connsiteY687" fmla="*/ 148206 h 303641"/>
                  <a:gd name="connsiteX688" fmla="*/ 163569 w 1010331"/>
                  <a:gd name="connsiteY688" fmla="*/ 152725 h 303641"/>
                  <a:gd name="connsiteX689" fmla="*/ 159050 w 1010331"/>
                  <a:gd name="connsiteY689" fmla="*/ 148206 h 303641"/>
                  <a:gd name="connsiteX690" fmla="*/ 163569 w 1010331"/>
                  <a:gd name="connsiteY690" fmla="*/ 143688 h 303641"/>
                  <a:gd name="connsiteX691" fmla="*/ 163569 w 1010331"/>
                  <a:gd name="connsiteY691" fmla="*/ 143688 h 303641"/>
                  <a:gd name="connsiteX692" fmla="*/ 144591 w 1010331"/>
                  <a:gd name="connsiteY692" fmla="*/ 143688 h 303641"/>
                  <a:gd name="connsiteX693" fmla="*/ 149110 w 1010331"/>
                  <a:gd name="connsiteY693" fmla="*/ 148206 h 303641"/>
                  <a:gd name="connsiteX694" fmla="*/ 144591 w 1010331"/>
                  <a:gd name="connsiteY694" fmla="*/ 152725 h 303641"/>
                  <a:gd name="connsiteX695" fmla="*/ 140073 w 1010331"/>
                  <a:gd name="connsiteY695" fmla="*/ 148206 h 303641"/>
                  <a:gd name="connsiteX696" fmla="*/ 144591 w 1010331"/>
                  <a:gd name="connsiteY696" fmla="*/ 143688 h 303641"/>
                  <a:gd name="connsiteX697" fmla="*/ 144591 w 1010331"/>
                  <a:gd name="connsiteY697" fmla="*/ 143688 h 303641"/>
                  <a:gd name="connsiteX698" fmla="*/ 126517 w 1010331"/>
                  <a:gd name="connsiteY698" fmla="*/ 143688 h 303641"/>
                  <a:gd name="connsiteX699" fmla="*/ 131036 w 1010331"/>
                  <a:gd name="connsiteY699" fmla="*/ 148206 h 303641"/>
                  <a:gd name="connsiteX700" fmla="*/ 126517 w 1010331"/>
                  <a:gd name="connsiteY700" fmla="*/ 152725 h 303641"/>
                  <a:gd name="connsiteX701" fmla="*/ 121999 w 1010331"/>
                  <a:gd name="connsiteY701" fmla="*/ 148206 h 303641"/>
                  <a:gd name="connsiteX702" fmla="*/ 126517 w 1010331"/>
                  <a:gd name="connsiteY702" fmla="*/ 143688 h 303641"/>
                  <a:gd name="connsiteX703" fmla="*/ 126517 w 1010331"/>
                  <a:gd name="connsiteY703" fmla="*/ 143688 h 303641"/>
                  <a:gd name="connsiteX704" fmla="*/ 107540 w 1010331"/>
                  <a:gd name="connsiteY704" fmla="*/ 143688 h 303641"/>
                  <a:gd name="connsiteX705" fmla="*/ 112058 w 1010331"/>
                  <a:gd name="connsiteY705" fmla="*/ 148206 h 303641"/>
                  <a:gd name="connsiteX706" fmla="*/ 107540 w 1010331"/>
                  <a:gd name="connsiteY706" fmla="*/ 152725 h 303641"/>
                  <a:gd name="connsiteX707" fmla="*/ 103021 w 1010331"/>
                  <a:gd name="connsiteY707" fmla="*/ 148206 h 303641"/>
                  <a:gd name="connsiteX708" fmla="*/ 107540 w 1010331"/>
                  <a:gd name="connsiteY708" fmla="*/ 143688 h 303641"/>
                  <a:gd name="connsiteX709" fmla="*/ 107540 w 1010331"/>
                  <a:gd name="connsiteY709" fmla="*/ 143688 h 303641"/>
                  <a:gd name="connsiteX710" fmla="*/ 88562 w 1010331"/>
                  <a:gd name="connsiteY710" fmla="*/ 143688 h 303641"/>
                  <a:gd name="connsiteX711" fmla="*/ 93081 w 1010331"/>
                  <a:gd name="connsiteY711" fmla="*/ 148206 h 303641"/>
                  <a:gd name="connsiteX712" fmla="*/ 88562 w 1010331"/>
                  <a:gd name="connsiteY712" fmla="*/ 152725 h 303641"/>
                  <a:gd name="connsiteX713" fmla="*/ 84044 w 1010331"/>
                  <a:gd name="connsiteY713" fmla="*/ 148206 h 303641"/>
                  <a:gd name="connsiteX714" fmla="*/ 88562 w 1010331"/>
                  <a:gd name="connsiteY714" fmla="*/ 143688 h 303641"/>
                  <a:gd name="connsiteX715" fmla="*/ 88562 w 1010331"/>
                  <a:gd name="connsiteY715" fmla="*/ 143688 h 303641"/>
                  <a:gd name="connsiteX716" fmla="*/ 69585 w 1010331"/>
                  <a:gd name="connsiteY716" fmla="*/ 143688 h 303641"/>
                  <a:gd name="connsiteX717" fmla="*/ 74103 w 1010331"/>
                  <a:gd name="connsiteY717" fmla="*/ 148206 h 303641"/>
                  <a:gd name="connsiteX718" fmla="*/ 69585 w 1010331"/>
                  <a:gd name="connsiteY718" fmla="*/ 152725 h 303641"/>
                  <a:gd name="connsiteX719" fmla="*/ 65066 w 1010331"/>
                  <a:gd name="connsiteY719" fmla="*/ 148206 h 303641"/>
                  <a:gd name="connsiteX720" fmla="*/ 69585 w 1010331"/>
                  <a:gd name="connsiteY720" fmla="*/ 143688 h 303641"/>
                  <a:gd name="connsiteX721" fmla="*/ 69585 w 1010331"/>
                  <a:gd name="connsiteY721" fmla="*/ 143688 h 303641"/>
                  <a:gd name="connsiteX722" fmla="*/ 50607 w 1010331"/>
                  <a:gd name="connsiteY722" fmla="*/ 143688 h 303641"/>
                  <a:gd name="connsiteX723" fmla="*/ 55125 w 1010331"/>
                  <a:gd name="connsiteY723" fmla="*/ 148206 h 303641"/>
                  <a:gd name="connsiteX724" fmla="*/ 50607 w 1010331"/>
                  <a:gd name="connsiteY724" fmla="*/ 152725 h 303641"/>
                  <a:gd name="connsiteX725" fmla="*/ 46088 w 1010331"/>
                  <a:gd name="connsiteY725" fmla="*/ 148206 h 303641"/>
                  <a:gd name="connsiteX726" fmla="*/ 50607 w 1010331"/>
                  <a:gd name="connsiteY726" fmla="*/ 143688 h 303641"/>
                  <a:gd name="connsiteX727" fmla="*/ 50607 w 1010331"/>
                  <a:gd name="connsiteY727" fmla="*/ 143688 h 303641"/>
                  <a:gd name="connsiteX728" fmla="*/ 32533 w 1010331"/>
                  <a:gd name="connsiteY728" fmla="*/ 143688 h 303641"/>
                  <a:gd name="connsiteX729" fmla="*/ 37052 w 1010331"/>
                  <a:gd name="connsiteY729" fmla="*/ 148206 h 303641"/>
                  <a:gd name="connsiteX730" fmla="*/ 32533 w 1010331"/>
                  <a:gd name="connsiteY730" fmla="*/ 152725 h 303641"/>
                  <a:gd name="connsiteX731" fmla="*/ 28015 w 1010331"/>
                  <a:gd name="connsiteY731" fmla="*/ 148206 h 303641"/>
                  <a:gd name="connsiteX732" fmla="*/ 32533 w 1010331"/>
                  <a:gd name="connsiteY732" fmla="*/ 143688 h 303641"/>
                  <a:gd name="connsiteX733" fmla="*/ 32533 w 1010331"/>
                  <a:gd name="connsiteY733" fmla="*/ 143688 h 303641"/>
                  <a:gd name="connsiteX734" fmla="*/ 267494 w 1010331"/>
                  <a:gd name="connsiteY734" fmla="*/ 132843 h 303641"/>
                  <a:gd name="connsiteX735" fmla="*/ 272012 w 1010331"/>
                  <a:gd name="connsiteY735" fmla="*/ 137362 h 303641"/>
                  <a:gd name="connsiteX736" fmla="*/ 267494 w 1010331"/>
                  <a:gd name="connsiteY736" fmla="*/ 141880 h 303641"/>
                  <a:gd name="connsiteX737" fmla="*/ 262975 w 1010331"/>
                  <a:gd name="connsiteY737" fmla="*/ 137362 h 303641"/>
                  <a:gd name="connsiteX738" fmla="*/ 267494 w 1010331"/>
                  <a:gd name="connsiteY738" fmla="*/ 132843 h 303641"/>
                  <a:gd name="connsiteX739" fmla="*/ 267494 w 1010331"/>
                  <a:gd name="connsiteY739" fmla="*/ 132843 h 303641"/>
                  <a:gd name="connsiteX740" fmla="*/ 248516 w 1010331"/>
                  <a:gd name="connsiteY740" fmla="*/ 132843 h 303641"/>
                  <a:gd name="connsiteX741" fmla="*/ 253035 w 1010331"/>
                  <a:gd name="connsiteY741" fmla="*/ 137362 h 303641"/>
                  <a:gd name="connsiteX742" fmla="*/ 248516 w 1010331"/>
                  <a:gd name="connsiteY742" fmla="*/ 141880 h 303641"/>
                  <a:gd name="connsiteX743" fmla="*/ 243998 w 1010331"/>
                  <a:gd name="connsiteY743" fmla="*/ 137362 h 303641"/>
                  <a:gd name="connsiteX744" fmla="*/ 248516 w 1010331"/>
                  <a:gd name="connsiteY744" fmla="*/ 132843 h 303641"/>
                  <a:gd name="connsiteX745" fmla="*/ 248516 w 1010331"/>
                  <a:gd name="connsiteY745" fmla="*/ 132843 h 303641"/>
                  <a:gd name="connsiteX746" fmla="*/ 229539 w 1010331"/>
                  <a:gd name="connsiteY746" fmla="*/ 132843 h 303641"/>
                  <a:gd name="connsiteX747" fmla="*/ 234057 w 1010331"/>
                  <a:gd name="connsiteY747" fmla="*/ 137362 h 303641"/>
                  <a:gd name="connsiteX748" fmla="*/ 229539 w 1010331"/>
                  <a:gd name="connsiteY748" fmla="*/ 141880 h 303641"/>
                  <a:gd name="connsiteX749" fmla="*/ 225020 w 1010331"/>
                  <a:gd name="connsiteY749" fmla="*/ 137362 h 303641"/>
                  <a:gd name="connsiteX750" fmla="*/ 229539 w 1010331"/>
                  <a:gd name="connsiteY750" fmla="*/ 132843 h 303641"/>
                  <a:gd name="connsiteX751" fmla="*/ 229539 w 1010331"/>
                  <a:gd name="connsiteY751" fmla="*/ 132843 h 303641"/>
                  <a:gd name="connsiteX752" fmla="*/ 210561 w 1010331"/>
                  <a:gd name="connsiteY752" fmla="*/ 132843 h 303641"/>
                  <a:gd name="connsiteX753" fmla="*/ 215080 w 1010331"/>
                  <a:gd name="connsiteY753" fmla="*/ 137362 h 303641"/>
                  <a:gd name="connsiteX754" fmla="*/ 210561 w 1010331"/>
                  <a:gd name="connsiteY754" fmla="*/ 141880 h 303641"/>
                  <a:gd name="connsiteX755" fmla="*/ 206043 w 1010331"/>
                  <a:gd name="connsiteY755" fmla="*/ 137362 h 303641"/>
                  <a:gd name="connsiteX756" fmla="*/ 210561 w 1010331"/>
                  <a:gd name="connsiteY756" fmla="*/ 132843 h 303641"/>
                  <a:gd name="connsiteX757" fmla="*/ 210561 w 1010331"/>
                  <a:gd name="connsiteY757" fmla="*/ 132843 h 303641"/>
                  <a:gd name="connsiteX758" fmla="*/ 191583 w 1010331"/>
                  <a:gd name="connsiteY758" fmla="*/ 132843 h 303641"/>
                  <a:gd name="connsiteX759" fmla="*/ 196102 w 1010331"/>
                  <a:gd name="connsiteY759" fmla="*/ 137362 h 303641"/>
                  <a:gd name="connsiteX760" fmla="*/ 191583 w 1010331"/>
                  <a:gd name="connsiteY760" fmla="*/ 141880 h 303641"/>
                  <a:gd name="connsiteX761" fmla="*/ 187065 w 1010331"/>
                  <a:gd name="connsiteY761" fmla="*/ 137362 h 303641"/>
                  <a:gd name="connsiteX762" fmla="*/ 191583 w 1010331"/>
                  <a:gd name="connsiteY762" fmla="*/ 132843 h 303641"/>
                  <a:gd name="connsiteX763" fmla="*/ 191583 w 1010331"/>
                  <a:gd name="connsiteY763" fmla="*/ 132843 h 303641"/>
                  <a:gd name="connsiteX764" fmla="*/ 173509 w 1010331"/>
                  <a:gd name="connsiteY764" fmla="*/ 132843 h 303641"/>
                  <a:gd name="connsiteX765" fmla="*/ 178028 w 1010331"/>
                  <a:gd name="connsiteY765" fmla="*/ 137362 h 303641"/>
                  <a:gd name="connsiteX766" fmla="*/ 173509 w 1010331"/>
                  <a:gd name="connsiteY766" fmla="*/ 141880 h 303641"/>
                  <a:gd name="connsiteX767" fmla="*/ 168991 w 1010331"/>
                  <a:gd name="connsiteY767" fmla="*/ 137362 h 303641"/>
                  <a:gd name="connsiteX768" fmla="*/ 173509 w 1010331"/>
                  <a:gd name="connsiteY768" fmla="*/ 132843 h 303641"/>
                  <a:gd name="connsiteX769" fmla="*/ 173509 w 1010331"/>
                  <a:gd name="connsiteY769" fmla="*/ 132843 h 303641"/>
                  <a:gd name="connsiteX770" fmla="*/ 154532 w 1010331"/>
                  <a:gd name="connsiteY770" fmla="*/ 132843 h 303641"/>
                  <a:gd name="connsiteX771" fmla="*/ 159050 w 1010331"/>
                  <a:gd name="connsiteY771" fmla="*/ 137362 h 303641"/>
                  <a:gd name="connsiteX772" fmla="*/ 154532 w 1010331"/>
                  <a:gd name="connsiteY772" fmla="*/ 141880 h 303641"/>
                  <a:gd name="connsiteX773" fmla="*/ 150013 w 1010331"/>
                  <a:gd name="connsiteY773" fmla="*/ 137362 h 303641"/>
                  <a:gd name="connsiteX774" fmla="*/ 154532 w 1010331"/>
                  <a:gd name="connsiteY774" fmla="*/ 132843 h 303641"/>
                  <a:gd name="connsiteX775" fmla="*/ 154532 w 1010331"/>
                  <a:gd name="connsiteY775" fmla="*/ 132843 h 303641"/>
                  <a:gd name="connsiteX776" fmla="*/ 135554 w 1010331"/>
                  <a:gd name="connsiteY776" fmla="*/ 132843 h 303641"/>
                  <a:gd name="connsiteX777" fmla="*/ 140073 w 1010331"/>
                  <a:gd name="connsiteY777" fmla="*/ 137362 h 303641"/>
                  <a:gd name="connsiteX778" fmla="*/ 135554 w 1010331"/>
                  <a:gd name="connsiteY778" fmla="*/ 141880 h 303641"/>
                  <a:gd name="connsiteX779" fmla="*/ 131036 w 1010331"/>
                  <a:gd name="connsiteY779" fmla="*/ 137362 h 303641"/>
                  <a:gd name="connsiteX780" fmla="*/ 135554 w 1010331"/>
                  <a:gd name="connsiteY780" fmla="*/ 132843 h 303641"/>
                  <a:gd name="connsiteX781" fmla="*/ 135554 w 1010331"/>
                  <a:gd name="connsiteY781" fmla="*/ 132843 h 303641"/>
                  <a:gd name="connsiteX782" fmla="*/ 116577 w 1010331"/>
                  <a:gd name="connsiteY782" fmla="*/ 132843 h 303641"/>
                  <a:gd name="connsiteX783" fmla="*/ 121095 w 1010331"/>
                  <a:gd name="connsiteY783" fmla="*/ 137362 h 303641"/>
                  <a:gd name="connsiteX784" fmla="*/ 116577 w 1010331"/>
                  <a:gd name="connsiteY784" fmla="*/ 141880 h 303641"/>
                  <a:gd name="connsiteX785" fmla="*/ 112058 w 1010331"/>
                  <a:gd name="connsiteY785" fmla="*/ 137362 h 303641"/>
                  <a:gd name="connsiteX786" fmla="*/ 116577 w 1010331"/>
                  <a:gd name="connsiteY786" fmla="*/ 132843 h 303641"/>
                  <a:gd name="connsiteX787" fmla="*/ 116577 w 1010331"/>
                  <a:gd name="connsiteY787" fmla="*/ 132843 h 303641"/>
                  <a:gd name="connsiteX788" fmla="*/ 97599 w 1010331"/>
                  <a:gd name="connsiteY788" fmla="*/ 132843 h 303641"/>
                  <a:gd name="connsiteX789" fmla="*/ 102118 w 1010331"/>
                  <a:gd name="connsiteY789" fmla="*/ 137362 h 303641"/>
                  <a:gd name="connsiteX790" fmla="*/ 97599 w 1010331"/>
                  <a:gd name="connsiteY790" fmla="*/ 141880 h 303641"/>
                  <a:gd name="connsiteX791" fmla="*/ 93081 w 1010331"/>
                  <a:gd name="connsiteY791" fmla="*/ 137362 h 303641"/>
                  <a:gd name="connsiteX792" fmla="*/ 97599 w 1010331"/>
                  <a:gd name="connsiteY792" fmla="*/ 132843 h 303641"/>
                  <a:gd name="connsiteX793" fmla="*/ 97599 w 1010331"/>
                  <a:gd name="connsiteY793" fmla="*/ 132843 h 303641"/>
                  <a:gd name="connsiteX794" fmla="*/ 79525 w 1010331"/>
                  <a:gd name="connsiteY794" fmla="*/ 132843 h 303641"/>
                  <a:gd name="connsiteX795" fmla="*/ 84044 w 1010331"/>
                  <a:gd name="connsiteY795" fmla="*/ 137362 h 303641"/>
                  <a:gd name="connsiteX796" fmla="*/ 79525 w 1010331"/>
                  <a:gd name="connsiteY796" fmla="*/ 141880 h 303641"/>
                  <a:gd name="connsiteX797" fmla="*/ 75007 w 1010331"/>
                  <a:gd name="connsiteY797" fmla="*/ 137362 h 303641"/>
                  <a:gd name="connsiteX798" fmla="*/ 79525 w 1010331"/>
                  <a:gd name="connsiteY798" fmla="*/ 132843 h 303641"/>
                  <a:gd name="connsiteX799" fmla="*/ 79525 w 1010331"/>
                  <a:gd name="connsiteY799" fmla="*/ 132843 h 303641"/>
                  <a:gd name="connsiteX800" fmla="*/ 60548 w 1010331"/>
                  <a:gd name="connsiteY800" fmla="*/ 132843 h 303641"/>
                  <a:gd name="connsiteX801" fmla="*/ 65066 w 1010331"/>
                  <a:gd name="connsiteY801" fmla="*/ 137362 h 303641"/>
                  <a:gd name="connsiteX802" fmla="*/ 60548 w 1010331"/>
                  <a:gd name="connsiteY802" fmla="*/ 141880 h 303641"/>
                  <a:gd name="connsiteX803" fmla="*/ 56029 w 1010331"/>
                  <a:gd name="connsiteY803" fmla="*/ 137362 h 303641"/>
                  <a:gd name="connsiteX804" fmla="*/ 60548 w 1010331"/>
                  <a:gd name="connsiteY804" fmla="*/ 132843 h 303641"/>
                  <a:gd name="connsiteX805" fmla="*/ 60548 w 1010331"/>
                  <a:gd name="connsiteY805" fmla="*/ 132843 h 303641"/>
                  <a:gd name="connsiteX806" fmla="*/ 41570 w 1010331"/>
                  <a:gd name="connsiteY806" fmla="*/ 132843 h 303641"/>
                  <a:gd name="connsiteX807" fmla="*/ 46088 w 1010331"/>
                  <a:gd name="connsiteY807" fmla="*/ 137362 h 303641"/>
                  <a:gd name="connsiteX808" fmla="*/ 41570 w 1010331"/>
                  <a:gd name="connsiteY808" fmla="*/ 141880 h 303641"/>
                  <a:gd name="connsiteX809" fmla="*/ 37052 w 1010331"/>
                  <a:gd name="connsiteY809" fmla="*/ 137362 h 303641"/>
                  <a:gd name="connsiteX810" fmla="*/ 41570 w 1010331"/>
                  <a:gd name="connsiteY810" fmla="*/ 132843 h 303641"/>
                  <a:gd name="connsiteX811" fmla="*/ 41570 w 1010331"/>
                  <a:gd name="connsiteY811" fmla="*/ 132843 h 303641"/>
                  <a:gd name="connsiteX812" fmla="*/ 276531 w 1010331"/>
                  <a:gd name="connsiteY812" fmla="*/ 122903 h 303641"/>
                  <a:gd name="connsiteX813" fmla="*/ 281049 w 1010331"/>
                  <a:gd name="connsiteY813" fmla="*/ 127421 h 303641"/>
                  <a:gd name="connsiteX814" fmla="*/ 276531 w 1010331"/>
                  <a:gd name="connsiteY814" fmla="*/ 131940 h 303641"/>
                  <a:gd name="connsiteX815" fmla="*/ 272012 w 1010331"/>
                  <a:gd name="connsiteY815" fmla="*/ 127421 h 303641"/>
                  <a:gd name="connsiteX816" fmla="*/ 276531 w 1010331"/>
                  <a:gd name="connsiteY816" fmla="*/ 122903 h 303641"/>
                  <a:gd name="connsiteX817" fmla="*/ 276531 w 1010331"/>
                  <a:gd name="connsiteY817" fmla="*/ 122903 h 303641"/>
                  <a:gd name="connsiteX818" fmla="*/ 257553 w 1010331"/>
                  <a:gd name="connsiteY818" fmla="*/ 122903 h 303641"/>
                  <a:gd name="connsiteX819" fmla="*/ 262072 w 1010331"/>
                  <a:gd name="connsiteY819" fmla="*/ 127421 h 303641"/>
                  <a:gd name="connsiteX820" fmla="*/ 257553 w 1010331"/>
                  <a:gd name="connsiteY820" fmla="*/ 131940 h 303641"/>
                  <a:gd name="connsiteX821" fmla="*/ 253035 w 1010331"/>
                  <a:gd name="connsiteY821" fmla="*/ 127421 h 303641"/>
                  <a:gd name="connsiteX822" fmla="*/ 257553 w 1010331"/>
                  <a:gd name="connsiteY822" fmla="*/ 122903 h 303641"/>
                  <a:gd name="connsiteX823" fmla="*/ 257553 w 1010331"/>
                  <a:gd name="connsiteY823" fmla="*/ 122903 h 303641"/>
                  <a:gd name="connsiteX824" fmla="*/ 238576 w 1010331"/>
                  <a:gd name="connsiteY824" fmla="*/ 122903 h 303641"/>
                  <a:gd name="connsiteX825" fmla="*/ 243094 w 1010331"/>
                  <a:gd name="connsiteY825" fmla="*/ 127421 h 303641"/>
                  <a:gd name="connsiteX826" fmla="*/ 238576 w 1010331"/>
                  <a:gd name="connsiteY826" fmla="*/ 131940 h 303641"/>
                  <a:gd name="connsiteX827" fmla="*/ 234057 w 1010331"/>
                  <a:gd name="connsiteY827" fmla="*/ 127421 h 303641"/>
                  <a:gd name="connsiteX828" fmla="*/ 238576 w 1010331"/>
                  <a:gd name="connsiteY828" fmla="*/ 122903 h 303641"/>
                  <a:gd name="connsiteX829" fmla="*/ 238576 w 1010331"/>
                  <a:gd name="connsiteY829" fmla="*/ 122903 h 303641"/>
                  <a:gd name="connsiteX830" fmla="*/ 220502 w 1010331"/>
                  <a:gd name="connsiteY830" fmla="*/ 122903 h 303641"/>
                  <a:gd name="connsiteX831" fmla="*/ 225020 w 1010331"/>
                  <a:gd name="connsiteY831" fmla="*/ 127421 h 303641"/>
                  <a:gd name="connsiteX832" fmla="*/ 220502 w 1010331"/>
                  <a:gd name="connsiteY832" fmla="*/ 131940 h 303641"/>
                  <a:gd name="connsiteX833" fmla="*/ 215983 w 1010331"/>
                  <a:gd name="connsiteY833" fmla="*/ 127421 h 303641"/>
                  <a:gd name="connsiteX834" fmla="*/ 220502 w 1010331"/>
                  <a:gd name="connsiteY834" fmla="*/ 122903 h 303641"/>
                  <a:gd name="connsiteX835" fmla="*/ 220502 w 1010331"/>
                  <a:gd name="connsiteY835" fmla="*/ 122903 h 303641"/>
                  <a:gd name="connsiteX836" fmla="*/ 201524 w 1010331"/>
                  <a:gd name="connsiteY836" fmla="*/ 122903 h 303641"/>
                  <a:gd name="connsiteX837" fmla="*/ 206043 w 1010331"/>
                  <a:gd name="connsiteY837" fmla="*/ 127421 h 303641"/>
                  <a:gd name="connsiteX838" fmla="*/ 201524 w 1010331"/>
                  <a:gd name="connsiteY838" fmla="*/ 131940 h 303641"/>
                  <a:gd name="connsiteX839" fmla="*/ 197006 w 1010331"/>
                  <a:gd name="connsiteY839" fmla="*/ 127421 h 303641"/>
                  <a:gd name="connsiteX840" fmla="*/ 201524 w 1010331"/>
                  <a:gd name="connsiteY840" fmla="*/ 122903 h 303641"/>
                  <a:gd name="connsiteX841" fmla="*/ 201524 w 1010331"/>
                  <a:gd name="connsiteY841" fmla="*/ 122903 h 303641"/>
                  <a:gd name="connsiteX842" fmla="*/ 182546 w 1010331"/>
                  <a:gd name="connsiteY842" fmla="*/ 122903 h 303641"/>
                  <a:gd name="connsiteX843" fmla="*/ 187065 w 1010331"/>
                  <a:gd name="connsiteY843" fmla="*/ 127421 h 303641"/>
                  <a:gd name="connsiteX844" fmla="*/ 182546 w 1010331"/>
                  <a:gd name="connsiteY844" fmla="*/ 131940 h 303641"/>
                  <a:gd name="connsiteX845" fmla="*/ 178028 w 1010331"/>
                  <a:gd name="connsiteY845" fmla="*/ 127421 h 303641"/>
                  <a:gd name="connsiteX846" fmla="*/ 182546 w 1010331"/>
                  <a:gd name="connsiteY846" fmla="*/ 122903 h 303641"/>
                  <a:gd name="connsiteX847" fmla="*/ 182546 w 1010331"/>
                  <a:gd name="connsiteY847" fmla="*/ 122903 h 303641"/>
                  <a:gd name="connsiteX848" fmla="*/ 163569 w 1010331"/>
                  <a:gd name="connsiteY848" fmla="*/ 122903 h 303641"/>
                  <a:gd name="connsiteX849" fmla="*/ 168087 w 1010331"/>
                  <a:gd name="connsiteY849" fmla="*/ 127421 h 303641"/>
                  <a:gd name="connsiteX850" fmla="*/ 163569 w 1010331"/>
                  <a:gd name="connsiteY850" fmla="*/ 131940 h 303641"/>
                  <a:gd name="connsiteX851" fmla="*/ 159050 w 1010331"/>
                  <a:gd name="connsiteY851" fmla="*/ 127421 h 303641"/>
                  <a:gd name="connsiteX852" fmla="*/ 163569 w 1010331"/>
                  <a:gd name="connsiteY852" fmla="*/ 122903 h 303641"/>
                  <a:gd name="connsiteX853" fmla="*/ 163569 w 1010331"/>
                  <a:gd name="connsiteY853" fmla="*/ 122903 h 303641"/>
                  <a:gd name="connsiteX854" fmla="*/ 144591 w 1010331"/>
                  <a:gd name="connsiteY854" fmla="*/ 122903 h 303641"/>
                  <a:gd name="connsiteX855" fmla="*/ 149110 w 1010331"/>
                  <a:gd name="connsiteY855" fmla="*/ 127421 h 303641"/>
                  <a:gd name="connsiteX856" fmla="*/ 144591 w 1010331"/>
                  <a:gd name="connsiteY856" fmla="*/ 131940 h 303641"/>
                  <a:gd name="connsiteX857" fmla="*/ 140073 w 1010331"/>
                  <a:gd name="connsiteY857" fmla="*/ 127421 h 303641"/>
                  <a:gd name="connsiteX858" fmla="*/ 144591 w 1010331"/>
                  <a:gd name="connsiteY858" fmla="*/ 122903 h 303641"/>
                  <a:gd name="connsiteX859" fmla="*/ 144591 w 1010331"/>
                  <a:gd name="connsiteY859" fmla="*/ 122903 h 303641"/>
                  <a:gd name="connsiteX860" fmla="*/ 126517 w 1010331"/>
                  <a:gd name="connsiteY860" fmla="*/ 122903 h 303641"/>
                  <a:gd name="connsiteX861" fmla="*/ 131036 w 1010331"/>
                  <a:gd name="connsiteY861" fmla="*/ 127421 h 303641"/>
                  <a:gd name="connsiteX862" fmla="*/ 126517 w 1010331"/>
                  <a:gd name="connsiteY862" fmla="*/ 131940 h 303641"/>
                  <a:gd name="connsiteX863" fmla="*/ 121999 w 1010331"/>
                  <a:gd name="connsiteY863" fmla="*/ 127421 h 303641"/>
                  <a:gd name="connsiteX864" fmla="*/ 126517 w 1010331"/>
                  <a:gd name="connsiteY864" fmla="*/ 122903 h 303641"/>
                  <a:gd name="connsiteX865" fmla="*/ 126517 w 1010331"/>
                  <a:gd name="connsiteY865" fmla="*/ 122903 h 303641"/>
                  <a:gd name="connsiteX866" fmla="*/ 107540 w 1010331"/>
                  <a:gd name="connsiteY866" fmla="*/ 122903 h 303641"/>
                  <a:gd name="connsiteX867" fmla="*/ 112058 w 1010331"/>
                  <a:gd name="connsiteY867" fmla="*/ 127421 h 303641"/>
                  <a:gd name="connsiteX868" fmla="*/ 107540 w 1010331"/>
                  <a:gd name="connsiteY868" fmla="*/ 131940 h 303641"/>
                  <a:gd name="connsiteX869" fmla="*/ 103021 w 1010331"/>
                  <a:gd name="connsiteY869" fmla="*/ 127421 h 303641"/>
                  <a:gd name="connsiteX870" fmla="*/ 107540 w 1010331"/>
                  <a:gd name="connsiteY870" fmla="*/ 122903 h 303641"/>
                  <a:gd name="connsiteX871" fmla="*/ 107540 w 1010331"/>
                  <a:gd name="connsiteY871" fmla="*/ 122903 h 303641"/>
                  <a:gd name="connsiteX872" fmla="*/ 88562 w 1010331"/>
                  <a:gd name="connsiteY872" fmla="*/ 122903 h 303641"/>
                  <a:gd name="connsiteX873" fmla="*/ 93081 w 1010331"/>
                  <a:gd name="connsiteY873" fmla="*/ 127421 h 303641"/>
                  <a:gd name="connsiteX874" fmla="*/ 88562 w 1010331"/>
                  <a:gd name="connsiteY874" fmla="*/ 131940 h 303641"/>
                  <a:gd name="connsiteX875" fmla="*/ 84044 w 1010331"/>
                  <a:gd name="connsiteY875" fmla="*/ 127421 h 303641"/>
                  <a:gd name="connsiteX876" fmla="*/ 88562 w 1010331"/>
                  <a:gd name="connsiteY876" fmla="*/ 122903 h 303641"/>
                  <a:gd name="connsiteX877" fmla="*/ 88562 w 1010331"/>
                  <a:gd name="connsiteY877" fmla="*/ 122903 h 303641"/>
                  <a:gd name="connsiteX878" fmla="*/ 69585 w 1010331"/>
                  <a:gd name="connsiteY878" fmla="*/ 122903 h 303641"/>
                  <a:gd name="connsiteX879" fmla="*/ 74103 w 1010331"/>
                  <a:gd name="connsiteY879" fmla="*/ 127421 h 303641"/>
                  <a:gd name="connsiteX880" fmla="*/ 69585 w 1010331"/>
                  <a:gd name="connsiteY880" fmla="*/ 131940 h 303641"/>
                  <a:gd name="connsiteX881" fmla="*/ 65066 w 1010331"/>
                  <a:gd name="connsiteY881" fmla="*/ 127421 h 303641"/>
                  <a:gd name="connsiteX882" fmla="*/ 69585 w 1010331"/>
                  <a:gd name="connsiteY882" fmla="*/ 122903 h 303641"/>
                  <a:gd name="connsiteX883" fmla="*/ 69585 w 1010331"/>
                  <a:gd name="connsiteY883" fmla="*/ 122903 h 303641"/>
                  <a:gd name="connsiteX884" fmla="*/ 50607 w 1010331"/>
                  <a:gd name="connsiteY884" fmla="*/ 122903 h 303641"/>
                  <a:gd name="connsiteX885" fmla="*/ 55125 w 1010331"/>
                  <a:gd name="connsiteY885" fmla="*/ 127421 h 303641"/>
                  <a:gd name="connsiteX886" fmla="*/ 50607 w 1010331"/>
                  <a:gd name="connsiteY886" fmla="*/ 131940 h 303641"/>
                  <a:gd name="connsiteX887" fmla="*/ 46088 w 1010331"/>
                  <a:gd name="connsiteY887" fmla="*/ 127421 h 303641"/>
                  <a:gd name="connsiteX888" fmla="*/ 50607 w 1010331"/>
                  <a:gd name="connsiteY888" fmla="*/ 122903 h 303641"/>
                  <a:gd name="connsiteX889" fmla="*/ 50607 w 1010331"/>
                  <a:gd name="connsiteY889" fmla="*/ 122903 h 303641"/>
                  <a:gd name="connsiteX890" fmla="*/ 267494 w 1010331"/>
                  <a:gd name="connsiteY890" fmla="*/ 112058 h 303641"/>
                  <a:gd name="connsiteX891" fmla="*/ 272012 w 1010331"/>
                  <a:gd name="connsiteY891" fmla="*/ 116577 h 303641"/>
                  <a:gd name="connsiteX892" fmla="*/ 267494 w 1010331"/>
                  <a:gd name="connsiteY892" fmla="*/ 121095 h 303641"/>
                  <a:gd name="connsiteX893" fmla="*/ 262975 w 1010331"/>
                  <a:gd name="connsiteY893" fmla="*/ 116577 h 303641"/>
                  <a:gd name="connsiteX894" fmla="*/ 267494 w 1010331"/>
                  <a:gd name="connsiteY894" fmla="*/ 112058 h 303641"/>
                  <a:gd name="connsiteX895" fmla="*/ 267494 w 1010331"/>
                  <a:gd name="connsiteY895" fmla="*/ 112058 h 303641"/>
                  <a:gd name="connsiteX896" fmla="*/ 248516 w 1010331"/>
                  <a:gd name="connsiteY896" fmla="*/ 112058 h 303641"/>
                  <a:gd name="connsiteX897" fmla="*/ 253035 w 1010331"/>
                  <a:gd name="connsiteY897" fmla="*/ 116577 h 303641"/>
                  <a:gd name="connsiteX898" fmla="*/ 248516 w 1010331"/>
                  <a:gd name="connsiteY898" fmla="*/ 121095 h 303641"/>
                  <a:gd name="connsiteX899" fmla="*/ 243998 w 1010331"/>
                  <a:gd name="connsiteY899" fmla="*/ 116577 h 303641"/>
                  <a:gd name="connsiteX900" fmla="*/ 248516 w 1010331"/>
                  <a:gd name="connsiteY900" fmla="*/ 112058 h 303641"/>
                  <a:gd name="connsiteX901" fmla="*/ 248516 w 1010331"/>
                  <a:gd name="connsiteY901" fmla="*/ 112058 h 303641"/>
                  <a:gd name="connsiteX902" fmla="*/ 229539 w 1010331"/>
                  <a:gd name="connsiteY902" fmla="*/ 112058 h 303641"/>
                  <a:gd name="connsiteX903" fmla="*/ 234057 w 1010331"/>
                  <a:gd name="connsiteY903" fmla="*/ 116577 h 303641"/>
                  <a:gd name="connsiteX904" fmla="*/ 229539 w 1010331"/>
                  <a:gd name="connsiteY904" fmla="*/ 121095 h 303641"/>
                  <a:gd name="connsiteX905" fmla="*/ 225020 w 1010331"/>
                  <a:gd name="connsiteY905" fmla="*/ 116577 h 303641"/>
                  <a:gd name="connsiteX906" fmla="*/ 229539 w 1010331"/>
                  <a:gd name="connsiteY906" fmla="*/ 112058 h 303641"/>
                  <a:gd name="connsiteX907" fmla="*/ 229539 w 1010331"/>
                  <a:gd name="connsiteY907" fmla="*/ 112058 h 303641"/>
                  <a:gd name="connsiteX908" fmla="*/ 210561 w 1010331"/>
                  <a:gd name="connsiteY908" fmla="*/ 112058 h 303641"/>
                  <a:gd name="connsiteX909" fmla="*/ 215080 w 1010331"/>
                  <a:gd name="connsiteY909" fmla="*/ 116577 h 303641"/>
                  <a:gd name="connsiteX910" fmla="*/ 210561 w 1010331"/>
                  <a:gd name="connsiteY910" fmla="*/ 121095 h 303641"/>
                  <a:gd name="connsiteX911" fmla="*/ 206043 w 1010331"/>
                  <a:gd name="connsiteY911" fmla="*/ 116577 h 303641"/>
                  <a:gd name="connsiteX912" fmla="*/ 210561 w 1010331"/>
                  <a:gd name="connsiteY912" fmla="*/ 112058 h 303641"/>
                  <a:gd name="connsiteX913" fmla="*/ 210561 w 1010331"/>
                  <a:gd name="connsiteY913" fmla="*/ 112058 h 303641"/>
                  <a:gd name="connsiteX914" fmla="*/ 191583 w 1010331"/>
                  <a:gd name="connsiteY914" fmla="*/ 112058 h 303641"/>
                  <a:gd name="connsiteX915" fmla="*/ 196102 w 1010331"/>
                  <a:gd name="connsiteY915" fmla="*/ 116577 h 303641"/>
                  <a:gd name="connsiteX916" fmla="*/ 191583 w 1010331"/>
                  <a:gd name="connsiteY916" fmla="*/ 121095 h 303641"/>
                  <a:gd name="connsiteX917" fmla="*/ 187065 w 1010331"/>
                  <a:gd name="connsiteY917" fmla="*/ 116577 h 303641"/>
                  <a:gd name="connsiteX918" fmla="*/ 191583 w 1010331"/>
                  <a:gd name="connsiteY918" fmla="*/ 112058 h 303641"/>
                  <a:gd name="connsiteX919" fmla="*/ 191583 w 1010331"/>
                  <a:gd name="connsiteY919" fmla="*/ 112058 h 303641"/>
                  <a:gd name="connsiteX920" fmla="*/ 173509 w 1010331"/>
                  <a:gd name="connsiteY920" fmla="*/ 112058 h 303641"/>
                  <a:gd name="connsiteX921" fmla="*/ 178028 w 1010331"/>
                  <a:gd name="connsiteY921" fmla="*/ 116577 h 303641"/>
                  <a:gd name="connsiteX922" fmla="*/ 173509 w 1010331"/>
                  <a:gd name="connsiteY922" fmla="*/ 121095 h 303641"/>
                  <a:gd name="connsiteX923" fmla="*/ 168991 w 1010331"/>
                  <a:gd name="connsiteY923" fmla="*/ 116577 h 303641"/>
                  <a:gd name="connsiteX924" fmla="*/ 173509 w 1010331"/>
                  <a:gd name="connsiteY924" fmla="*/ 112058 h 303641"/>
                  <a:gd name="connsiteX925" fmla="*/ 173509 w 1010331"/>
                  <a:gd name="connsiteY925" fmla="*/ 112058 h 303641"/>
                  <a:gd name="connsiteX926" fmla="*/ 154532 w 1010331"/>
                  <a:gd name="connsiteY926" fmla="*/ 112058 h 303641"/>
                  <a:gd name="connsiteX927" fmla="*/ 159050 w 1010331"/>
                  <a:gd name="connsiteY927" fmla="*/ 116577 h 303641"/>
                  <a:gd name="connsiteX928" fmla="*/ 154532 w 1010331"/>
                  <a:gd name="connsiteY928" fmla="*/ 121095 h 303641"/>
                  <a:gd name="connsiteX929" fmla="*/ 150013 w 1010331"/>
                  <a:gd name="connsiteY929" fmla="*/ 116577 h 303641"/>
                  <a:gd name="connsiteX930" fmla="*/ 154532 w 1010331"/>
                  <a:gd name="connsiteY930" fmla="*/ 112058 h 303641"/>
                  <a:gd name="connsiteX931" fmla="*/ 154532 w 1010331"/>
                  <a:gd name="connsiteY931" fmla="*/ 112058 h 303641"/>
                  <a:gd name="connsiteX932" fmla="*/ 135554 w 1010331"/>
                  <a:gd name="connsiteY932" fmla="*/ 112058 h 303641"/>
                  <a:gd name="connsiteX933" fmla="*/ 140073 w 1010331"/>
                  <a:gd name="connsiteY933" fmla="*/ 116577 h 303641"/>
                  <a:gd name="connsiteX934" fmla="*/ 135554 w 1010331"/>
                  <a:gd name="connsiteY934" fmla="*/ 121095 h 303641"/>
                  <a:gd name="connsiteX935" fmla="*/ 131036 w 1010331"/>
                  <a:gd name="connsiteY935" fmla="*/ 116577 h 303641"/>
                  <a:gd name="connsiteX936" fmla="*/ 135554 w 1010331"/>
                  <a:gd name="connsiteY936" fmla="*/ 112058 h 303641"/>
                  <a:gd name="connsiteX937" fmla="*/ 135554 w 1010331"/>
                  <a:gd name="connsiteY937" fmla="*/ 112058 h 303641"/>
                  <a:gd name="connsiteX938" fmla="*/ 116577 w 1010331"/>
                  <a:gd name="connsiteY938" fmla="*/ 112058 h 303641"/>
                  <a:gd name="connsiteX939" fmla="*/ 121095 w 1010331"/>
                  <a:gd name="connsiteY939" fmla="*/ 116577 h 303641"/>
                  <a:gd name="connsiteX940" fmla="*/ 116577 w 1010331"/>
                  <a:gd name="connsiteY940" fmla="*/ 121095 h 303641"/>
                  <a:gd name="connsiteX941" fmla="*/ 112058 w 1010331"/>
                  <a:gd name="connsiteY941" fmla="*/ 116577 h 303641"/>
                  <a:gd name="connsiteX942" fmla="*/ 116577 w 1010331"/>
                  <a:gd name="connsiteY942" fmla="*/ 112058 h 303641"/>
                  <a:gd name="connsiteX943" fmla="*/ 116577 w 1010331"/>
                  <a:gd name="connsiteY943" fmla="*/ 112058 h 303641"/>
                  <a:gd name="connsiteX944" fmla="*/ 97599 w 1010331"/>
                  <a:gd name="connsiteY944" fmla="*/ 112058 h 303641"/>
                  <a:gd name="connsiteX945" fmla="*/ 102118 w 1010331"/>
                  <a:gd name="connsiteY945" fmla="*/ 116577 h 303641"/>
                  <a:gd name="connsiteX946" fmla="*/ 97599 w 1010331"/>
                  <a:gd name="connsiteY946" fmla="*/ 121095 h 303641"/>
                  <a:gd name="connsiteX947" fmla="*/ 93081 w 1010331"/>
                  <a:gd name="connsiteY947" fmla="*/ 116577 h 303641"/>
                  <a:gd name="connsiteX948" fmla="*/ 97599 w 1010331"/>
                  <a:gd name="connsiteY948" fmla="*/ 112058 h 303641"/>
                  <a:gd name="connsiteX949" fmla="*/ 97599 w 1010331"/>
                  <a:gd name="connsiteY949" fmla="*/ 112058 h 303641"/>
                  <a:gd name="connsiteX950" fmla="*/ 79525 w 1010331"/>
                  <a:gd name="connsiteY950" fmla="*/ 112058 h 303641"/>
                  <a:gd name="connsiteX951" fmla="*/ 84044 w 1010331"/>
                  <a:gd name="connsiteY951" fmla="*/ 116577 h 303641"/>
                  <a:gd name="connsiteX952" fmla="*/ 79525 w 1010331"/>
                  <a:gd name="connsiteY952" fmla="*/ 121095 h 303641"/>
                  <a:gd name="connsiteX953" fmla="*/ 75007 w 1010331"/>
                  <a:gd name="connsiteY953" fmla="*/ 116577 h 303641"/>
                  <a:gd name="connsiteX954" fmla="*/ 79525 w 1010331"/>
                  <a:gd name="connsiteY954" fmla="*/ 112058 h 303641"/>
                  <a:gd name="connsiteX955" fmla="*/ 79525 w 1010331"/>
                  <a:gd name="connsiteY955" fmla="*/ 112058 h 303641"/>
                  <a:gd name="connsiteX956" fmla="*/ 60548 w 1010331"/>
                  <a:gd name="connsiteY956" fmla="*/ 112058 h 303641"/>
                  <a:gd name="connsiteX957" fmla="*/ 65066 w 1010331"/>
                  <a:gd name="connsiteY957" fmla="*/ 116577 h 303641"/>
                  <a:gd name="connsiteX958" fmla="*/ 60548 w 1010331"/>
                  <a:gd name="connsiteY958" fmla="*/ 121095 h 303641"/>
                  <a:gd name="connsiteX959" fmla="*/ 56029 w 1010331"/>
                  <a:gd name="connsiteY959" fmla="*/ 116577 h 303641"/>
                  <a:gd name="connsiteX960" fmla="*/ 60548 w 1010331"/>
                  <a:gd name="connsiteY960" fmla="*/ 112058 h 303641"/>
                  <a:gd name="connsiteX961" fmla="*/ 60548 w 1010331"/>
                  <a:gd name="connsiteY961" fmla="*/ 112058 h 303641"/>
                  <a:gd name="connsiteX962" fmla="*/ 276531 w 1010331"/>
                  <a:gd name="connsiteY962" fmla="*/ 103021 h 303641"/>
                  <a:gd name="connsiteX963" fmla="*/ 281049 w 1010331"/>
                  <a:gd name="connsiteY963" fmla="*/ 107540 h 303641"/>
                  <a:gd name="connsiteX964" fmla="*/ 276531 w 1010331"/>
                  <a:gd name="connsiteY964" fmla="*/ 112058 h 303641"/>
                  <a:gd name="connsiteX965" fmla="*/ 272012 w 1010331"/>
                  <a:gd name="connsiteY965" fmla="*/ 107540 h 303641"/>
                  <a:gd name="connsiteX966" fmla="*/ 276531 w 1010331"/>
                  <a:gd name="connsiteY966" fmla="*/ 103021 h 303641"/>
                  <a:gd name="connsiteX967" fmla="*/ 276531 w 1010331"/>
                  <a:gd name="connsiteY967" fmla="*/ 103021 h 303641"/>
                  <a:gd name="connsiteX968" fmla="*/ 257553 w 1010331"/>
                  <a:gd name="connsiteY968" fmla="*/ 103021 h 303641"/>
                  <a:gd name="connsiteX969" fmla="*/ 262072 w 1010331"/>
                  <a:gd name="connsiteY969" fmla="*/ 107540 h 303641"/>
                  <a:gd name="connsiteX970" fmla="*/ 257553 w 1010331"/>
                  <a:gd name="connsiteY970" fmla="*/ 112058 h 303641"/>
                  <a:gd name="connsiteX971" fmla="*/ 253035 w 1010331"/>
                  <a:gd name="connsiteY971" fmla="*/ 107540 h 303641"/>
                  <a:gd name="connsiteX972" fmla="*/ 257553 w 1010331"/>
                  <a:gd name="connsiteY972" fmla="*/ 103021 h 303641"/>
                  <a:gd name="connsiteX973" fmla="*/ 257553 w 1010331"/>
                  <a:gd name="connsiteY973" fmla="*/ 103021 h 303641"/>
                  <a:gd name="connsiteX974" fmla="*/ 238576 w 1010331"/>
                  <a:gd name="connsiteY974" fmla="*/ 103021 h 303641"/>
                  <a:gd name="connsiteX975" fmla="*/ 243094 w 1010331"/>
                  <a:gd name="connsiteY975" fmla="*/ 107540 h 303641"/>
                  <a:gd name="connsiteX976" fmla="*/ 238576 w 1010331"/>
                  <a:gd name="connsiteY976" fmla="*/ 112058 h 303641"/>
                  <a:gd name="connsiteX977" fmla="*/ 234057 w 1010331"/>
                  <a:gd name="connsiteY977" fmla="*/ 107540 h 303641"/>
                  <a:gd name="connsiteX978" fmla="*/ 238576 w 1010331"/>
                  <a:gd name="connsiteY978" fmla="*/ 103021 h 303641"/>
                  <a:gd name="connsiteX979" fmla="*/ 238576 w 1010331"/>
                  <a:gd name="connsiteY979" fmla="*/ 103021 h 303641"/>
                  <a:gd name="connsiteX980" fmla="*/ 220502 w 1010331"/>
                  <a:gd name="connsiteY980" fmla="*/ 103021 h 303641"/>
                  <a:gd name="connsiteX981" fmla="*/ 225020 w 1010331"/>
                  <a:gd name="connsiteY981" fmla="*/ 107540 h 303641"/>
                  <a:gd name="connsiteX982" fmla="*/ 220502 w 1010331"/>
                  <a:gd name="connsiteY982" fmla="*/ 112058 h 303641"/>
                  <a:gd name="connsiteX983" fmla="*/ 215983 w 1010331"/>
                  <a:gd name="connsiteY983" fmla="*/ 107540 h 303641"/>
                  <a:gd name="connsiteX984" fmla="*/ 220502 w 1010331"/>
                  <a:gd name="connsiteY984" fmla="*/ 103021 h 303641"/>
                  <a:gd name="connsiteX985" fmla="*/ 220502 w 1010331"/>
                  <a:gd name="connsiteY985" fmla="*/ 103021 h 303641"/>
                  <a:gd name="connsiteX986" fmla="*/ 201524 w 1010331"/>
                  <a:gd name="connsiteY986" fmla="*/ 103021 h 303641"/>
                  <a:gd name="connsiteX987" fmla="*/ 206043 w 1010331"/>
                  <a:gd name="connsiteY987" fmla="*/ 107540 h 303641"/>
                  <a:gd name="connsiteX988" fmla="*/ 201524 w 1010331"/>
                  <a:gd name="connsiteY988" fmla="*/ 112058 h 303641"/>
                  <a:gd name="connsiteX989" fmla="*/ 197006 w 1010331"/>
                  <a:gd name="connsiteY989" fmla="*/ 107540 h 303641"/>
                  <a:gd name="connsiteX990" fmla="*/ 201524 w 1010331"/>
                  <a:gd name="connsiteY990" fmla="*/ 103021 h 303641"/>
                  <a:gd name="connsiteX991" fmla="*/ 201524 w 1010331"/>
                  <a:gd name="connsiteY991" fmla="*/ 103021 h 303641"/>
                  <a:gd name="connsiteX992" fmla="*/ 220502 w 1010331"/>
                  <a:gd name="connsiteY992" fmla="*/ 264783 h 303641"/>
                  <a:gd name="connsiteX993" fmla="*/ 225020 w 1010331"/>
                  <a:gd name="connsiteY993" fmla="*/ 269301 h 303641"/>
                  <a:gd name="connsiteX994" fmla="*/ 220502 w 1010331"/>
                  <a:gd name="connsiteY994" fmla="*/ 273820 h 303641"/>
                  <a:gd name="connsiteX995" fmla="*/ 215983 w 1010331"/>
                  <a:gd name="connsiteY995" fmla="*/ 269301 h 303641"/>
                  <a:gd name="connsiteX996" fmla="*/ 220502 w 1010331"/>
                  <a:gd name="connsiteY996" fmla="*/ 264783 h 303641"/>
                  <a:gd name="connsiteX997" fmla="*/ 220502 w 1010331"/>
                  <a:gd name="connsiteY997" fmla="*/ 264783 h 303641"/>
                  <a:gd name="connsiteX998" fmla="*/ 201524 w 1010331"/>
                  <a:gd name="connsiteY998" fmla="*/ 264783 h 303641"/>
                  <a:gd name="connsiteX999" fmla="*/ 206043 w 1010331"/>
                  <a:gd name="connsiteY999" fmla="*/ 269301 h 303641"/>
                  <a:gd name="connsiteX1000" fmla="*/ 201524 w 1010331"/>
                  <a:gd name="connsiteY1000" fmla="*/ 273820 h 303641"/>
                  <a:gd name="connsiteX1001" fmla="*/ 197006 w 1010331"/>
                  <a:gd name="connsiteY1001" fmla="*/ 269301 h 303641"/>
                  <a:gd name="connsiteX1002" fmla="*/ 201524 w 1010331"/>
                  <a:gd name="connsiteY1002" fmla="*/ 264783 h 303641"/>
                  <a:gd name="connsiteX1003" fmla="*/ 201524 w 1010331"/>
                  <a:gd name="connsiteY1003" fmla="*/ 264783 h 303641"/>
                  <a:gd name="connsiteX1004" fmla="*/ 182546 w 1010331"/>
                  <a:gd name="connsiteY1004" fmla="*/ 264783 h 303641"/>
                  <a:gd name="connsiteX1005" fmla="*/ 187065 w 1010331"/>
                  <a:gd name="connsiteY1005" fmla="*/ 269301 h 303641"/>
                  <a:gd name="connsiteX1006" fmla="*/ 182546 w 1010331"/>
                  <a:gd name="connsiteY1006" fmla="*/ 273820 h 303641"/>
                  <a:gd name="connsiteX1007" fmla="*/ 178028 w 1010331"/>
                  <a:gd name="connsiteY1007" fmla="*/ 269301 h 303641"/>
                  <a:gd name="connsiteX1008" fmla="*/ 182546 w 1010331"/>
                  <a:gd name="connsiteY1008" fmla="*/ 264783 h 303641"/>
                  <a:gd name="connsiteX1009" fmla="*/ 182546 w 1010331"/>
                  <a:gd name="connsiteY1009" fmla="*/ 264783 h 303641"/>
                  <a:gd name="connsiteX1010" fmla="*/ 163569 w 1010331"/>
                  <a:gd name="connsiteY1010" fmla="*/ 264783 h 303641"/>
                  <a:gd name="connsiteX1011" fmla="*/ 168087 w 1010331"/>
                  <a:gd name="connsiteY1011" fmla="*/ 269301 h 303641"/>
                  <a:gd name="connsiteX1012" fmla="*/ 163569 w 1010331"/>
                  <a:gd name="connsiteY1012" fmla="*/ 273820 h 303641"/>
                  <a:gd name="connsiteX1013" fmla="*/ 159050 w 1010331"/>
                  <a:gd name="connsiteY1013" fmla="*/ 269301 h 303641"/>
                  <a:gd name="connsiteX1014" fmla="*/ 163569 w 1010331"/>
                  <a:gd name="connsiteY1014" fmla="*/ 264783 h 303641"/>
                  <a:gd name="connsiteX1015" fmla="*/ 163569 w 1010331"/>
                  <a:gd name="connsiteY1015" fmla="*/ 264783 h 303641"/>
                  <a:gd name="connsiteX1016" fmla="*/ 144591 w 1010331"/>
                  <a:gd name="connsiteY1016" fmla="*/ 264783 h 303641"/>
                  <a:gd name="connsiteX1017" fmla="*/ 149110 w 1010331"/>
                  <a:gd name="connsiteY1017" fmla="*/ 269301 h 303641"/>
                  <a:gd name="connsiteX1018" fmla="*/ 144591 w 1010331"/>
                  <a:gd name="connsiteY1018" fmla="*/ 273820 h 303641"/>
                  <a:gd name="connsiteX1019" fmla="*/ 140073 w 1010331"/>
                  <a:gd name="connsiteY1019" fmla="*/ 269301 h 303641"/>
                  <a:gd name="connsiteX1020" fmla="*/ 144591 w 1010331"/>
                  <a:gd name="connsiteY1020" fmla="*/ 264783 h 303641"/>
                  <a:gd name="connsiteX1021" fmla="*/ 144591 w 1010331"/>
                  <a:gd name="connsiteY1021" fmla="*/ 264783 h 303641"/>
                  <a:gd name="connsiteX1022" fmla="*/ 126517 w 1010331"/>
                  <a:gd name="connsiteY1022" fmla="*/ 264783 h 303641"/>
                  <a:gd name="connsiteX1023" fmla="*/ 131036 w 1010331"/>
                  <a:gd name="connsiteY1023" fmla="*/ 269301 h 303641"/>
                  <a:gd name="connsiteX1024" fmla="*/ 126517 w 1010331"/>
                  <a:gd name="connsiteY1024" fmla="*/ 273820 h 303641"/>
                  <a:gd name="connsiteX1025" fmla="*/ 121999 w 1010331"/>
                  <a:gd name="connsiteY1025" fmla="*/ 269301 h 303641"/>
                  <a:gd name="connsiteX1026" fmla="*/ 126517 w 1010331"/>
                  <a:gd name="connsiteY1026" fmla="*/ 264783 h 303641"/>
                  <a:gd name="connsiteX1027" fmla="*/ 126517 w 1010331"/>
                  <a:gd name="connsiteY1027" fmla="*/ 264783 h 303641"/>
                  <a:gd name="connsiteX1028" fmla="*/ 107540 w 1010331"/>
                  <a:gd name="connsiteY1028" fmla="*/ 264783 h 303641"/>
                  <a:gd name="connsiteX1029" fmla="*/ 112058 w 1010331"/>
                  <a:gd name="connsiteY1029" fmla="*/ 269301 h 303641"/>
                  <a:gd name="connsiteX1030" fmla="*/ 107540 w 1010331"/>
                  <a:gd name="connsiteY1030" fmla="*/ 273820 h 303641"/>
                  <a:gd name="connsiteX1031" fmla="*/ 103021 w 1010331"/>
                  <a:gd name="connsiteY1031" fmla="*/ 269301 h 303641"/>
                  <a:gd name="connsiteX1032" fmla="*/ 107540 w 1010331"/>
                  <a:gd name="connsiteY1032" fmla="*/ 264783 h 303641"/>
                  <a:gd name="connsiteX1033" fmla="*/ 107540 w 1010331"/>
                  <a:gd name="connsiteY1033" fmla="*/ 264783 h 303641"/>
                  <a:gd name="connsiteX1034" fmla="*/ 88562 w 1010331"/>
                  <a:gd name="connsiteY1034" fmla="*/ 264783 h 303641"/>
                  <a:gd name="connsiteX1035" fmla="*/ 93081 w 1010331"/>
                  <a:gd name="connsiteY1035" fmla="*/ 269301 h 303641"/>
                  <a:gd name="connsiteX1036" fmla="*/ 88562 w 1010331"/>
                  <a:gd name="connsiteY1036" fmla="*/ 273820 h 303641"/>
                  <a:gd name="connsiteX1037" fmla="*/ 84044 w 1010331"/>
                  <a:gd name="connsiteY1037" fmla="*/ 269301 h 303641"/>
                  <a:gd name="connsiteX1038" fmla="*/ 88562 w 1010331"/>
                  <a:gd name="connsiteY1038" fmla="*/ 264783 h 303641"/>
                  <a:gd name="connsiteX1039" fmla="*/ 88562 w 1010331"/>
                  <a:gd name="connsiteY1039" fmla="*/ 264783 h 303641"/>
                  <a:gd name="connsiteX1040" fmla="*/ 69585 w 1010331"/>
                  <a:gd name="connsiteY1040" fmla="*/ 264783 h 303641"/>
                  <a:gd name="connsiteX1041" fmla="*/ 74103 w 1010331"/>
                  <a:gd name="connsiteY1041" fmla="*/ 269301 h 303641"/>
                  <a:gd name="connsiteX1042" fmla="*/ 69585 w 1010331"/>
                  <a:gd name="connsiteY1042" fmla="*/ 273820 h 303641"/>
                  <a:gd name="connsiteX1043" fmla="*/ 65066 w 1010331"/>
                  <a:gd name="connsiteY1043" fmla="*/ 269301 h 303641"/>
                  <a:gd name="connsiteX1044" fmla="*/ 69585 w 1010331"/>
                  <a:gd name="connsiteY1044" fmla="*/ 264783 h 303641"/>
                  <a:gd name="connsiteX1045" fmla="*/ 69585 w 1010331"/>
                  <a:gd name="connsiteY1045" fmla="*/ 264783 h 303641"/>
                  <a:gd name="connsiteX1046" fmla="*/ 267494 w 1010331"/>
                  <a:gd name="connsiteY1046" fmla="*/ 253938 h 303641"/>
                  <a:gd name="connsiteX1047" fmla="*/ 272012 w 1010331"/>
                  <a:gd name="connsiteY1047" fmla="*/ 258457 h 303641"/>
                  <a:gd name="connsiteX1048" fmla="*/ 267494 w 1010331"/>
                  <a:gd name="connsiteY1048" fmla="*/ 262975 h 303641"/>
                  <a:gd name="connsiteX1049" fmla="*/ 262975 w 1010331"/>
                  <a:gd name="connsiteY1049" fmla="*/ 258457 h 303641"/>
                  <a:gd name="connsiteX1050" fmla="*/ 267494 w 1010331"/>
                  <a:gd name="connsiteY1050" fmla="*/ 253938 h 303641"/>
                  <a:gd name="connsiteX1051" fmla="*/ 267494 w 1010331"/>
                  <a:gd name="connsiteY1051" fmla="*/ 253938 h 303641"/>
                  <a:gd name="connsiteX1052" fmla="*/ 248516 w 1010331"/>
                  <a:gd name="connsiteY1052" fmla="*/ 253938 h 303641"/>
                  <a:gd name="connsiteX1053" fmla="*/ 253035 w 1010331"/>
                  <a:gd name="connsiteY1053" fmla="*/ 258457 h 303641"/>
                  <a:gd name="connsiteX1054" fmla="*/ 248516 w 1010331"/>
                  <a:gd name="connsiteY1054" fmla="*/ 262975 h 303641"/>
                  <a:gd name="connsiteX1055" fmla="*/ 243998 w 1010331"/>
                  <a:gd name="connsiteY1055" fmla="*/ 258457 h 303641"/>
                  <a:gd name="connsiteX1056" fmla="*/ 248516 w 1010331"/>
                  <a:gd name="connsiteY1056" fmla="*/ 253938 h 303641"/>
                  <a:gd name="connsiteX1057" fmla="*/ 248516 w 1010331"/>
                  <a:gd name="connsiteY1057" fmla="*/ 253938 h 303641"/>
                  <a:gd name="connsiteX1058" fmla="*/ 229539 w 1010331"/>
                  <a:gd name="connsiteY1058" fmla="*/ 253938 h 303641"/>
                  <a:gd name="connsiteX1059" fmla="*/ 234057 w 1010331"/>
                  <a:gd name="connsiteY1059" fmla="*/ 258457 h 303641"/>
                  <a:gd name="connsiteX1060" fmla="*/ 229539 w 1010331"/>
                  <a:gd name="connsiteY1060" fmla="*/ 262975 h 303641"/>
                  <a:gd name="connsiteX1061" fmla="*/ 225020 w 1010331"/>
                  <a:gd name="connsiteY1061" fmla="*/ 258457 h 303641"/>
                  <a:gd name="connsiteX1062" fmla="*/ 229539 w 1010331"/>
                  <a:gd name="connsiteY1062" fmla="*/ 253938 h 303641"/>
                  <a:gd name="connsiteX1063" fmla="*/ 229539 w 1010331"/>
                  <a:gd name="connsiteY1063" fmla="*/ 253938 h 303641"/>
                  <a:gd name="connsiteX1064" fmla="*/ 210561 w 1010331"/>
                  <a:gd name="connsiteY1064" fmla="*/ 253938 h 303641"/>
                  <a:gd name="connsiteX1065" fmla="*/ 215080 w 1010331"/>
                  <a:gd name="connsiteY1065" fmla="*/ 258457 h 303641"/>
                  <a:gd name="connsiteX1066" fmla="*/ 210561 w 1010331"/>
                  <a:gd name="connsiteY1066" fmla="*/ 262975 h 303641"/>
                  <a:gd name="connsiteX1067" fmla="*/ 206043 w 1010331"/>
                  <a:gd name="connsiteY1067" fmla="*/ 258457 h 303641"/>
                  <a:gd name="connsiteX1068" fmla="*/ 210561 w 1010331"/>
                  <a:gd name="connsiteY1068" fmla="*/ 253938 h 303641"/>
                  <a:gd name="connsiteX1069" fmla="*/ 210561 w 1010331"/>
                  <a:gd name="connsiteY1069" fmla="*/ 253938 h 303641"/>
                  <a:gd name="connsiteX1070" fmla="*/ 191583 w 1010331"/>
                  <a:gd name="connsiteY1070" fmla="*/ 253938 h 303641"/>
                  <a:gd name="connsiteX1071" fmla="*/ 196102 w 1010331"/>
                  <a:gd name="connsiteY1071" fmla="*/ 258457 h 303641"/>
                  <a:gd name="connsiteX1072" fmla="*/ 191583 w 1010331"/>
                  <a:gd name="connsiteY1072" fmla="*/ 262975 h 303641"/>
                  <a:gd name="connsiteX1073" fmla="*/ 187065 w 1010331"/>
                  <a:gd name="connsiteY1073" fmla="*/ 258457 h 303641"/>
                  <a:gd name="connsiteX1074" fmla="*/ 191583 w 1010331"/>
                  <a:gd name="connsiteY1074" fmla="*/ 253938 h 303641"/>
                  <a:gd name="connsiteX1075" fmla="*/ 191583 w 1010331"/>
                  <a:gd name="connsiteY1075" fmla="*/ 253938 h 303641"/>
                  <a:gd name="connsiteX1076" fmla="*/ 173509 w 1010331"/>
                  <a:gd name="connsiteY1076" fmla="*/ 253938 h 303641"/>
                  <a:gd name="connsiteX1077" fmla="*/ 178028 w 1010331"/>
                  <a:gd name="connsiteY1077" fmla="*/ 258457 h 303641"/>
                  <a:gd name="connsiteX1078" fmla="*/ 173509 w 1010331"/>
                  <a:gd name="connsiteY1078" fmla="*/ 262975 h 303641"/>
                  <a:gd name="connsiteX1079" fmla="*/ 168991 w 1010331"/>
                  <a:gd name="connsiteY1079" fmla="*/ 258457 h 303641"/>
                  <a:gd name="connsiteX1080" fmla="*/ 173509 w 1010331"/>
                  <a:gd name="connsiteY1080" fmla="*/ 253938 h 303641"/>
                  <a:gd name="connsiteX1081" fmla="*/ 173509 w 1010331"/>
                  <a:gd name="connsiteY1081" fmla="*/ 253938 h 303641"/>
                  <a:gd name="connsiteX1082" fmla="*/ 154532 w 1010331"/>
                  <a:gd name="connsiteY1082" fmla="*/ 253938 h 303641"/>
                  <a:gd name="connsiteX1083" fmla="*/ 159050 w 1010331"/>
                  <a:gd name="connsiteY1083" fmla="*/ 258457 h 303641"/>
                  <a:gd name="connsiteX1084" fmla="*/ 154532 w 1010331"/>
                  <a:gd name="connsiteY1084" fmla="*/ 262975 h 303641"/>
                  <a:gd name="connsiteX1085" fmla="*/ 150013 w 1010331"/>
                  <a:gd name="connsiteY1085" fmla="*/ 258457 h 303641"/>
                  <a:gd name="connsiteX1086" fmla="*/ 154532 w 1010331"/>
                  <a:gd name="connsiteY1086" fmla="*/ 253938 h 303641"/>
                  <a:gd name="connsiteX1087" fmla="*/ 154532 w 1010331"/>
                  <a:gd name="connsiteY1087" fmla="*/ 253938 h 303641"/>
                  <a:gd name="connsiteX1088" fmla="*/ 135554 w 1010331"/>
                  <a:gd name="connsiteY1088" fmla="*/ 253938 h 303641"/>
                  <a:gd name="connsiteX1089" fmla="*/ 140073 w 1010331"/>
                  <a:gd name="connsiteY1089" fmla="*/ 258457 h 303641"/>
                  <a:gd name="connsiteX1090" fmla="*/ 135554 w 1010331"/>
                  <a:gd name="connsiteY1090" fmla="*/ 262975 h 303641"/>
                  <a:gd name="connsiteX1091" fmla="*/ 131036 w 1010331"/>
                  <a:gd name="connsiteY1091" fmla="*/ 258457 h 303641"/>
                  <a:gd name="connsiteX1092" fmla="*/ 135554 w 1010331"/>
                  <a:gd name="connsiteY1092" fmla="*/ 253938 h 303641"/>
                  <a:gd name="connsiteX1093" fmla="*/ 135554 w 1010331"/>
                  <a:gd name="connsiteY1093" fmla="*/ 253938 h 303641"/>
                  <a:gd name="connsiteX1094" fmla="*/ 116577 w 1010331"/>
                  <a:gd name="connsiteY1094" fmla="*/ 253938 h 303641"/>
                  <a:gd name="connsiteX1095" fmla="*/ 121095 w 1010331"/>
                  <a:gd name="connsiteY1095" fmla="*/ 258457 h 303641"/>
                  <a:gd name="connsiteX1096" fmla="*/ 116577 w 1010331"/>
                  <a:gd name="connsiteY1096" fmla="*/ 262975 h 303641"/>
                  <a:gd name="connsiteX1097" fmla="*/ 112058 w 1010331"/>
                  <a:gd name="connsiteY1097" fmla="*/ 258457 h 303641"/>
                  <a:gd name="connsiteX1098" fmla="*/ 116577 w 1010331"/>
                  <a:gd name="connsiteY1098" fmla="*/ 253938 h 303641"/>
                  <a:gd name="connsiteX1099" fmla="*/ 116577 w 1010331"/>
                  <a:gd name="connsiteY1099" fmla="*/ 253938 h 303641"/>
                  <a:gd name="connsiteX1100" fmla="*/ 97599 w 1010331"/>
                  <a:gd name="connsiteY1100" fmla="*/ 253938 h 303641"/>
                  <a:gd name="connsiteX1101" fmla="*/ 102118 w 1010331"/>
                  <a:gd name="connsiteY1101" fmla="*/ 258457 h 303641"/>
                  <a:gd name="connsiteX1102" fmla="*/ 97599 w 1010331"/>
                  <a:gd name="connsiteY1102" fmla="*/ 262975 h 303641"/>
                  <a:gd name="connsiteX1103" fmla="*/ 93081 w 1010331"/>
                  <a:gd name="connsiteY1103" fmla="*/ 258457 h 303641"/>
                  <a:gd name="connsiteX1104" fmla="*/ 97599 w 1010331"/>
                  <a:gd name="connsiteY1104" fmla="*/ 253938 h 303641"/>
                  <a:gd name="connsiteX1105" fmla="*/ 97599 w 1010331"/>
                  <a:gd name="connsiteY1105" fmla="*/ 253938 h 303641"/>
                  <a:gd name="connsiteX1106" fmla="*/ 79525 w 1010331"/>
                  <a:gd name="connsiteY1106" fmla="*/ 253938 h 303641"/>
                  <a:gd name="connsiteX1107" fmla="*/ 84044 w 1010331"/>
                  <a:gd name="connsiteY1107" fmla="*/ 258457 h 303641"/>
                  <a:gd name="connsiteX1108" fmla="*/ 79525 w 1010331"/>
                  <a:gd name="connsiteY1108" fmla="*/ 262975 h 303641"/>
                  <a:gd name="connsiteX1109" fmla="*/ 75007 w 1010331"/>
                  <a:gd name="connsiteY1109" fmla="*/ 258457 h 303641"/>
                  <a:gd name="connsiteX1110" fmla="*/ 79525 w 1010331"/>
                  <a:gd name="connsiteY1110" fmla="*/ 253938 h 303641"/>
                  <a:gd name="connsiteX1111" fmla="*/ 79525 w 1010331"/>
                  <a:gd name="connsiteY1111" fmla="*/ 253938 h 303641"/>
                  <a:gd name="connsiteX1112" fmla="*/ 60548 w 1010331"/>
                  <a:gd name="connsiteY1112" fmla="*/ 253938 h 303641"/>
                  <a:gd name="connsiteX1113" fmla="*/ 65066 w 1010331"/>
                  <a:gd name="connsiteY1113" fmla="*/ 258457 h 303641"/>
                  <a:gd name="connsiteX1114" fmla="*/ 60548 w 1010331"/>
                  <a:gd name="connsiteY1114" fmla="*/ 262975 h 303641"/>
                  <a:gd name="connsiteX1115" fmla="*/ 56029 w 1010331"/>
                  <a:gd name="connsiteY1115" fmla="*/ 258457 h 303641"/>
                  <a:gd name="connsiteX1116" fmla="*/ 60548 w 1010331"/>
                  <a:gd name="connsiteY1116" fmla="*/ 253938 h 303641"/>
                  <a:gd name="connsiteX1117" fmla="*/ 60548 w 1010331"/>
                  <a:gd name="connsiteY1117" fmla="*/ 253938 h 303641"/>
                  <a:gd name="connsiteX1118" fmla="*/ 276531 w 1010331"/>
                  <a:gd name="connsiteY1118" fmla="*/ 244901 h 303641"/>
                  <a:gd name="connsiteX1119" fmla="*/ 281049 w 1010331"/>
                  <a:gd name="connsiteY1119" fmla="*/ 249420 h 303641"/>
                  <a:gd name="connsiteX1120" fmla="*/ 276531 w 1010331"/>
                  <a:gd name="connsiteY1120" fmla="*/ 253938 h 303641"/>
                  <a:gd name="connsiteX1121" fmla="*/ 272012 w 1010331"/>
                  <a:gd name="connsiteY1121" fmla="*/ 249420 h 303641"/>
                  <a:gd name="connsiteX1122" fmla="*/ 276531 w 1010331"/>
                  <a:gd name="connsiteY1122" fmla="*/ 244901 h 303641"/>
                  <a:gd name="connsiteX1123" fmla="*/ 276531 w 1010331"/>
                  <a:gd name="connsiteY1123" fmla="*/ 244901 h 303641"/>
                  <a:gd name="connsiteX1124" fmla="*/ 257553 w 1010331"/>
                  <a:gd name="connsiteY1124" fmla="*/ 244901 h 303641"/>
                  <a:gd name="connsiteX1125" fmla="*/ 262072 w 1010331"/>
                  <a:gd name="connsiteY1125" fmla="*/ 249420 h 303641"/>
                  <a:gd name="connsiteX1126" fmla="*/ 257553 w 1010331"/>
                  <a:gd name="connsiteY1126" fmla="*/ 253938 h 303641"/>
                  <a:gd name="connsiteX1127" fmla="*/ 253035 w 1010331"/>
                  <a:gd name="connsiteY1127" fmla="*/ 249420 h 303641"/>
                  <a:gd name="connsiteX1128" fmla="*/ 257553 w 1010331"/>
                  <a:gd name="connsiteY1128" fmla="*/ 244901 h 303641"/>
                  <a:gd name="connsiteX1129" fmla="*/ 257553 w 1010331"/>
                  <a:gd name="connsiteY1129" fmla="*/ 244901 h 303641"/>
                  <a:gd name="connsiteX1130" fmla="*/ 238576 w 1010331"/>
                  <a:gd name="connsiteY1130" fmla="*/ 244901 h 303641"/>
                  <a:gd name="connsiteX1131" fmla="*/ 243094 w 1010331"/>
                  <a:gd name="connsiteY1131" fmla="*/ 249420 h 303641"/>
                  <a:gd name="connsiteX1132" fmla="*/ 238576 w 1010331"/>
                  <a:gd name="connsiteY1132" fmla="*/ 253938 h 303641"/>
                  <a:gd name="connsiteX1133" fmla="*/ 234057 w 1010331"/>
                  <a:gd name="connsiteY1133" fmla="*/ 249420 h 303641"/>
                  <a:gd name="connsiteX1134" fmla="*/ 238576 w 1010331"/>
                  <a:gd name="connsiteY1134" fmla="*/ 244901 h 303641"/>
                  <a:gd name="connsiteX1135" fmla="*/ 238576 w 1010331"/>
                  <a:gd name="connsiteY1135" fmla="*/ 244901 h 303641"/>
                  <a:gd name="connsiteX1136" fmla="*/ 220502 w 1010331"/>
                  <a:gd name="connsiteY1136" fmla="*/ 244901 h 303641"/>
                  <a:gd name="connsiteX1137" fmla="*/ 225020 w 1010331"/>
                  <a:gd name="connsiteY1137" fmla="*/ 249420 h 303641"/>
                  <a:gd name="connsiteX1138" fmla="*/ 220502 w 1010331"/>
                  <a:gd name="connsiteY1138" fmla="*/ 253938 h 303641"/>
                  <a:gd name="connsiteX1139" fmla="*/ 215983 w 1010331"/>
                  <a:gd name="connsiteY1139" fmla="*/ 249420 h 303641"/>
                  <a:gd name="connsiteX1140" fmla="*/ 220502 w 1010331"/>
                  <a:gd name="connsiteY1140" fmla="*/ 244901 h 303641"/>
                  <a:gd name="connsiteX1141" fmla="*/ 220502 w 1010331"/>
                  <a:gd name="connsiteY1141" fmla="*/ 244901 h 303641"/>
                  <a:gd name="connsiteX1142" fmla="*/ 201524 w 1010331"/>
                  <a:gd name="connsiteY1142" fmla="*/ 244901 h 303641"/>
                  <a:gd name="connsiteX1143" fmla="*/ 206043 w 1010331"/>
                  <a:gd name="connsiteY1143" fmla="*/ 249420 h 303641"/>
                  <a:gd name="connsiteX1144" fmla="*/ 201524 w 1010331"/>
                  <a:gd name="connsiteY1144" fmla="*/ 253938 h 303641"/>
                  <a:gd name="connsiteX1145" fmla="*/ 197006 w 1010331"/>
                  <a:gd name="connsiteY1145" fmla="*/ 249420 h 303641"/>
                  <a:gd name="connsiteX1146" fmla="*/ 201524 w 1010331"/>
                  <a:gd name="connsiteY1146" fmla="*/ 244901 h 303641"/>
                  <a:gd name="connsiteX1147" fmla="*/ 201524 w 1010331"/>
                  <a:gd name="connsiteY1147" fmla="*/ 244901 h 303641"/>
                  <a:gd name="connsiteX1148" fmla="*/ 182546 w 1010331"/>
                  <a:gd name="connsiteY1148" fmla="*/ 244901 h 303641"/>
                  <a:gd name="connsiteX1149" fmla="*/ 187065 w 1010331"/>
                  <a:gd name="connsiteY1149" fmla="*/ 249420 h 303641"/>
                  <a:gd name="connsiteX1150" fmla="*/ 182546 w 1010331"/>
                  <a:gd name="connsiteY1150" fmla="*/ 253938 h 303641"/>
                  <a:gd name="connsiteX1151" fmla="*/ 178028 w 1010331"/>
                  <a:gd name="connsiteY1151" fmla="*/ 249420 h 303641"/>
                  <a:gd name="connsiteX1152" fmla="*/ 182546 w 1010331"/>
                  <a:gd name="connsiteY1152" fmla="*/ 244901 h 303641"/>
                  <a:gd name="connsiteX1153" fmla="*/ 182546 w 1010331"/>
                  <a:gd name="connsiteY1153" fmla="*/ 244901 h 303641"/>
                  <a:gd name="connsiteX1154" fmla="*/ 163569 w 1010331"/>
                  <a:gd name="connsiteY1154" fmla="*/ 244901 h 303641"/>
                  <a:gd name="connsiteX1155" fmla="*/ 168087 w 1010331"/>
                  <a:gd name="connsiteY1155" fmla="*/ 249420 h 303641"/>
                  <a:gd name="connsiteX1156" fmla="*/ 163569 w 1010331"/>
                  <a:gd name="connsiteY1156" fmla="*/ 253938 h 303641"/>
                  <a:gd name="connsiteX1157" fmla="*/ 159050 w 1010331"/>
                  <a:gd name="connsiteY1157" fmla="*/ 249420 h 303641"/>
                  <a:gd name="connsiteX1158" fmla="*/ 163569 w 1010331"/>
                  <a:gd name="connsiteY1158" fmla="*/ 244901 h 303641"/>
                  <a:gd name="connsiteX1159" fmla="*/ 163569 w 1010331"/>
                  <a:gd name="connsiteY1159" fmla="*/ 244901 h 303641"/>
                  <a:gd name="connsiteX1160" fmla="*/ 144591 w 1010331"/>
                  <a:gd name="connsiteY1160" fmla="*/ 244901 h 303641"/>
                  <a:gd name="connsiteX1161" fmla="*/ 149110 w 1010331"/>
                  <a:gd name="connsiteY1161" fmla="*/ 249420 h 303641"/>
                  <a:gd name="connsiteX1162" fmla="*/ 144591 w 1010331"/>
                  <a:gd name="connsiteY1162" fmla="*/ 253938 h 303641"/>
                  <a:gd name="connsiteX1163" fmla="*/ 140073 w 1010331"/>
                  <a:gd name="connsiteY1163" fmla="*/ 249420 h 303641"/>
                  <a:gd name="connsiteX1164" fmla="*/ 144591 w 1010331"/>
                  <a:gd name="connsiteY1164" fmla="*/ 244901 h 303641"/>
                  <a:gd name="connsiteX1165" fmla="*/ 144591 w 1010331"/>
                  <a:gd name="connsiteY1165" fmla="*/ 244901 h 303641"/>
                  <a:gd name="connsiteX1166" fmla="*/ 126517 w 1010331"/>
                  <a:gd name="connsiteY1166" fmla="*/ 244901 h 303641"/>
                  <a:gd name="connsiteX1167" fmla="*/ 131036 w 1010331"/>
                  <a:gd name="connsiteY1167" fmla="*/ 249420 h 303641"/>
                  <a:gd name="connsiteX1168" fmla="*/ 126517 w 1010331"/>
                  <a:gd name="connsiteY1168" fmla="*/ 253938 h 303641"/>
                  <a:gd name="connsiteX1169" fmla="*/ 121999 w 1010331"/>
                  <a:gd name="connsiteY1169" fmla="*/ 249420 h 303641"/>
                  <a:gd name="connsiteX1170" fmla="*/ 126517 w 1010331"/>
                  <a:gd name="connsiteY1170" fmla="*/ 244901 h 303641"/>
                  <a:gd name="connsiteX1171" fmla="*/ 126517 w 1010331"/>
                  <a:gd name="connsiteY1171" fmla="*/ 244901 h 303641"/>
                  <a:gd name="connsiteX1172" fmla="*/ 107540 w 1010331"/>
                  <a:gd name="connsiteY1172" fmla="*/ 244901 h 303641"/>
                  <a:gd name="connsiteX1173" fmla="*/ 112058 w 1010331"/>
                  <a:gd name="connsiteY1173" fmla="*/ 249420 h 303641"/>
                  <a:gd name="connsiteX1174" fmla="*/ 107540 w 1010331"/>
                  <a:gd name="connsiteY1174" fmla="*/ 253938 h 303641"/>
                  <a:gd name="connsiteX1175" fmla="*/ 103021 w 1010331"/>
                  <a:gd name="connsiteY1175" fmla="*/ 249420 h 303641"/>
                  <a:gd name="connsiteX1176" fmla="*/ 107540 w 1010331"/>
                  <a:gd name="connsiteY1176" fmla="*/ 244901 h 303641"/>
                  <a:gd name="connsiteX1177" fmla="*/ 107540 w 1010331"/>
                  <a:gd name="connsiteY1177" fmla="*/ 244901 h 303641"/>
                  <a:gd name="connsiteX1178" fmla="*/ 88562 w 1010331"/>
                  <a:gd name="connsiteY1178" fmla="*/ 244901 h 303641"/>
                  <a:gd name="connsiteX1179" fmla="*/ 93081 w 1010331"/>
                  <a:gd name="connsiteY1179" fmla="*/ 249420 h 303641"/>
                  <a:gd name="connsiteX1180" fmla="*/ 88562 w 1010331"/>
                  <a:gd name="connsiteY1180" fmla="*/ 253938 h 303641"/>
                  <a:gd name="connsiteX1181" fmla="*/ 84044 w 1010331"/>
                  <a:gd name="connsiteY1181" fmla="*/ 249420 h 303641"/>
                  <a:gd name="connsiteX1182" fmla="*/ 88562 w 1010331"/>
                  <a:gd name="connsiteY1182" fmla="*/ 244901 h 303641"/>
                  <a:gd name="connsiteX1183" fmla="*/ 88562 w 1010331"/>
                  <a:gd name="connsiteY1183" fmla="*/ 244901 h 303641"/>
                  <a:gd name="connsiteX1184" fmla="*/ 69585 w 1010331"/>
                  <a:gd name="connsiteY1184" fmla="*/ 244901 h 303641"/>
                  <a:gd name="connsiteX1185" fmla="*/ 74103 w 1010331"/>
                  <a:gd name="connsiteY1185" fmla="*/ 249420 h 303641"/>
                  <a:gd name="connsiteX1186" fmla="*/ 69585 w 1010331"/>
                  <a:gd name="connsiteY1186" fmla="*/ 253938 h 303641"/>
                  <a:gd name="connsiteX1187" fmla="*/ 65066 w 1010331"/>
                  <a:gd name="connsiteY1187" fmla="*/ 249420 h 303641"/>
                  <a:gd name="connsiteX1188" fmla="*/ 69585 w 1010331"/>
                  <a:gd name="connsiteY1188" fmla="*/ 244901 h 303641"/>
                  <a:gd name="connsiteX1189" fmla="*/ 69585 w 1010331"/>
                  <a:gd name="connsiteY1189" fmla="*/ 244901 h 303641"/>
                  <a:gd name="connsiteX1190" fmla="*/ 50607 w 1010331"/>
                  <a:gd name="connsiteY1190" fmla="*/ 244901 h 303641"/>
                  <a:gd name="connsiteX1191" fmla="*/ 55125 w 1010331"/>
                  <a:gd name="connsiteY1191" fmla="*/ 249420 h 303641"/>
                  <a:gd name="connsiteX1192" fmla="*/ 50607 w 1010331"/>
                  <a:gd name="connsiteY1192" fmla="*/ 253938 h 303641"/>
                  <a:gd name="connsiteX1193" fmla="*/ 46088 w 1010331"/>
                  <a:gd name="connsiteY1193" fmla="*/ 249420 h 303641"/>
                  <a:gd name="connsiteX1194" fmla="*/ 50607 w 1010331"/>
                  <a:gd name="connsiteY1194" fmla="*/ 244901 h 303641"/>
                  <a:gd name="connsiteX1195" fmla="*/ 50607 w 1010331"/>
                  <a:gd name="connsiteY1195" fmla="*/ 244901 h 303641"/>
                  <a:gd name="connsiteX1196" fmla="*/ 267494 w 1010331"/>
                  <a:gd name="connsiteY1196" fmla="*/ 234057 h 303641"/>
                  <a:gd name="connsiteX1197" fmla="*/ 272012 w 1010331"/>
                  <a:gd name="connsiteY1197" fmla="*/ 238576 h 303641"/>
                  <a:gd name="connsiteX1198" fmla="*/ 267494 w 1010331"/>
                  <a:gd name="connsiteY1198" fmla="*/ 243094 h 303641"/>
                  <a:gd name="connsiteX1199" fmla="*/ 262975 w 1010331"/>
                  <a:gd name="connsiteY1199" fmla="*/ 238576 h 303641"/>
                  <a:gd name="connsiteX1200" fmla="*/ 267494 w 1010331"/>
                  <a:gd name="connsiteY1200" fmla="*/ 234057 h 303641"/>
                  <a:gd name="connsiteX1201" fmla="*/ 267494 w 1010331"/>
                  <a:gd name="connsiteY1201" fmla="*/ 234057 h 303641"/>
                  <a:gd name="connsiteX1202" fmla="*/ 248516 w 1010331"/>
                  <a:gd name="connsiteY1202" fmla="*/ 234057 h 303641"/>
                  <a:gd name="connsiteX1203" fmla="*/ 253035 w 1010331"/>
                  <a:gd name="connsiteY1203" fmla="*/ 238576 h 303641"/>
                  <a:gd name="connsiteX1204" fmla="*/ 248516 w 1010331"/>
                  <a:gd name="connsiteY1204" fmla="*/ 243094 h 303641"/>
                  <a:gd name="connsiteX1205" fmla="*/ 243998 w 1010331"/>
                  <a:gd name="connsiteY1205" fmla="*/ 238576 h 303641"/>
                  <a:gd name="connsiteX1206" fmla="*/ 248516 w 1010331"/>
                  <a:gd name="connsiteY1206" fmla="*/ 234057 h 303641"/>
                  <a:gd name="connsiteX1207" fmla="*/ 248516 w 1010331"/>
                  <a:gd name="connsiteY1207" fmla="*/ 234057 h 303641"/>
                  <a:gd name="connsiteX1208" fmla="*/ 229539 w 1010331"/>
                  <a:gd name="connsiteY1208" fmla="*/ 234057 h 303641"/>
                  <a:gd name="connsiteX1209" fmla="*/ 234057 w 1010331"/>
                  <a:gd name="connsiteY1209" fmla="*/ 238576 h 303641"/>
                  <a:gd name="connsiteX1210" fmla="*/ 229539 w 1010331"/>
                  <a:gd name="connsiteY1210" fmla="*/ 243094 h 303641"/>
                  <a:gd name="connsiteX1211" fmla="*/ 225020 w 1010331"/>
                  <a:gd name="connsiteY1211" fmla="*/ 238576 h 303641"/>
                  <a:gd name="connsiteX1212" fmla="*/ 229539 w 1010331"/>
                  <a:gd name="connsiteY1212" fmla="*/ 234057 h 303641"/>
                  <a:gd name="connsiteX1213" fmla="*/ 229539 w 1010331"/>
                  <a:gd name="connsiteY1213" fmla="*/ 234057 h 303641"/>
                  <a:gd name="connsiteX1214" fmla="*/ 210561 w 1010331"/>
                  <a:gd name="connsiteY1214" fmla="*/ 234057 h 303641"/>
                  <a:gd name="connsiteX1215" fmla="*/ 215080 w 1010331"/>
                  <a:gd name="connsiteY1215" fmla="*/ 238576 h 303641"/>
                  <a:gd name="connsiteX1216" fmla="*/ 210561 w 1010331"/>
                  <a:gd name="connsiteY1216" fmla="*/ 243094 h 303641"/>
                  <a:gd name="connsiteX1217" fmla="*/ 206043 w 1010331"/>
                  <a:gd name="connsiteY1217" fmla="*/ 238576 h 303641"/>
                  <a:gd name="connsiteX1218" fmla="*/ 210561 w 1010331"/>
                  <a:gd name="connsiteY1218" fmla="*/ 234057 h 303641"/>
                  <a:gd name="connsiteX1219" fmla="*/ 210561 w 1010331"/>
                  <a:gd name="connsiteY1219" fmla="*/ 234057 h 303641"/>
                  <a:gd name="connsiteX1220" fmla="*/ 191583 w 1010331"/>
                  <a:gd name="connsiteY1220" fmla="*/ 234057 h 303641"/>
                  <a:gd name="connsiteX1221" fmla="*/ 196102 w 1010331"/>
                  <a:gd name="connsiteY1221" fmla="*/ 238576 h 303641"/>
                  <a:gd name="connsiteX1222" fmla="*/ 191583 w 1010331"/>
                  <a:gd name="connsiteY1222" fmla="*/ 243094 h 303641"/>
                  <a:gd name="connsiteX1223" fmla="*/ 187065 w 1010331"/>
                  <a:gd name="connsiteY1223" fmla="*/ 238576 h 303641"/>
                  <a:gd name="connsiteX1224" fmla="*/ 191583 w 1010331"/>
                  <a:gd name="connsiteY1224" fmla="*/ 234057 h 303641"/>
                  <a:gd name="connsiteX1225" fmla="*/ 191583 w 1010331"/>
                  <a:gd name="connsiteY1225" fmla="*/ 234057 h 303641"/>
                  <a:gd name="connsiteX1226" fmla="*/ 173509 w 1010331"/>
                  <a:gd name="connsiteY1226" fmla="*/ 234057 h 303641"/>
                  <a:gd name="connsiteX1227" fmla="*/ 178028 w 1010331"/>
                  <a:gd name="connsiteY1227" fmla="*/ 238576 h 303641"/>
                  <a:gd name="connsiteX1228" fmla="*/ 173509 w 1010331"/>
                  <a:gd name="connsiteY1228" fmla="*/ 243094 h 303641"/>
                  <a:gd name="connsiteX1229" fmla="*/ 168991 w 1010331"/>
                  <a:gd name="connsiteY1229" fmla="*/ 238576 h 303641"/>
                  <a:gd name="connsiteX1230" fmla="*/ 173509 w 1010331"/>
                  <a:gd name="connsiteY1230" fmla="*/ 234057 h 303641"/>
                  <a:gd name="connsiteX1231" fmla="*/ 173509 w 1010331"/>
                  <a:gd name="connsiteY1231" fmla="*/ 234057 h 303641"/>
                  <a:gd name="connsiteX1232" fmla="*/ 154532 w 1010331"/>
                  <a:gd name="connsiteY1232" fmla="*/ 234057 h 303641"/>
                  <a:gd name="connsiteX1233" fmla="*/ 159050 w 1010331"/>
                  <a:gd name="connsiteY1233" fmla="*/ 238576 h 303641"/>
                  <a:gd name="connsiteX1234" fmla="*/ 154532 w 1010331"/>
                  <a:gd name="connsiteY1234" fmla="*/ 243094 h 303641"/>
                  <a:gd name="connsiteX1235" fmla="*/ 150013 w 1010331"/>
                  <a:gd name="connsiteY1235" fmla="*/ 238576 h 303641"/>
                  <a:gd name="connsiteX1236" fmla="*/ 154532 w 1010331"/>
                  <a:gd name="connsiteY1236" fmla="*/ 234057 h 303641"/>
                  <a:gd name="connsiteX1237" fmla="*/ 154532 w 1010331"/>
                  <a:gd name="connsiteY1237" fmla="*/ 234057 h 303641"/>
                  <a:gd name="connsiteX1238" fmla="*/ 135554 w 1010331"/>
                  <a:gd name="connsiteY1238" fmla="*/ 234057 h 303641"/>
                  <a:gd name="connsiteX1239" fmla="*/ 140073 w 1010331"/>
                  <a:gd name="connsiteY1239" fmla="*/ 238576 h 303641"/>
                  <a:gd name="connsiteX1240" fmla="*/ 135554 w 1010331"/>
                  <a:gd name="connsiteY1240" fmla="*/ 243094 h 303641"/>
                  <a:gd name="connsiteX1241" fmla="*/ 131036 w 1010331"/>
                  <a:gd name="connsiteY1241" fmla="*/ 238576 h 303641"/>
                  <a:gd name="connsiteX1242" fmla="*/ 135554 w 1010331"/>
                  <a:gd name="connsiteY1242" fmla="*/ 234057 h 303641"/>
                  <a:gd name="connsiteX1243" fmla="*/ 135554 w 1010331"/>
                  <a:gd name="connsiteY1243" fmla="*/ 234057 h 303641"/>
                  <a:gd name="connsiteX1244" fmla="*/ 116577 w 1010331"/>
                  <a:gd name="connsiteY1244" fmla="*/ 234057 h 303641"/>
                  <a:gd name="connsiteX1245" fmla="*/ 121095 w 1010331"/>
                  <a:gd name="connsiteY1245" fmla="*/ 238576 h 303641"/>
                  <a:gd name="connsiteX1246" fmla="*/ 116577 w 1010331"/>
                  <a:gd name="connsiteY1246" fmla="*/ 243094 h 303641"/>
                  <a:gd name="connsiteX1247" fmla="*/ 112058 w 1010331"/>
                  <a:gd name="connsiteY1247" fmla="*/ 238576 h 303641"/>
                  <a:gd name="connsiteX1248" fmla="*/ 116577 w 1010331"/>
                  <a:gd name="connsiteY1248" fmla="*/ 234057 h 303641"/>
                  <a:gd name="connsiteX1249" fmla="*/ 116577 w 1010331"/>
                  <a:gd name="connsiteY1249" fmla="*/ 234057 h 303641"/>
                  <a:gd name="connsiteX1250" fmla="*/ 97599 w 1010331"/>
                  <a:gd name="connsiteY1250" fmla="*/ 234057 h 303641"/>
                  <a:gd name="connsiteX1251" fmla="*/ 102118 w 1010331"/>
                  <a:gd name="connsiteY1251" fmla="*/ 238576 h 303641"/>
                  <a:gd name="connsiteX1252" fmla="*/ 97599 w 1010331"/>
                  <a:gd name="connsiteY1252" fmla="*/ 243094 h 303641"/>
                  <a:gd name="connsiteX1253" fmla="*/ 93081 w 1010331"/>
                  <a:gd name="connsiteY1253" fmla="*/ 238576 h 303641"/>
                  <a:gd name="connsiteX1254" fmla="*/ 97599 w 1010331"/>
                  <a:gd name="connsiteY1254" fmla="*/ 234057 h 303641"/>
                  <a:gd name="connsiteX1255" fmla="*/ 97599 w 1010331"/>
                  <a:gd name="connsiteY1255" fmla="*/ 234057 h 303641"/>
                  <a:gd name="connsiteX1256" fmla="*/ 79525 w 1010331"/>
                  <a:gd name="connsiteY1256" fmla="*/ 234057 h 303641"/>
                  <a:gd name="connsiteX1257" fmla="*/ 84044 w 1010331"/>
                  <a:gd name="connsiteY1257" fmla="*/ 238576 h 303641"/>
                  <a:gd name="connsiteX1258" fmla="*/ 79525 w 1010331"/>
                  <a:gd name="connsiteY1258" fmla="*/ 243094 h 303641"/>
                  <a:gd name="connsiteX1259" fmla="*/ 75007 w 1010331"/>
                  <a:gd name="connsiteY1259" fmla="*/ 238576 h 303641"/>
                  <a:gd name="connsiteX1260" fmla="*/ 79525 w 1010331"/>
                  <a:gd name="connsiteY1260" fmla="*/ 234057 h 303641"/>
                  <a:gd name="connsiteX1261" fmla="*/ 79525 w 1010331"/>
                  <a:gd name="connsiteY1261" fmla="*/ 234057 h 303641"/>
                  <a:gd name="connsiteX1262" fmla="*/ 60548 w 1010331"/>
                  <a:gd name="connsiteY1262" fmla="*/ 234057 h 303641"/>
                  <a:gd name="connsiteX1263" fmla="*/ 65066 w 1010331"/>
                  <a:gd name="connsiteY1263" fmla="*/ 238576 h 303641"/>
                  <a:gd name="connsiteX1264" fmla="*/ 60548 w 1010331"/>
                  <a:gd name="connsiteY1264" fmla="*/ 243094 h 303641"/>
                  <a:gd name="connsiteX1265" fmla="*/ 56029 w 1010331"/>
                  <a:gd name="connsiteY1265" fmla="*/ 238576 h 303641"/>
                  <a:gd name="connsiteX1266" fmla="*/ 60548 w 1010331"/>
                  <a:gd name="connsiteY1266" fmla="*/ 234057 h 303641"/>
                  <a:gd name="connsiteX1267" fmla="*/ 60548 w 1010331"/>
                  <a:gd name="connsiteY1267" fmla="*/ 234057 h 303641"/>
                  <a:gd name="connsiteX1268" fmla="*/ 41570 w 1010331"/>
                  <a:gd name="connsiteY1268" fmla="*/ 234057 h 303641"/>
                  <a:gd name="connsiteX1269" fmla="*/ 46088 w 1010331"/>
                  <a:gd name="connsiteY1269" fmla="*/ 238576 h 303641"/>
                  <a:gd name="connsiteX1270" fmla="*/ 41570 w 1010331"/>
                  <a:gd name="connsiteY1270" fmla="*/ 243094 h 303641"/>
                  <a:gd name="connsiteX1271" fmla="*/ 37052 w 1010331"/>
                  <a:gd name="connsiteY1271" fmla="*/ 238576 h 303641"/>
                  <a:gd name="connsiteX1272" fmla="*/ 41570 w 1010331"/>
                  <a:gd name="connsiteY1272" fmla="*/ 234057 h 303641"/>
                  <a:gd name="connsiteX1273" fmla="*/ 41570 w 1010331"/>
                  <a:gd name="connsiteY1273" fmla="*/ 234057 h 303641"/>
                  <a:gd name="connsiteX1274" fmla="*/ 276531 w 1010331"/>
                  <a:gd name="connsiteY1274" fmla="*/ 225020 h 303641"/>
                  <a:gd name="connsiteX1275" fmla="*/ 281049 w 1010331"/>
                  <a:gd name="connsiteY1275" fmla="*/ 229539 h 303641"/>
                  <a:gd name="connsiteX1276" fmla="*/ 276531 w 1010331"/>
                  <a:gd name="connsiteY1276" fmla="*/ 234057 h 303641"/>
                  <a:gd name="connsiteX1277" fmla="*/ 272012 w 1010331"/>
                  <a:gd name="connsiteY1277" fmla="*/ 229539 h 303641"/>
                  <a:gd name="connsiteX1278" fmla="*/ 276531 w 1010331"/>
                  <a:gd name="connsiteY1278" fmla="*/ 225020 h 303641"/>
                  <a:gd name="connsiteX1279" fmla="*/ 276531 w 1010331"/>
                  <a:gd name="connsiteY1279" fmla="*/ 225020 h 303641"/>
                  <a:gd name="connsiteX1280" fmla="*/ 257553 w 1010331"/>
                  <a:gd name="connsiteY1280" fmla="*/ 225020 h 303641"/>
                  <a:gd name="connsiteX1281" fmla="*/ 262072 w 1010331"/>
                  <a:gd name="connsiteY1281" fmla="*/ 229539 h 303641"/>
                  <a:gd name="connsiteX1282" fmla="*/ 257553 w 1010331"/>
                  <a:gd name="connsiteY1282" fmla="*/ 234057 h 303641"/>
                  <a:gd name="connsiteX1283" fmla="*/ 253035 w 1010331"/>
                  <a:gd name="connsiteY1283" fmla="*/ 229539 h 303641"/>
                  <a:gd name="connsiteX1284" fmla="*/ 257553 w 1010331"/>
                  <a:gd name="connsiteY1284" fmla="*/ 225020 h 303641"/>
                  <a:gd name="connsiteX1285" fmla="*/ 257553 w 1010331"/>
                  <a:gd name="connsiteY1285" fmla="*/ 225020 h 303641"/>
                  <a:gd name="connsiteX1286" fmla="*/ 238576 w 1010331"/>
                  <a:gd name="connsiteY1286" fmla="*/ 225020 h 303641"/>
                  <a:gd name="connsiteX1287" fmla="*/ 243094 w 1010331"/>
                  <a:gd name="connsiteY1287" fmla="*/ 229539 h 303641"/>
                  <a:gd name="connsiteX1288" fmla="*/ 238576 w 1010331"/>
                  <a:gd name="connsiteY1288" fmla="*/ 234057 h 303641"/>
                  <a:gd name="connsiteX1289" fmla="*/ 234057 w 1010331"/>
                  <a:gd name="connsiteY1289" fmla="*/ 229539 h 303641"/>
                  <a:gd name="connsiteX1290" fmla="*/ 238576 w 1010331"/>
                  <a:gd name="connsiteY1290" fmla="*/ 225020 h 303641"/>
                  <a:gd name="connsiteX1291" fmla="*/ 238576 w 1010331"/>
                  <a:gd name="connsiteY1291" fmla="*/ 225020 h 303641"/>
                  <a:gd name="connsiteX1292" fmla="*/ 220502 w 1010331"/>
                  <a:gd name="connsiteY1292" fmla="*/ 225020 h 303641"/>
                  <a:gd name="connsiteX1293" fmla="*/ 225020 w 1010331"/>
                  <a:gd name="connsiteY1293" fmla="*/ 229539 h 303641"/>
                  <a:gd name="connsiteX1294" fmla="*/ 220502 w 1010331"/>
                  <a:gd name="connsiteY1294" fmla="*/ 234057 h 303641"/>
                  <a:gd name="connsiteX1295" fmla="*/ 215983 w 1010331"/>
                  <a:gd name="connsiteY1295" fmla="*/ 229539 h 303641"/>
                  <a:gd name="connsiteX1296" fmla="*/ 220502 w 1010331"/>
                  <a:gd name="connsiteY1296" fmla="*/ 225020 h 303641"/>
                  <a:gd name="connsiteX1297" fmla="*/ 220502 w 1010331"/>
                  <a:gd name="connsiteY1297" fmla="*/ 225020 h 303641"/>
                  <a:gd name="connsiteX1298" fmla="*/ 201524 w 1010331"/>
                  <a:gd name="connsiteY1298" fmla="*/ 225020 h 303641"/>
                  <a:gd name="connsiteX1299" fmla="*/ 206043 w 1010331"/>
                  <a:gd name="connsiteY1299" fmla="*/ 229539 h 303641"/>
                  <a:gd name="connsiteX1300" fmla="*/ 201524 w 1010331"/>
                  <a:gd name="connsiteY1300" fmla="*/ 234057 h 303641"/>
                  <a:gd name="connsiteX1301" fmla="*/ 197006 w 1010331"/>
                  <a:gd name="connsiteY1301" fmla="*/ 229539 h 303641"/>
                  <a:gd name="connsiteX1302" fmla="*/ 201524 w 1010331"/>
                  <a:gd name="connsiteY1302" fmla="*/ 225020 h 303641"/>
                  <a:gd name="connsiteX1303" fmla="*/ 201524 w 1010331"/>
                  <a:gd name="connsiteY1303" fmla="*/ 225020 h 303641"/>
                  <a:gd name="connsiteX1304" fmla="*/ 182546 w 1010331"/>
                  <a:gd name="connsiteY1304" fmla="*/ 225020 h 303641"/>
                  <a:gd name="connsiteX1305" fmla="*/ 187065 w 1010331"/>
                  <a:gd name="connsiteY1305" fmla="*/ 229539 h 303641"/>
                  <a:gd name="connsiteX1306" fmla="*/ 182546 w 1010331"/>
                  <a:gd name="connsiteY1306" fmla="*/ 234057 h 303641"/>
                  <a:gd name="connsiteX1307" fmla="*/ 178028 w 1010331"/>
                  <a:gd name="connsiteY1307" fmla="*/ 229539 h 303641"/>
                  <a:gd name="connsiteX1308" fmla="*/ 182546 w 1010331"/>
                  <a:gd name="connsiteY1308" fmla="*/ 225020 h 303641"/>
                  <a:gd name="connsiteX1309" fmla="*/ 182546 w 1010331"/>
                  <a:gd name="connsiteY1309" fmla="*/ 225020 h 303641"/>
                  <a:gd name="connsiteX1310" fmla="*/ 163569 w 1010331"/>
                  <a:gd name="connsiteY1310" fmla="*/ 225020 h 303641"/>
                  <a:gd name="connsiteX1311" fmla="*/ 168087 w 1010331"/>
                  <a:gd name="connsiteY1311" fmla="*/ 229539 h 303641"/>
                  <a:gd name="connsiteX1312" fmla="*/ 163569 w 1010331"/>
                  <a:gd name="connsiteY1312" fmla="*/ 234057 h 303641"/>
                  <a:gd name="connsiteX1313" fmla="*/ 159050 w 1010331"/>
                  <a:gd name="connsiteY1313" fmla="*/ 229539 h 303641"/>
                  <a:gd name="connsiteX1314" fmla="*/ 163569 w 1010331"/>
                  <a:gd name="connsiteY1314" fmla="*/ 225020 h 303641"/>
                  <a:gd name="connsiteX1315" fmla="*/ 163569 w 1010331"/>
                  <a:gd name="connsiteY1315" fmla="*/ 225020 h 303641"/>
                  <a:gd name="connsiteX1316" fmla="*/ 144591 w 1010331"/>
                  <a:gd name="connsiteY1316" fmla="*/ 225020 h 303641"/>
                  <a:gd name="connsiteX1317" fmla="*/ 149110 w 1010331"/>
                  <a:gd name="connsiteY1317" fmla="*/ 229539 h 303641"/>
                  <a:gd name="connsiteX1318" fmla="*/ 144591 w 1010331"/>
                  <a:gd name="connsiteY1318" fmla="*/ 234057 h 303641"/>
                  <a:gd name="connsiteX1319" fmla="*/ 140073 w 1010331"/>
                  <a:gd name="connsiteY1319" fmla="*/ 229539 h 303641"/>
                  <a:gd name="connsiteX1320" fmla="*/ 144591 w 1010331"/>
                  <a:gd name="connsiteY1320" fmla="*/ 225020 h 303641"/>
                  <a:gd name="connsiteX1321" fmla="*/ 144591 w 1010331"/>
                  <a:gd name="connsiteY1321" fmla="*/ 225020 h 303641"/>
                  <a:gd name="connsiteX1322" fmla="*/ 126517 w 1010331"/>
                  <a:gd name="connsiteY1322" fmla="*/ 225020 h 303641"/>
                  <a:gd name="connsiteX1323" fmla="*/ 131036 w 1010331"/>
                  <a:gd name="connsiteY1323" fmla="*/ 229539 h 303641"/>
                  <a:gd name="connsiteX1324" fmla="*/ 126517 w 1010331"/>
                  <a:gd name="connsiteY1324" fmla="*/ 234057 h 303641"/>
                  <a:gd name="connsiteX1325" fmla="*/ 121999 w 1010331"/>
                  <a:gd name="connsiteY1325" fmla="*/ 229539 h 303641"/>
                  <a:gd name="connsiteX1326" fmla="*/ 126517 w 1010331"/>
                  <a:gd name="connsiteY1326" fmla="*/ 225020 h 303641"/>
                  <a:gd name="connsiteX1327" fmla="*/ 126517 w 1010331"/>
                  <a:gd name="connsiteY1327" fmla="*/ 225020 h 303641"/>
                  <a:gd name="connsiteX1328" fmla="*/ 107540 w 1010331"/>
                  <a:gd name="connsiteY1328" fmla="*/ 225020 h 303641"/>
                  <a:gd name="connsiteX1329" fmla="*/ 112058 w 1010331"/>
                  <a:gd name="connsiteY1329" fmla="*/ 229539 h 303641"/>
                  <a:gd name="connsiteX1330" fmla="*/ 107540 w 1010331"/>
                  <a:gd name="connsiteY1330" fmla="*/ 234057 h 303641"/>
                  <a:gd name="connsiteX1331" fmla="*/ 103021 w 1010331"/>
                  <a:gd name="connsiteY1331" fmla="*/ 229539 h 303641"/>
                  <a:gd name="connsiteX1332" fmla="*/ 107540 w 1010331"/>
                  <a:gd name="connsiteY1332" fmla="*/ 225020 h 303641"/>
                  <a:gd name="connsiteX1333" fmla="*/ 107540 w 1010331"/>
                  <a:gd name="connsiteY1333" fmla="*/ 225020 h 303641"/>
                  <a:gd name="connsiteX1334" fmla="*/ 88562 w 1010331"/>
                  <a:gd name="connsiteY1334" fmla="*/ 225020 h 303641"/>
                  <a:gd name="connsiteX1335" fmla="*/ 93081 w 1010331"/>
                  <a:gd name="connsiteY1335" fmla="*/ 229539 h 303641"/>
                  <a:gd name="connsiteX1336" fmla="*/ 88562 w 1010331"/>
                  <a:gd name="connsiteY1336" fmla="*/ 234057 h 303641"/>
                  <a:gd name="connsiteX1337" fmla="*/ 84044 w 1010331"/>
                  <a:gd name="connsiteY1337" fmla="*/ 229539 h 303641"/>
                  <a:gd name="connsiteX1338" fmla="*/ 88562 w 1010331"/>
                  <a:gd name="connsiteY1338" fmla="*/ 225020 h 303641"/>
                  <a:gd name="connsiteX1339" fmla="*/ 88562 w 1010331"/>
                  <a:gd name="connsiteY1339" fmla="*/ 225020 h 303641"/>
                  <a:gd name="connsiteX1340" fmla="*/ 69585 w 1010331"/>
                  <a:gd name="connsiteY1340" fmla="*/ 225020 h 303641"/>
                  <a:gd name="connsiteX1341" fmla="*/ 74103 w 1010331"/>
                  <a:gd name="connsiteY1341" fmla="*/ 229539 h 303641"/>
                  <a:gd name="connsiteX1342" fmla="*/ 69585 w 1010331"/>
                  <a:gd name="connsiteY1342" fmla="*/ 234057 h 303641"/>
                  <a:gd name="connsiteX1343" fmla="*/ 65066 w 1010331"/>
                  <a:gd name="connsiteY1343" fmla="*/ 229539 h 303641"/>
                  <a:gd name="connsiteX1344" fmla="*/ 69585 w 1010331"/>
                  <a:gd name="connsiteY1344" fmla="*/ 225020 h 303641"/>
                  <a:gd name="connsiteX1345" fmla="*/ 69585 w 1010331"/>
                  <a:gd name="connsiteY1345" fmla="*/ 225020 h 303641"/>
                  <a:gd name="connsiteX1346" fmla="*/ 50607 w 1010331"/>
                  <a:gd name="connsiteY1346" fmla="*/ 225020 h 303641"/>
                  <a:gd name="connsiteX1347" fmla="*/ 55125 w 1010331"/>
                  <a:gd name="connsiteY1347" fmla="*/ 229539 h 303641"/>
                  <a:gd name="connsiteX1348" fmla="*/ 50607 w 1010331"/>
                  <a:gd name="connsiteY1348" fmla="*/ 234057 h 303641"/>
                  <a:gd name="connsiteX1349" fmla="*/ 46088 w 1010331"/>
                  <a:gd name="connsiteY1349" fmla="*/ 229539 h 303641"/>
                  <a:gd name="connsiteX1350" fmla="*/ 50607 w 1010331"/>
                  <a:gd name="connsiteY1350" fmla="*/ 225020 h 303641"/>
                  <a:gd name="connsiteX1351" fmla="*/ 50607 w 1010331"/>
                  <a:gd name="connsiteY1351" fmla="*/ 225020 h 303641"/>
                  <a:gd name="connsiteX1352" fmla="*/ 32533 w 1010331"/>
                  <a:gd name="connsiteY1352" fmla="*/ 225020 h 303641"/>
                  <a:gd name="connsiteX1353" fmla="*/ 37052 w 1010331"/>
                  <a:gd name="connsiteY1353" fmla="*/ 229539 h 303641"/>
                  <a:gd name="connsiteX1354" fmla="*/ 32533 w 1010331"/>
                  <a:gd name="connsiteY1354" fmla="*/ 234057 h 303641"/>
                  <a:gd name="connsiteX1355" fmla="*/ 28015 w 1010331"/>
                  <a:gd name="connsiteY1355" fmla="*/ 229539 h 303641"/>
                  <a:gd name="connsiteX1356" fmla="*/ 32533 w 1010331"/>
                  <a:gd name="connsiteY1356" fmla="*/ 225020 h 303641"/>
                  <a:gd name="connsiteX1357" fmla="*/ 32533 w 1010331"/>
                  <a:gd name="connsiteY1357" fmla="*/ 225020 h 303641"/>
                  <a:gd name="connsiteX1358" fmla="*/ 267494 w 1010331"/>
                  <a:gd name="connsiteY1358" fmla="*/ 214176 h 303641"/>
                  <a:gd name="connsiteX1359" fmla="*/ 272012 w 1010331"/>
                  <a:gd name="connsiteY1359" fmla="*/ 218694 h 303641"/>
                  <a:gd name="connsiteX1360" fmla="*/ 267494 w 1010331"/>
                  <a:gd name="connsiteY1360" fmla="*/ 223213 h 303641"/>
                  <a:gd name="connsiteX1361" fmla="*/ 262975 w 1010331"/>
                  <a:gd name="connsiteY1361" fmla="*/ 218694 h 303641"/>
                  <a:gd name="connsiteX1362" fmla="*/ 267494 w 1010331"/>
                  <a:gd name="connsiteY1362" fmla="*/ 214176 h 303641"/>
                  <a:gd name="connsiteX1363" fmla="*/ 267494 w 1010331"/>
                  <a:gd name="connsiteY1363" fmla="*/ 214176 h 303641"/>
                  <a:gd name="connsiteX1364" fmla="*/ 248516 w 1010331"/>
                  <a:gd name="connsiteY1364" fmla="*/ 214176 h 303641"/>
                  <a:gd name="connsiteX1365" fmla="*/ 253035 w 1010331"/>
                  <a:gd name="connsiteY1365" fmla="*/ 218694 h 303641"/>
                  <a:gd name="connsiteX1366" fmla="*/ 248516 w 1010331"/>
                  <a:gd name="connsiteY1366" fmla="*/ 223213 h 303641"/>
                  <a:gd name="connsiteX1367" fmla="*/ 243998 w 1010331"/>
                  <a:gd name="connsiteY1367" fmla="*/ 218694 h 303641"/>
                  <a:gd name="connsiteX1368" fmla="*/ 248516 w 1010331"/>
                  <a:gd name="connsiteY1368" fmla="*/ 214176 h 303641"/>
                  <a:gd name="connsiteX1369" fmla="*/ 248516 w 1010331"/>
                  <a:gd name="connsiteY1369" fmla="*/ 214176 h 303641"/>
                  <a:gd name="connsiteX1370" fmla="*/ 229539 w 1010331"/>
                  <a:gd name="connsiteY1370" fmla="*/ 214176 h 303641"/>
                  <a:gd name="connsiteX1371" fmla="*/ 234057 w 1010331"/>
                  <a:gd name="connsiteY1371" fmla="*/ 218694 h 303641"/>
                  <a:gd name="connsiteX1372" fmla="*/ 229539 w 1010331"/>
                  <a:gd name="connsiteY1372" fmla="*/ 223213 h 303641"/>
                  <a:gd name="connsiteX1373" fmla="*/ 225020 w 1010331"/>
                  <a:gd name="connsiteY1373" fmla="*/ 218694 h 303641"/>
                  <a:gd name="connsiteX1374" fmla="*/ 229539 w 1010331"/>
                  <a:gd name="connsiteY1374" fmla="*/ 214176 h 303641"/>
                  <a:gd name="connsiteX1375" fmla="*/ 229539 w 1010331"/>
                  <a:gd name="connsiteY1375" fmla="*/ 214176 h 303641"/>
                  <a:gd name="connsiteX1376" fmla="*/ 210561 w 1010331"/>
                  <a:gd name="connsiteY1376" fmla="*/ 214176 h 303641"/>
                  <a:gd name="connsiteX1377" fmla="*/ 215080 w 1010331"/>
                  <a:gd name="connsiteY1377" fmla="*/ 218694 h 303641"/>
                  <a:gd name="connsiteX1378" fmla="*/ 210561 w 1010331"/>
                  <a:gd name="connsiteY1378" fmla="*/ 223213 h 303641"/>
                  <a:gd name="connsiteX1379" fmla="*/ 206043 w 1010331"/>
                  <a:gd name="connsiteY1379" fmla="*/ 218694 h 303641"/>
                  <a:gd name="connsiteX1380" fmla="*/ 210561 w 1010331"/>
                  <a:gd name="connsiteY1380" fmla="*/ 214176 h 303641"/>
                  <a:gd name="connsiteX1381" fmla="*/ 210561 w 1010331"/>
                  <a:gd name="connsiteY1381" fmla="*/ 214176 h 303641"/>
                  <a:gd name="connsiteX1382" fmla="*/ 191583 w 1010331"/>
                  <a:gd name="connsiteY1382" fmla="*/ 214176 h 303641"/>
                  <a:gd name="connsiteX1383" fmla="*/ 196102 w 1010331"/>
                  <a:gd name="connsiteY1383" fmla="*/ 218694 h 303641"/>
                  <a:gd name="connsiteX1384" fmla="*/ 191583 w 1010331"/>
                  <a:gd name="connsiteY1384" fmla="*/ 223213 h 303641"/>
                  <a:gd name="connsiteX1385" fmla="*/ 187065 w 1010331"/>
                  <a:gd name="connsiteY1385" fmla="*/ 218694 h 303641"/>
                  <a:gd name="connsiteX1386" fmla="*/ 191583 w 1010331"/>
                  <a:gd name="connsiteY1386" fmla="*/ 214176 h 303641"/>
                  <a:gd name="connsiteX1387" fmla="*/ 191583 w 1010331"/>
                  <a:gd name="connsiteY1387" fmla="*/ 214176 h 303641"/>
                  <a:gd name="connsiteX1388" fmla="*/ 173509 w 1010331"/>
                  <a:gd name="connsiteY1388" fmla="*/ 214176 h 303641"/>
                  <a:gd name="connsiteX1389" fmla="*/ 178028 w 1010331"/>
                  <a:gd name="connsiteY1389" fmla="*/ 218694 h 303641"/>
                  <a:gd name="connsiteX1390" fmla="*/ 173509 w 1010331"/>
                  <a:gd name="connsiteY1390" fmla="*/ 223213 h 303641"/>
                  <a:gd name="connsiteX1391" fmla="*/ 168991 w 1010331"/>
                  <a:gd name="connsiteY1391" fmla="*/ 218694 h 303641"/>
                  <a:gd name="connsiteX1392" fmla="*/ 173509 w 1010331"/>
                  <a:gd name="connsiteY1392" fmla="*/ 214176 h 303641"/>
                  <a:gd name="connsiteX1393" fmla="*/ 173509 w 1010331"/>
                  <a:gd name="connsiteY1393" fmla="*/ 214176 h 303641"/>
                  <a:gd name="connsiteX1394" fmla="*/ 154532 w 1010331"/>
                  <a:gd name="connsiteY1394" fmla="*/ 214176 h 303641"/>
                  <a:gd name="connsiteX1395" fmla="*/ 159050 w 1010331"/>
                  <a:gd name="connsiteY1395" fmla="*/ 218694 h 303641"/>
                  <a:gd name="connsiteX1396" fmla="*/ 154532 w 1010331"/>
                  <a:gd name="connsiteY1396" fmla="*/ 223213 h 303641"/>
                  <a:gd name="connsiteX1397" fmla="*/ 150013 w 1010331"/>
                  <a:gd name="connsiteY1397" fmla="*/ 218694 h 303641"/>
                  <a:gd name="connsiteX1398" fmla="*/ 154532 w 1010331"/>
                  <a:gd name="connsiteY1398" fmla="*/ 214176 h 303641"/>
                  <a:gd name="connsiteX1399" fmla="*/ 154532 w 1010331"/>
                  <a:gd name="connsiteY1399" fmla="*/ 214176 h 303641"/>
                  <a:gd name="connsiteX1400" fmla="*/ 135554 w 1010331"/>
                  <a:gd name="connsiteY1400" fmla="*/ 214176 h 303641"/>
                  <a:gd name="connsiteX1401" fmla="*/ 140073 w 1010331"/>
                  <a:gd name="connsiteY1401" fmla="*/ 218694 h 303641"/>
                  <a:gd name="connsiteX1402" fmla="*/ 135554 w 1010331"/>
                  <a:gd name="connsiteY1402" fmla="*/ 223213 h 303641"/>
                  <a:gd name="connsiteX1403" fmla="*/ 131036 w 1010331"/>
                  <a:gd name="connsiteY1403" fmla="*/ 218694 h 303641"/>
                  <a:gd name="connsiteX1404" fmla="*/ 135554 w 1010331"/>
                  <a:gd name="connsiteY1404" fmla="*/ 214176 h 303641"/>
                  <a:gd name="connsiteX1405" fmla="*/ 135554 w 1010331"/>
                  <a:gd name="connsiteY1405" fmla="*/ 214176 h 303641"/>
                  <a:gd name="connsiteX1406" fmla="*/ 116577 w 1010331"/>
                  <a:gd name="connsiteY1406" fmla="*/ 214176 h 303641"/>
                  <a:gd name="connsiteX1407" fmla="*/ 121095 w 1010331"/>
                  <a:gd name="connsiteY1407" fmla="*/ 218694 h 303641"/>
                  <a:gd name="connsiteX1408" fmla="*/ 116577 w 1010331"/>
                  <a:gd name="connsiteY1408" fmla="*/ 223213 h 303641"/>
                  <a:gd name="connsiteX1409" fmla="*/ 112058 w 1010331"/>
                  <a:gd name="connsiteY1409" fmla="*/ 218694 h 303641"/>
                  <a:gd name="connsiteX1410" fmla="*/ 116577 w 1010331"/>
                  <a:gd name="connsiteY1410" fmla="*/ 214176 h 303641"/>
                  <a:gd name="connsiteX1411" fmla="*/ 116577 w 1010331"/>
                  <a:gd name="connsiteY1411" fmla="*/ 214176 h 303641"/>
                  <a:gd name="connsiteX1412" fmla="*/ 97599 w 1010331"/>
                  <a:gd name="connsiteY1412" fmla="*/ 214176 h 303641"/>
                  <a:gd name="connsiteX1413" fmla="*/ 102118 w 1010331"/>
                  <a:gd name="connsiteY1413" fmla="*/ 218694 h 303641"/>
                  <a:gd name="connsiteX1414" fmla="*/ 97599 w 1010331"/>
                  <a:gd name="connsiteY1414" fmla="*/ 223213 h 303641"/>
                  <a:gd name="connsiteX1415" fmla="*/ 93081 w 1010331"/>
                  <a:gd name="connsiteY1415" fmla="*/ 218694 h 303641"/>
                  <a:gd name="connsiteX1416" fmla="*/ 97599 w 1010331"/>
                  <a:gd name="connsiteY1416" fmla="*/ 214176 h 303641"/>
                  <a:gd name="connsiteX1417" fmla="*/ 97599 w 1010331"/>
                  <a:gd name="connsiteY1417" fmla="*/ 214176 h 303641"/>
                  <a:gd name="connsiteX1418" fmla="*/ 79525 w 1010331"/>
                  <a:gd name="connsiteY1418" fmla="*/ 214176 h 303641"/>
                  <a:gd name="connsiteX1419" fmla="*/ 84044 w 1010331"/>
                  <a:gd name="connsiteY1419" fmla="*/ 218694 h 303641"/>
                  <a:gd name="connsiteX1420" fmla="*/ 79525 w 1010331"/>
                  <a:gd name="connsiteY1420" fmla="*/ 223213 h 303641"/>
                  <a:gd name="connsiteX1421" fmla="*/ 75007 w 1010331"/>
                  <a:gd name="connsiteY1421" fmla="*/ 218694 h 303641"/>
                  <a:gd name="connsiteX1422" fmla="*/ 79525 w 1010331"/>
                  <a:gd name="connsiteY1422" fmla="*/ 214176 h 303641"/>
                  <a:gd name="connsiteX1423" fmla="*/ 79525 w 1010331"/>
                  <a:gd name="connsiteY1423" fmla="*/ 214176 h 303641"/>
                  <a:gd name="connsiteX1424" fmla="*/ 60548 w 1010331"/>
                  <a:gd name="connsiteY1424" fmla="*/ 214176 h 303641"/>
                  <a:gd name="connsiteX1425" fmla="*/ 65066 w 1010331"/>
                  <a:gd name="connsiteY1425" fmla="*/ 218694 h 303641"/>
                  <a:gd name="connsiteX1426" fmla="*/ 60548 w 1010331"/>
                  <a:gd name="connsiteY1426" fmla="*/ 223213 h 303641"/>
                  <a:gd name="connsiteX1427" fmla="*/ 56029 w 1010331"/>
                  <a:gd name="connsiteY1427" fmla="*/ 218694 h 303641"/>
                  <a:gd name="connsiteX1428" fmla="*/ 60548 w 1010331"/>
                  <a:gd name="connsiteY1428" fmla="*/ 214176 h 303641"/>
                  <a:gd name="connsiteX1429" fmla="*/ 60548 w 1010331"/>
                  <a:gd name="connsiteY1429" fmla="*/ 214176 h 303641"/>
                  <a:gd name="connsiteX1430" fmla="*/ 41570 w 1010331"/>
                  <a:gd name="connsiteY1430" fmla="*/ 214176 h 303641"/>
                  <a:gd name="connsiteX1431" fmla="*/ 46088 w 1010331"/>
                  <a:gd name="connsiteY1431" fmla="*/ 218694 h 303641"/>
                  <a:gd name="connsiteX1432" fmla="*/ 41570 w 1010331"/>
                  <a:gd name="connsiteY1432" fmla="*/ 223213 h 303641"/>
                  <a:gd name="connsiteX1433" fmla="*/ 37052 w 1010331"/>
                  <a:gd name="connsiteY1433" fmla="*/ 218694 h 303641"/>
                  <a:gd name="connsiteX1434" fmla="*/ 41570 w 1010331"/>
                  <a:gd name="connsiteY1434" fmla="*/ 214176 h 303641"/>
                  <a:gd name="connsiteX1435" fmla="*/ 41570 w 1010331"/>
                  <a:gd name="connsiteY1435" fmla="*/ 214176 h 303641"/>
                  <a:gd name="connsiteX1436" fmla="*/ 22592 w 1010331"/>
                  <a:gd name="connsiteY1436" fmla="*/ 214176 h 303641"/>
                  <a:gd name="connsiteX1437" fmla="*/ 27111 w 1010331"/>
                  <a:gd name="connsiteY1437" fmla="*/ 218694 h 303641"/>
                  <a:gd name="connsiteX1438" fmla="*/ 22592 w 1010331"/>
                  <a:gd name="connsiteY1438" fmla="*/ 223213 h 303641"/>
                  <a:gd name="connsiteX1439" fmla="*/ 18074 w 1010331"/>
                  <a:gd name="connsiteY1439" fmla="*/ 218694 h 303641"/>
                  <a:gd name="connsiteX1440" fmla="*/ 22592 w 1010331"/>
                  <a:gd name="connsiteY1440" fmla="*/ 214176 h 303641"/>
                  <a:gd name="connsiteX1441" fmla="*/ 22592 w 1010331"/>
                  <a:gd name="connsiteY1441" fmla="*/ 214176 h 303641"/>
                  <a:gd name="connsiteX1442" fmla="*/ 276531 w 1010331"/>
                  <a:gd name="connsiteY1442" fmla="*/ 204235 h 303641"/>
                  <a:gd name="connsiteX1443" fmla="*/ 281049 w 1010331"/>
                  <a:gd name="connsiteY1443" fmla="*/ 208754 h 303641"/>
                  <a:gd name="connsiteX1444" fmla="*/ 276531 w 1010331"/>
                  <a:gd name="connsiteY1444" fmla="*/ 213272 h 303641"/>
                  <a:gd name="connsiteX1445" fmla="*/ 272012 w 1010331"/>
                  <a:gd name="connsiteY1445" fmla="*/ 208754 h 303641"/>
                  <a:gd name="connsiteX1446" fmla="*/ 276531 w 1010331"/>
                  <a:gd name="connsiteY1446" fmla="*/ 204235 h 303641"/>
                  <a:gd name="connsiteX1447" fmla="*/ 276531 w 1010331"/>
                  <a:gd name="connsiteY1447" fmla="*/ 204235 h 303641"/>
                  <a:gd name="connsiteX1448" fmla="*/ 257553 w 1010331"/>
                  <a:gd name="connsiteY1448" fmla="*/ 204235 h 303641"/>
                  <a:gd name="connsiteX1449" fmla="*/ 262072 w 1010331"/>
                  <a:gd name="connsiteY1449" fmla="*/ 208754 h 303641"/>
                  <a:gd name="connsiteX1450" fmla="*/ 257553 w 1010331"/>
                  <a:gd name="connsiteY1450" fmla="*/ 213272 h 303641"/>
                  <a:gd name="connsiteX1451" fmla="*/ 253035 w 1010331"/>
                  <a:gd name="connsiteY1451" fmla="*/ 208754 h 303641"/>
                  <a:gd name="connsiteX1452" fmla="*/ 257553 w 1010331"/>
                  <a:gd name="connsiteY1452" fmla="*/ 204235 h 303641"/>
                  <a:gd name="connsiteX1453" fmla="*/ 257553 w 1010331"/>
                  <a:gd name="connsiteY1453" fmla="*/ 204235 h 303641"/>
                  <a:gd name="connsiteX1454" fmla="*/ 238576 w 1010331"/>
                  <a:gd name="connsiteY1454" fmla="*/ 204235 h 303641"/>
                  <a:gd name="connsiteX1455" fmla="*/ 243094 w 1010331"/>
                  <a:gd name="connsiteY1455" fmla="*/ 208754 h 303641"/>
                  <a:gd name="connsiteX1456" fmla="*/ 238576 w 1010331"/>
                  <a:gd name="connsiteY1456" fmla="*/ 213272 h 303641"/>
                  <a:gd name="connsiteX1457" fmla="*/ 234057 w 1010331"/>
                  <a:gd name="connsiteY1457" fmla="*/ 208754 h 303641"/>
                  <a:gd name="connsiteX1458" fmla="*/ 238576 w 1010331"/>
                  <a:gd name="connsiteY1458" fmla="*/ 204235 h 303641"/>
                  <a:gd name="connsiteX1459" fmla="*/ 238576 w 1010331"/>
                  <a:gd name="connsiteY1459" fmla="*/ 204235 h 303641"/>
                  <a:gd name="connsiteX1460" fmla="*/ 220502 w 1010331"/>
                  <a:gd name="connsiteY1460" fmla="*/ 204235 h 303641"/>
                  <a:gd name="connsiteX1461" fmla="*/ 225020 w 1010331"/>
                  <a:gd name="connsiteY1461" fmla="*/ 208754 h 303641"/>
                  <a:gd name="connsiteX1462" fmla="*/ 220502 w 1010331"/>
                  <a:gd name="connsiteY1462" fmla="*/ 213272 h 303641"/>
                  <a:gd name="connsiteX1463" fmla="*/ 215983 w 1010331"/>
                  <a:gd name="connsiteY1463" fmla="*/ 208754 h 303641"/>
                  <a:gd name="connsiteX1464" fmla="*/ 220502 w 1010331"/>
                  <a:gd name="connsiteY1464" fmla="*/ 204235 h 303641"/>
                  <a:gd name="connsiteX1465" fmla="*/ 220502 w 1010331"/>
                  <a:gd name="connsiteY1465" fmla="*/ 204235 h 303641"/>
                  <a:gd name="connsiteX1466" fmla="*/ 201524 w 1010331"/>
                  <a:gd name="connsiteY1466" fmla="*/ 204235 h 303641"/>
                  <a:gd name="connsiteX1467" fmla="*/ 206043 w 1010331"/>
                  <a:gd name="connsiteY1467" fmla="*/ 208754 h 303641"/>
                  <a:gd name="connsiteX1468" fmla="*/ 201524 w 1010331"/>
                  <a:gd name="connsiteY1468" fmla="*/ 213272 h 303641"/>
                  <a:gd name="connsiteX1469" fmla="*/ 197006 w 1010331"/>
                  <a:gd name="connsiteY1469" fmla="*/ 208754 h 303641"/>
                  <a:gd name="connsiteX1470" fmla="*/ 201524 w 1010331"/>
                  <a:gd name="connsiteY1470" fmla="*/ 204235 h 303641"/>
                  <a:gd name="connsiteX1471" fmla="*/ 201524 w 1010331"/>
                  <a:gd name="connsiteY1471" fmla="*/ 204235 h 303641"/>
                  <a:gd name="connsiteX1472" fmla="*/ 182546 w 1010331"/>
                  <a:gd name="connsiteY1472" fmla="*/ 204235 h 303641"/>
                  <a:gd name="connsiteX1473" fmla="*/ 187065 w 1010331"/>
                  <a:gd name="connsiteY1473" fmla="*/ 208754 h 303641"/>
                  <a:gd name="connsiteX1474" fmla="*/ 182546 w 1010331"/>
                  <a:gd name="connsiteY1474" fmla="*/ 213272 h 303641"/>
                  <a:gd name="connsiteX1475" fmla="*/ 178028 w 1010331"/>
                  <a:gd name="connsiteY1475" fmla="*/ 208754 h 303641"/>
                  <a:gd name="connsiteX1476" fmla="*/ 182546 w 1010331"/>
                  <a:gd name="connsiteY1476" fmla="*/ 204235 h 303641"/>
                  <a:gd name="connsiteX1477" fmla="*/ 182546 w 1010331"/>
                  <a:gd name="connsiteY1477" fmla="*/ 204235 h 303641"/>
                  <a:gd name="connsiteX1478" fmla="*/ 163569 w 1010331"/>
                  <a:gd name="connsiteY1478" fmla="*/ 204235 h 303641"/>
                  <a:gd name="connsiteX1479" fmla="*/ 168087 w 1010331"/>
                  <a:gd name="connsiteY1479" fmla="*/ 208754 h 303641"/>
                  <a:gd name="connsiteX1480" fmla="*/ 163569 w 1010331"/>
                  <a:gd name="connsiteY1480" fmla="*/ 213272 h 303641"/>
                  <a:gd name="connsiteX1481" fmla="*/ 159050 w 1010331"/>
                  <a:gd name="connsiteY1481" fmla="*/ 208754 h 303641"/>
                  <a:gd name="connsiteX1482" fmla="*/ 163569 w 1010331"/>
                  <a:gd name="connsiteY1482" fmla="*/ 204235 h 303641"/>
                  <a:gd name="connsiteX1483" fmla="*/ 163569 w 1010331"/>
                  <a:gd name="connsiteY1483" fmla="*/ 204235 h 303641"/>
                  <a:gd name="connsiteX1484" fmla="*/ 144591 w 1010331"/>
                  <a:gd name="connsiteY1484" fmla="*/ 204235 h 303641"/>
                  <a:gd name="connsiteX1485" fmla="*/ 149110 w 1010331"/>
                  <a:gd name="connsiteY1485" fmla="*/ 208754 h 303641"/>
                  <a:gd name="connsiteX1486" fmla="*/ 144591 w 1010331"/>
                  <a:gd name="connsiteY1486" fmla="*/ 213272 h 303641"/>
                  <a:gd name="connsiteX1487" fmla="*/ 140073 w 1010331"/>
                  <a:gd name="connsiteY1487" fmla="*/ 208754 h 303641"/>
                  <a:gd name="connsiteX1488" fmla="*/ 144591 w 1010331"/>
                  <a:gd name="connsiteY1488" fmla="*/ 204235 h 303641"/>
                  <a:gd name="connsiteX1489" fmla="*/ 144591 w 1010331"/>
                  <a:gd name="connsiteY1489" fmla="*/ 204235 h 303641"/>
                  <a:gd name="connsiteX1490" fmla="*/ 126517 w 1010331"/>
                  <a:gd name="connsiteY1490" fmla="*/ 204235 h 303641"/>
                  <a:gd name="connsiteX1491" fmla="*/ 131036 w 1010331"/>
                  <a:gd name="connsiteY1491" fmla="*/ 208754 h 303641"/>
                  <a:gd name="connsiteX1492" fmla="*/ 126517 w 1010331"/>
                  <a:gd name="connsiteY1492" fmla="*/ 213272 h 303641"/>
                  <a:gd name="connsiteX1493" fmla="*/ 121999 w 1010331"/>
                  <a:gd name="connsiteY1493" fmla="*/ 208754 h 303641"/>
                  <a:gd name="connsiteX1494" fmla="*/ 126517 w 1010331"/>
                  <a:gd name="connsiteY1494" fmla="*/ 204235 h 303641"/>
                  <a:gd name="connsiteX1495" fmla="*/ 126517 w 1010331"/>
                  <a:gd name="connsiteY1495" fmla="*/ 204235 h 303641"/>
                  <a:gd name="connsiteX1496" fmla="*/ 107540 w 1010331"/>
                  <a:gd name="connsiteY1496" fmla="*/ 204235 h 303641"/>
                  <a:gd name="connsiteX1497" fmla="*/ 112058 w 1010331"/>
                  <a:gd name="connsiteY1497" fmla="*/ 208754 h 303641"/>
                  <a:gd name="connsiteX1498" fmla="*/ 107540 w 1010331"/>
                  <a:gd name="connsiteY1498" fmla="*/ 213272 h 303641"/>
                  <a:gd name="connsiteX1499" fmla="*/ 103021 w 1010331"/>
                  <a:gd name="connsiteY1499" fmla="*/ 208754 h 303641"/>
                  <a:gd name="connsiteX1500" fmla="*/ 107540 w 1010331"/>
                  <a:gd name="connsiteY1500" fmla="*/ 204235 h 303641"/>
                  <a:gd name="connsiteX1501" fmla="*/ 107540 w 1010331"/>
                  <a:gd name="connsiteY1501" fmla="*/ 204235 h 303641"/>
                  <a:gd name="connsiteX1502" fmla="*/ 88562 w 1010331"/>
                  <a:gd name="connsiteY1502" fmla="*/ 204235 h 303641"/>
                  <a:gd name="connsiteX1503" fmla="*/ 93081 w 1010331"/>
                  <a:gd name="connsiteY1503" fmla="*/ 208754 h 303641"/>
                  <a:gd name="connsiteX1504" fmla="*/ 88562 w 1010331"/>
                  <a:gd name="connsiteY1504" fmla="*/ 213272 h 303641"/>
                  <a:gd name="connsiteX1505" fmla="*/ 84044 w 1010331"/>
                  <a:gd name="connsiteY1505" fmla="*/ 208754 h 303641"/>
                  <a:gd name="connsiteX1506" fmla="*/ 88562 w 1010331"/>
                  <a:gd name="connsiteY1506" fmla="*/ 204235 h 303641"/>
                  <a:gd name="connsiteX1507" fmla="*/ 88562 w 1010331"/>
                  <a:gd name="connsiteY1507" fmla="*/ 204235 h 303641"/>
                  <a:gd name="connsiteX1508" fmla="*/ 69585 w 1010331"/>
                  <a:gd name="connsiteY1508" fmla="*/ 204235 h 303641"/>
                  <a:gd name="connsiteX1509" fmla="*/ 74103 w 1010331"/>
                  <a:gd name="connsiteY1509" fmla="*/ 208754 h 303641"/>
                  <a:gd name="connsiteX1510" fmla="*/ 69585 w 1010331"/>
                  <a:gd name="connsiteY1510" fmla="*/ 213272 h 303641"/>
                  <a:gd name="connsiteX1511" fmla="*/ 65066 w 1010331"/>
                  <a:gd name="connsiteY1511" fmla="*/ 208754 h 303641"/>
                  <a:gd name="connsiteX1512" fmla="*/ 69585 w 1010331"/>
                  <a:gd name="connsiteY1512" fmla="*/ 204235 h 303641"/>
                  <a:gd name="connsiteX1513" fmla="*/ 69585 w 1010331"/>
                  <a:gd name="connsiteY1513" fmla="*/ 204235 h 303641"/>
                  <a:gd name="connsiteX1514" fmla="*/ 50607 w 1010331"/>
                  <a:gd name="connsiteY1514" fmla="*/ 204235 h 303641"/>
                  <a:gd name="connsiteX1515" fmla="*/ 55125 w 1010331"/>
                  <a:gd name="connsiteY1515" fmla="*/ 208754 h 303641"/>
                  <a:gd name="connsiteX1516" fmla="*/ 50607 w 1010331"/>
                  <a:gd name="connsiteY1516" fmla="*/ 213272 h 303641"/>
                  <a:gd name="connsiteX1517" fmla="*/ 46088 w 1010331"/>
                  <a:gd name="connsiteY1517" fmla="*/ 208754 h 303641"/>
                  <a:gd name="connsiteX1518" fmla="*/ 50607 w 1010331"/>
                  <a:gd name="connsiteY1518" fmla="*/ 204235 h 303641"/>
                  <a:gd name="connsiteX1519" fmla="*/ 50607 w 1010331"/>
                  <a:gd name="connsiteY1519" fmla="*/ 204235 h 303641"/>
                  <a:gd name="connsiteX1520" fmla="*/ 32533 w 1010331"/>
                  <a:gd name="connsiteY1520" fmla="*/ 204235 h 303641"/>
                  <a:gd name="connsiteX1521" fmla="*/ 37052 w 1010331"/>
                  <a:gd name="connsiteY1521" fmla="*/ 208754 h 303641"/>
                  <a:gd name="connsiteX1522" fmla="*/ 32533 w 1010331"/>
                  <a:gd name="connsiteY1522" fmla="*/ 213272 h 303641"/>
                  <a:gd name="connsiteX1523" fmla="*/ 28015 w 1010331"/>
                  <a:gd name="connsiteY1523" fmla="*/ 208754 h 303641"/>
                  <a:gd name="connsiteX1524" fmla="*/ 32533 w 1010331"/>
                  <a:gd name="connsiteY1524" fmla="*/ 204235 h 303641"/>
                  <a:gd name="connsiteX1525" fmla="*/ 32533 w 1010331"/>
                  <a:gd name="connsiteY1525" fmla="*/ 204235 h 303641"/>
                  <a:gd name="connsiteX1526" fmla="*/ 267494 w 1010331"/>
                  <a:gd name="connsiteY1526" fmla="*/ 193391 h 303641"/>
                  <a:gd name="connsiteX1527" fmla="*/ 272012 w 1010331"/>
                  <a:gd name="connsiteY1527" fmla="*/ 197909 h 303641"/>
                  <a:gd name="connsiteX1528" fmla="*/ 267494 w 1010331"/>
                  <a:gd name="connsiteY1528" fmla="*/ 202428 h 303641"/>
                  <a:gd name="connsiteX1529" fmla="*/ 262975 w 1010331"/>
                  <a:gd name="connsiteY1529" fmla="*/ 197909 h 303641"/>
                  <a:gd name="connsiteX1530" fmla="*/ 267494 w 1010331"/>
                  <a:gd name="connsiteY1530" fmla="*/ 193391 h 303641"/>
                  <a:gd name="connsiteX1531" fmla="*/ 267494 w 1010331"/>
                  <a:gd name="connsiteY1531" fmla="*/ 193391 h 303641"/>
                  <a:gd name="connsiteX1532" fmla="*/ 248516 w 1010331"/>
                  <a:gd name="connsiteY1532" fmla="*/ 193391 h 303641"/>
                  <a:gd name="connsiteX1533" fmla="*/ 253035 w 1010331"/>
                  <a:gd name="connsiteY1533" fmla="*/ 197909 h 303641"/>
                  <a:gd name="connsiteX1534" fmla="*/ 248516 w 1010331"/>
                  <a:gd name="connsiteY1534" fmla="*/ 202428 h 303641"/>
                  <a:gd name="connsiteX1535" fmla="*/ 243998 w 1010331"/>
                  <a:gd name="connsiteY1535" fmla="*/ 197909 h 303641"/>
                  <a:gd name="connsiteX1536" fmla="*/ 248516 w 1010331"/>
                  <a:gd name="connsiteY1536" fmla="*/ 193391 h 303641"/>
                  <a:gd name="connsiteX1537" fmla="*/ 248516 w 1010331"/>
                  <a:gd name="connsiteY1537" fmla="*/ 193391 h 303641"/>
                  <a:gd name="connsiteX1538" fmla="*/ 229539 w 1010331"/>
                  <a:gd name="connsiteY1538" fmla="*/ 193391 h 303641"/>
                  <a:gd name="connsiteX1539" fmla="*/ 234057 w 1010331"/>
                  <a:gd name="connsiteY1539" fmla="*/ 197909 h 303641"/>
                  <a:gd name="connsiteX1540" fmla="*/ 229539 w 1010331"/>
                  <a:gd name="connsiteY1540" fmla="*/ 202428 h 303641"/>
                  <a:gd name="connsiteX1541" fmla="*/ 225020 w 1010331"/>
                  <a:gd name="connsiteY1541" fmla="*/ 197909 h 303641"/>
                  <a:gd name="connsiteX1542" fmla="*/ 229539 w 1010331"/>
                  <a:gd name="connsiteY1542" fmla="*/ 193391 h 303641"/>
                  <a:gd name="connsiteX1543" fmla="*/ 229539 w 1010331"/>
                  <a:gd name="connsiteY1543" fmla="*/ 193391 h 303641"/>
                  <a:gd name="connsiteX1544" fmla="*/ 210561 w 1010331"/>
                  <a:gd name="connsiteY1544" fmla="*/ 193391 h 303641"/>
                  <a:gd name="connsiteX1545" fmla="*/ 215080 w 1010331"/>
                  <a:gd name="connsiteY1545" fmla="*/ 197909 h 303641"/>
                  <a:gd name="connsiteX1546" fmla="*/ 210561 w 1010331"/>
                  <a:gd name="connsiteY1546" fmla="*/ 202428 h 303641"/>
                  <a:gd name="connsiteX1547" fmla="*/ 206043 w 1010331"/>
                  <a:gd name="connsiteY1547" fmla="*/ 197909 h 303641"/>
                  <a:gd name="connsiteX1548" fmla="*/ 210561 w 1010331"/>
                  <a:gd name="connsiteY1548" fmla="*/ 193391 h 303641"/>
                  <a:gd name="connsiteX1549" fmla="*/ 210561 w 1010331"/>
                  <a:gd name="connsiteY1549" fmla="*/ 193391 h 303641"/>
                  <a:gd name="connsiteX1550" fmla="*/ 191583 w 1010331"/>
                  <a:gd name="connsiteY1550" fmla="*/ 193391 h 303641"/>
                  <a:gd name="connsiteX1551" fmla="*/ 196102 w 1010331"/>
                  <a:gd name="connsiteY1551" fmla="*/ 197909 h 303641"/>
                  <a:gd name="connsiteX1552" fmla="*/ 191583 w 1010331"/>
                  <a:gd name="connsiteY1552" fmla="*/ 202428 h 303641"/>
                  <a:gd name="connsiteX1553" fmla="*/ 187065 w 1010331"/>
                  <a:gd name="connsiteY1553" fmla="*/ 197909 h 303641"/>
                  <a:gd name="connsiteX1554" fmla="*/ 191583 w 1010331"/>
                  <a:gd name="connsiteY1554" fmla="*/ 193391 h 303641"/>
                  <a:gd name="connsiteX1555" fmla="*/ 191583 w 1010331"/>
                  <a:gd name="connsiteY1555" fmla="*/ 193391 h 303641"/>
                  <a:gd name="connsiteX1556" fmla="*/ 173509 w 1010331"/>
                  <a:gd name="connsiteY1556" fmla="*/ 193391 h 303641"/>
                  <a:gd name="connsiteX1557" fmla="*/ 178028 w 1010331"/>
                  <a:gd name="connsiteY1557" fmla="*/ 197909 h 303641"/>
                  <a:gd name="connsiteX1558" fmla="*/ 173509 w 1010331"/>
                  <a:gd name="connsiteY1558" fmla="*/ 202428 h 303641"/>
                  <a:gd name="connsiteX1559" fmla="*/ 168991 w 1010331"/>
                  <a:gd name="connsiteY1559" fmla="*/ 197909 h 303641"/>
                  <a:gd name="connsiteX1560" fmla="*/ 173509 w 1010331"/>
                  <a:gd name="connsiteY1560" fmla="*/ 193391 h 303641"/>
                  <a:gd name="connsiteX1561" fmla="*/ 173509 w 1010331"/>
                  <a:gd name="connsiteY1561" fmla="*/ 193391 h 303641"/>
                  <a:gd name="connsiteX1562" fmla="*/ 154532 w 1010331"/>
                  <a:gd name="connsiteY1562" fmla="*/ 193391 h 303641"/>
                  <a:gd name="connsiteX1563" fmla="*/ 159050 w 1010331"/>
                  <a:gd name="connsiteY1563" fmla="*/ 197909 h 303641"/>
                  <a:gd name="connsiteX1564" fmla="*/ 154532 w 1010331"/>
                  <a:gd name="connsiteY1564" fmla="*/ 202428 h 303641"/>
                  <a:gd name="connsiteX1565" fmla="*/ 150013 w 1010331"/>
                  <a:gd name="connsiteY1565" fmla="*/ 197909 h 303641"/>
                  <a:gd name="connsiteX1566" fmla="*/ 154532 w 1010331"/>
                  <a:gd name="connsiteY1566" fmla="*/ 193391 h 303641"/>
                  <a:gd name="connsiteX1567" fmla="*/ 154532 w 1010331"/>
                  <a:gd name="connsiteY1567" fmla="*/ 193391 h 303641"/>
                  <a:gd name="connsiteX1568" fmla="*/ 135554 w 1010331"/>
                  <a:gd name="connsiteY1568" fmla="*/ 193391 h 303641"/>
                  <a:gd name="connsiteX1569" fmla="*/ 140073 w 1010331"/>
                  <a:gd name="connsiteY1569" fmla="*/ 197909 h 303641"/>
                  <a:gd name="connsiteX1570" fmla="*/ 135554 w 1010331"/>
                  <a:gd name="connsiteY1570" fmla="*/ 202428 h 303641"/>
                  <a:gd name="connsiteX1571" fmla="*/ 131036 w 1010331"/>
                  <a:gd name="connsiteY1571" fmla="*/ 197909 h 303641"/>
                  <a:gd name="connsiteX1572" fmla="*/ 135554 w 1010331"/>
                  <a:gd name="connsiteY1572" fmla="*/ 193391 h 303641"/>
                  <a:gd name="connsiteX1573" fmla="*/ 135554 w 1010331"/>
                  <a:gd name="connsiteY1573" fmla="*/ 193391 h 303641"/>
                  <a:gd name="connsiteX1574" fmla="*/ 116577 w 1010331"/>
                  <a:gd name="connsiteY1574" fmla="*/ 193391 h 303641"/>
                  <a:gd name="connsiteX1575" fmla="*/ 121095 w 1010331"/>
                  <a:gd name="connsiteY1575" fmla="*/ 197909 h 303641"/>
                  <a:gd name="connsiteX1576" fmla="*/ 116577 w 1010331"/>
                  <a:gd name="connsiteY1576" fmla="*/ 202428 h 303641"/>
                  <a:gd name="connsiteX1577" fmla="*/ 112058 w 1010331"/>
                  <a:gd name="connsiteY1577" fmla="*/ 197909 h 303641"/>
                  <a:gd name="connsiteX1578" fmla="*/ 116577 w 1010331"/>
                  <a:gd name="connsiteY1578" fmla="*/ 193391 h 303641"/>
                  <a:gd name="connsiteX1579" fmla="*/ 116577 w 1010331"/>
                  <a:gd name="connsiteY1579" fmla="*/ 193391 h 303641"/>
                  <a:gd name="connsiteX1580" fmla="*/ 97599 w 1010331"/>
                  <a:gd name="connsiteY1580" fmla="*/ 193391 h 303641"/>
                  <a:gd name="connsiteX1581" fmla="*/ 102118 w 1010331"/>
                  <a:gd name="connsiteY1581" fmla="*/ 197909 h 303641"/>
                  <a:gd name="connsiteX1582" fmla="*/ 97599 w 1010331"/>
                  <a:gd name="connsiteY1582" fmla="*/ 202428 h 303641"/>
                  <a:gd name="connsiteX1583" fmla="*/ 93081 w 1010331"/>
                  <a:gd name="connsiteY1583" fmla="*/ 197909 h 303641"/>
                  <a:gd name="connsiteX1584" fmla="*/ 97599 w 1010331"/>
                  <a:gd name="connsiteY1584" fmla="*/ 193391 h 303641"/>
                  <a:gd name="connsiteX1585" fmla="*/ 97599 w 1010331"/>
                  <a:gd name="connsiteY1585" fmla="*/ 193391 h 303641"/>
                  <a:gd name="connsiteX1586" fmla="*/ 79525 w 1010331"/>
                  <a:gd name="connsiteY1586" fmla="*/ 193391 h 303641"/>
                  <a:gd name="connsiteX1587" fmla="*/ 84044 w 1010331"/>
                  <a:gd name="connsiteY1587" fmla="*/ 197909 h 303641"/>
                  <a:gd name="connsiteX1588" fmla="*/ 79525 w 1010331"/>
                  <a:gd name="connsiteY1588" fmla="*/ 202428 h 303641"/>
                  <a:gd name="connsiteX1589" fmla="*/ 75007 w 1010331"/>
                  <a:gd name="connsiteY1589" fmla="*/ 197909 h 303641"/>
                  <a:gd name="connsiteX1590" fmla="*/ 79525 w 1010331"/>
                  <a:gd name="connsiteY1590" fmla="*/ 193391 h 303641"/>
                  <a:gd name="connsiteX1591" fmla="*/ 79525 w 1010331"/>
                  <a:gd name="connsiteY1591" fmla="*/ 193391 h 303641"/>
                  <a:gd name="connsiteX1592" fmla="*/ 60548 w 1010331"/>
                  <a:gd name="connsiteY1592" fmla="*/ 193391 h 303641"/>
                  <a:gd name="connsiteX1593" fmla="*/ 65066 w 1010331"/>
                  <a:gd name="connsiteY1593" fmla="*/ 197909 h 303641"/>
                  <a:gd name="connsiteX1594" fmla="*/ 60548 w 1010331"/>
                  <a:gd name="connsiteY1594" fmla="*/ 202428 h 303641"/>
                  <a:gd name="connsiteX1595" fmla="*/ 56029 w 1010331"/>
                  <a:gd name="connsiteY1595" fmla="*/ 197909 h 303641"/>
                  <a:gd name="connsiteX1596" fmla="*/ 60548 w 1010331"/>
                  <a:gd name="connsiteY1596" fmla="*/ 193391 h 303641"/>
                  <a:gd name="connsiteX1597" fmla="*/ 60548 w 1010331"/>
                  <a:gd name="connsiteY1597" fmla="*/ 193391 h 303641"/>
                  <a:gd name="connsiteX1598" fmla="*/ 41570 w 1010331"/>
                  <a:gd name="connsiteY1598" fmla="*/ 193391 h 303641"/>
                  <a:gd name="connsiteX1599" fmla="*/ 46088 w 1010331"/>
                  <a:gd name="connsiteY1599" fmla="*/ 197909 h 303641"/>
                  <a:gd name="connsiteX1600" fmla="*/ 41570 w 1010331"/>
                  <a:gd name="connsiteY1600" fmla="*/ 202428 h 303641"/>
                  <a:gd name="connsiteX1601" fmla="*/ 37052 w 1010331"/>
                  <a:gd name="connsiteY1601" fmla="*/ 197909 h 303641"/>
                  <a:gd name="connsiteX1602" fmla="*/ 41570 w 1010331"/>
                  <a:gd name="connsiteY1602" fmla="*/ 193391 h 303641"/>
                  <a:gd name="connsiteX1603" fmla="*/ 41570 w 1010331"/>
                  <a:gd name="connsiteY1603" fmla="*/ 193391 h 303641"/>
                  <a:gd name="connsiteX1604" fmla="*/ 22592 w 1010331"/>
                  <a:gd name="connsiteY1604" fmla="*/ 193391 h 303641"/>
                  <a:gd name="connsiteX1605" fmla="*/ 27111 w 1010331"/>
                  <a:gd name="connsiteY1605" fmla="*/ 197909 h 303641"/>
                  <a:gd name="connsiteX1606" fmla="*/ 22592 w 1010331"/>
                  <a:gd name="connsiteY1606" fmla="*/ 202428 h 303641"/>
                  <a:gd name="connsiteX1607" fmla="*/ 18074 w 1010331"/>
                  <a:gd name="connsiteY1607" fmla="*/ 197909 h 303641"/>
                  <a:gd name="connsiteX1608" fmla="*/ 22592 w 1010331"/>
                  <a:gd name="connsiteY1608" fmla="*/ 193391 h 303641"/>
                  <a:gd name="connsiteX1609" fmla="*/ 22592 w 1010331"/>
                  <a:gd name="connsiteY1609" fmla="*/ 193391 h 303641"/>
                  <a:gd name="connsiteX1610" fmla="*/ 276531 w 1010331"/>
                  <a:gd name="connsiteY1610" fmla="*/ 184354 h 303641"/>
                  <a:gd name="connsiteX1611" fmla="*/ 281049 w 1010331"/>
                  <a:gd name="connsiteY1611" fmla="*/ 188872 h 303641"/>
                  <a:gd name="connsiteX1612" fmla="*/ 276531 w 1010331"/>
                  <a:gd name="connsiteY1612" fmla="*/ 193391 h 303641"/>
                  <a:gd name="connsiteX1613" fmla="*/ 272012 w 1010331"/>
                  <a:gd name="connsiteY1613" fmla="*/ 188872 h 303641"/>
                  <a:gd name="connsiteX1614" fmla="*/ 276531 w 1010331"/>
                  <a:gd name="connsiteY1614" fmla="*/ 184354 h 303641"/>
                  <a:gd name="connsiteX1615" fmla="*/ 276531 w 1010331"/>
                  <a:gd name="connsiteY1615" fmla="*/ 184354 h 303641"/>
                  <a:gd name="connsiteX1616" fmla="*/ 257553 w 1010331"/>
                  <a:gd name="connsiteY1616" fmla="*/ 184354 h 303641"/>
                  <a:gd name="connsiteX1617" fmla="*/ 262072 w 1010331"/>
                  <a:gd name="connsiteY1617" fmla="*/ 188872 h 303641"/>
                  <a:gd name="connsiteX1618" fmla="*/ 257553 w 1010331"/>
                  <a:gd name="connsiteY1618" fmla="*/ 193391 h 303641"/>
                  <a:gd name="connsiteX1619" fmla="*/ 253035 w 1010331"/>
                  <a:gd name="connsiteY1619" fmla="*/ 188872 h 303641"/>
                  <a:gd name="connsiteX1620" fmla="*/ 257553 w 1010331"/>
                  <a:gd name="connsiteY1620" fmla="*/ 184354 h 303641"/>
                  <a:gd name="connsiteX1621" fmla="*/ 257553 w 1010331"/>
                  <a:gd name="connsiteY1621" fmla="*/ 184354 h 303641"/>
                  <a:gd name="connsiteX1622" fmla="*/ 238576 w 1010331"/>
                  <a:gd name="connsiteY1622" fmla="*/ 184354 h 303641"/>
                  <a:gd name="connsiteX1623" fmla="*/ 243094 w 1010331"/>
                  <a:gd name="connsiteY1623" fmla="*/ 188872 h 303641"/>
                  <a:gd name="connsiteX1624" fmla="*/ 238576 w 1010331"/>
                  <a:gd name="connsiteY1624" fmla="*/ 193391 h 303641"/>
                  <a:gd name="connsiteX1625" fmla="*/ 234057 w 1010331"/>
                  <a:gd name="connsiteY1625" fmla="*/ 188872 h 303641"/>
                  <a:gd name="connsiteX1626" fmla="*/ 238576 w 1010331"/>
                  <a:gd name="connsiteY1626" fmla="*/ 184354 h 303641"/>
                  <a:gd name="connsiteX1627" fmla="*/ 238576 w 1010331"/>
                  <a:gd name="connsiteY1627" fmla="*/ 184354 h 303641"/>
                  <a:gd name="connsiteX1628" fmla="*/ 220502 w 1010331"/>
                  <a:gd name="connsiteY1628" fmla="*/ 184354 h 303641"/>
                  <a:gd name="connsiteX1629" fmla="*/ 225020 w 1010331"/>
                  <a:gd name="connsiteY1629" fmla="*/ 188872 h 303641"/>
                  <a:gd name="connsiteX1630" fmla="*/ 220502 w 1010331"/>
                  <a:gd name="connsiteY1630" fmla="*/ 193391 h 303641"/>
                  <a:gd name="connsiteX1631" fmla="*/ 215983 w 1010331"/>
                  <a:gd name="connsiteY1631" fmla="*/ 188872 h 303641"/>
                  <a:gd name="connsiteX1632" fmla="*/ 220502 w 1010331"/>
                  <a:gd name="connsiteY1632" fmla="*/ 184354 h 303641"/>
                  <a:gd name="connsiteX1633" fmla="*/ 220502 w 1010331"/>
                  <a:gd name="connsiteY1633" fmla="*/ 184354 h 303641"/>
                  <a:gd name="connsiteX1634" fmla="*/ 201524 w 1010331"/>
                  <a:gd name="connsiteY1634" fmla="*/ 184354 h 303641"/>
                  <a:gd name="connsiteX1635" fmla="*/ 206043 w 1010331"/>
                  <a:gd name="connsiteY1635" fmla="*/ 188872 h 303641"/>
                  <a:gd name="connsiteX1636" fmla="*/ 201524 w 1010331"/>
                  <a:gd name="connsiteY1636" fmla="*/ 193391 h 303641"/>
                  <a:gd name="connsiteX1637" fmla="*/ 197006 w 1010331"/>
                  <a:gd name="connsiteY1637" fmla="*/ 188872 h 303641"/>
                  <a:gd name="connsiteX1638" fmla="*/ 201524 w 1010331"/>
                  <a:gd name="connsiteY1638" fmla="*/ 184354 h 303641"/>
                  <a:gd name="connsiteX1639" fmla="*/ 201524 w 1010331"/>
                  <a:gd name="connsiteY1639" fmla="*/ 184354 h 303641"/>
                  <a:gd name="connsiteX1640" fmla="*/ 182546 w 1010331"/>
                  <a:gd name="connsiteY1640" fmla="*/ 184354 h 303641"/>
                  <a:gd name="connsiteX1641" fmla="*/ 187065 w 1010331"/>
                  <a:gd name="connsiteY1641" fmla="*/ 188872 h 303641"/>
                  <a:gd name="connsiteX1642" fmla="*/ 182546 w 1010331"/>
                  <a:gd name="connsiteY1642" fmla="*/ 193391 h 303641"/>
                  <a:gd name="connsiteX1643" fmla="*/ 178028 w 1010331"/>
                  <a:gd name="connsiteY1643" fmla="*/ 188872 h 303641"/>
                  <a:gd name="connsiteX1644" fmla="*/ 182546 w 1010331"/>
                  <a:gd name="connsiteY1644" fmla="*/ 184354 h 303641"/>
                  <a:gd name="connsiteX1645" fmla="*/ 182546 w 1010331"/>
                  <a:gd name="connsiteY1645" fmla="*/ 184354 h 303641"/>
                  <a:gd name="connsiteX1646" fmla="*/ 163569 w 1010331"/>
                  <a:gd name="connsiteY1646" fmla="*/ 184354 h 303641"/>
                  <a:gd name="connsiteX1647" fmla="*/ 168087 w 1010331"/>
                  <a:gd name="connsiteY1647" fmla="*/ 188872 h 303641"/>
                  <a:gd name="connsiteX1648" fmla="*/ 163569 w 1010331"/>
                  <a:gd name="connsiteY1648" fmla="*/ 193391 h 303641"/>
                  <a:gd name="connsiteX1649" fmla="*/ 159050 w 1010331"/>
                  <a:gd name="connsiteY1649" fmla="*/ 188872 h 303641"/>
                  <a:gd name="connsiteX1650" fmla="*/ 163569 w 1010331"/>
                  <a:gd name="connsiteY1650" fmla="*/ 184354 h 303641"/>
                  <a:gd name="connsiteX1651" fmla="*/ 163569 w 1010331"/>
                  <a:gd name="connsiteY1651" fmla="*/ 184354 h 303641"/>
                  <a:gd name="connsiteX1652" fmla="*/ 144591 w 1010331"/>
                  <a:gd name="connsiteY1652" fmla="*/ 184354 h 303641"/>
                  <a:gd name="connsiteX1653" fmla="*/ 149110 w 1010331"/>
                  <a:gd name="connsiteY1653" fmla="*/ 188872 h 303641"/>
                  <a:gd name="connsiteX1654" fmla="*/ 144591 w 1010331"/>
                  <a:gd name="connsiteY1654" fmla="*/ 193391 h 303641"/>
                  <a:gd name="connsiteX1655" fmla="*/ 140073 w 1010331"/>
                  <a:gd name="connsiteY1655" fmla="*/ 188872 h 303641"/>
                  <a:gd name="connsiteX1656" fmla="*/ 144591 w 1010331"/>
                  <a:gd name="connsiteY1656" fmla="*/ 184354 h 303641"/>
                  <a:gd name="connsiteX1657" fmla="*/ 144591 w 1010331"/>
                  <a:gd name="connsiteY1657" fmla="*/ 184354 h 303641"/>
                  <a:gd name="connsiteX1658" fmla="*/ 126517 w 1010331"/>
                  <a:gd name="connsiteY1658" fmla="*/ 184354 h 303641"/>
                  <a:gd name="connsiteX1659" fmla="*/ 131036 w 1010331"/>
                  <a:gd name="connsiteY1659" fmla="*/ 188872 h 303641"/>
                  <a:gd name="connsiteX1660" fmla="*/ 126517 w 1010331"/>
                  <a:gd name="connsiteY1660" fmla="*/ 193391 h 303641"/>
                  <a:gd name="connsiteX1661" fmla="*/ 121999 w 1010331"/>
                  <a:gd name="connsiteY1661" fmla="*/ 188872 h 303641"/>
                  <a:gd name="connsiteX1662" fmla="*/ 126517 w 1010331"/>
                  <a:gd name="connsiteY1662" fmla="*/ 184354 h 303641"/>
                  <a:gd name="connsiteX1663" fmla="*/ 126517 w 1010331"/>
                  <a:gd name="connsiteY1663" fmla="*/ 184354 h 303641"/>
                  <a:gd name="connsiteX1664" fmla="*/ 107540 w 1010331"/>
                  <a:gd name="connsiteY1664" fmla="*/ 184354 h 303641"/>
                  <a:gd name="connsiteX1665" fmla="*/ 112058 w 1010331"/>
                  <a:gd name="connsiteY1665" fmla="*/ 188872 h 303641"/>
                  <a:gd name="connsiteX1666" fmla="*/ 107540 w 1010331"/>
                  <a:gd name="connsiteY1666" fmla="*/ 193391 h 303641"/>
                  <a:gd name="connsiteX1667" fmla="*/ 103021 w 1010331"/>
                  <a:gd name="connsiteY1667" fmla="*/ 188872 h 303641"/>
                  <a:gd name="connsiteX1668" fmla="*/ 107540 w 1010331"/>
                  <a:gd name="connsiteY1668" fmla="*/ 184354 h 303641"/>
                  <a:gd name="connsiteX1669" fmla="*/ 107540 w 1010331"/>
                  <a:gd name="connsiteY1669" fmla="*/ 184354 h 303641"/>
                  <a:gd name="connsiteX1670" fmla="*/ 88562 w 1010331"/>
                  <a:gd name="connsiteY1670" fmla="*/ 184354 h 303641"/>
                  <a:gd name="connsiteX1671" fmla="*/ 93081 w 1010331"/>
                  <a:gd name="connsiteY1671" fmla="*/ 188872 h 303641"/>
                  <a:gd name="connsiteX1672" fmla="*/ 88562 w 1010331"/>
                  <a:gd name="connsiteY1672" fmla="*/ 193391 h 303641"/>
                  <a:gd name="connsiteX1673" fmla="*/ 84044 w 1010331"/>
                  <a:gd name="connsiteY1673" fmla="*/ 188872 h 303641"/>
                  <a:gd name="connsiteX1674" fmla="*/ 88562 w 1010331"/>
                  <a:gd name="connsiteY1674" fmla="*/ 184354 h 303641"/>
                  <a:gd name="connsiteX1675" fmla="*/ 88562 w 1010331"/>
                  <a:gd name="connsiteY1675" fmla="*/ 184354 h 303641"/>
                  <a:gd name="connsiteX1676" fmla="*/ 69585 w 1010331"/>
                  <a:gd name="connsiteY1676" fmla="*/ 184354 h 303641"/>
                  <a:gd name="connsiteX1677" fmla="*/ 74103 w 1010331"/>
                  <a:gd name="connsiteY1677" fmla="*/ 188872 h 303641"/>
                  <a:gd name="connsiteX1678" fmla="*/ 69585 w 1010331"/>
                  <a:gd name="connsiteY1678" fmla="*/ 193391 h 303641"/>
                  <a:gd name="connsiteX1679" fmla="*/ 65066 w 1010331"/>
                  <a:gd name="connsiteY1679" fmla="*/ 188872 h 303641"/>
                  <a:gd name="connsiteX1680" fmla="*/ 69585 w 1010331"/>
                  <a:gd name="connsiteY1680" fmla="*/ 184354 h 303641"/>
                  <a:gd name="connsiteX1681" fmla="*/ 69585 w 1010331"/>
                  <a:gd name="connsiteY1681" fmla="*/ 184354 h 303641"/>
                  <a:gd name="connsiteX1682" fmla="*/ 50607 w 1010331"/>
                  <a:gd name="connsiteY1682" fmla="*/ 184354 h 303641"/>
                  <a:gd name="connsiteX1683" fmla="*/ 55125 w 1010331"/>
                  <a:gd name="connsiteY1683" fmla="*/ 188872 h 303641"/>
                  <a:gd name="connsiteX1684" fmla="*/ 50607 w 1010331"/>
                  <a:gd name="connsiteY1684" fmla="*/ 193391 h 303641"/>
                  <a:gd name="connsiteX1685" fmla="*/ 46088 w 1010331"/>
                  <a:gd name="connsiteY1685" fmla="*/ 188872 h 303641"/>
                  <a:gd name="connsiteX1686" fmla="*/ 50607 w 1010331"/>
                  <a:gd name="connsiteY1686" fmla="*/ 184354 h 303641"/>
                  <a:gd name="connsiteX1687" fmla="*/ 50607 w 1010331"/>
                  <a:gd name="connsiteY1687" fmla="*/ 184354 h 303641"/>
                  <a:gd name="connsiteX1688" fmla="*/ 32533 w 1010331"/>
                  <a:gd name="connsiteY1688" fmla="*/ 184354 h 303641"/>
                  <a:gd name="connsiteX1689" fmla="*/ 37052 w 1010331"/>
                  <a:gd name="connsiteY1689" fmla="*/ 188872 h 303641"/>
                  <a:gd name="connsiteX1690" fmla="*/ 32533 w 1010331"/>
                  <a:gd name="connsiteY1690" fmla="*/ 193391 h 303641"/>
                  <a:gd name="connsiteX1691" fmla="*/ 28015 w 1010331"/>
                  <a:gd name="connsiteY1691" fmla="*/ 188872 h 303641"/>
                  <a:gd name="connsiteX1692" fmla="*/ 32533 w 1010331"/>
                  <a:gd name="connsiteY1692" fmla="*/ 184354 h 303641"/>
                  <a:gd name="connsiteX1693" fmla="*/ 32533 w 1010331"/>
                  <a:gd name="connsiteY1693" fmla="*/ 184354 h 303641"/>
                  <a:gd name="connsiteX1694" fmla="*/ 13555 w 1010331"/>
                  <a:gd name="connsiteY1694" fmla="*/ 184354 h 303641"/>
                  <a:gd name="connsiteX1695" fmla="*/ 18074 w 1010331"/>
                  <a:gd name="connsiteY1695" fmla="*/ 188872 h 303641"/>
                  <a:gd name="connsiteX1696" fmla="*/ 13555 w 1010331"/>
                  <a:gd name="connsiteY1696" fmla="*/ 193391 h 303641"/>
                  <a:gd name="connsiteX1697" fmla="*/ 9037 w 1010331"/>
                  <a:gd name="connsiteY1697" fmla="*/ 188872 h 303641"/>
                  <a:gd name="connsiteX1698" fmla="*/ 13555 w 1010331"/>
                  <a:gd name="connsiteY1698" fmla="*/ 184354 h 303641"/>
                  <a:gd name="connsiteX1699" fmla="*/ 13555 w 1010331"/>
                  <a:gd name="connsiteY1699" fmla="*/ 184354 h 303641"/>
                  <a:gd name="connsiteX1700" fmla="*/ 267494 w 1010331"/>
                  <a:gd name="connsiteY1700" fmla="*/ 173510 h 303641"/>
                  <a:gd name="connsiteX1701" fmla="*/ 272012 w 1010331"/>
                  <a:gd name="connsiteY1701" fmla="*/ 178028 h 303641"/>
                  <a:gd name="connsiteX1702" fmla="*/ 267494 w 1010331"/>
                  <a:gd name="connsiteY1702" fmla="*/ 182546 h 303641"/>
                  <a:gd name="connsiteX1703" fmla="*/ 262975 w 1010331"/>
                  <a:gd name="connsiteY1703" fmla="*/ 178028 h 303641"/>
                  <a:gd name="connsiteX1704" fmla="*/ 267494 w 1010331"/>
                  <a:gd name="connsiteY1704" fmla="*/ 173510 h 303641"/>
                  <a:gd name="connsiteX1705" fmla="*/ 267494 w 1010331"/>
                  <a:gd name="connsiteY1705" fmla="*/ 173510 h 303641"/>
                  <a:gd name="connsiteX1706" fmla="*/ 248516 w 1010331"/>
                  <a:gd name="connsiteY1706" fmla="*/ 173510 h 303641"/>
                  <a:gd name="connsiteX1707" fmla="*/ 253035 w 1010331"/>
                  <a:gd name="connsiteY1707" fmla="*/ 178028 h 303641"/>
                  <a:gd name="connsiteX1708" fmla="*/ 248516 w 1010331"/>
                  <a:gd name="connsiteY1708" fmla="*/ 182546 h 303641"/>
                  <a:gd name="connsiteX1709" fmla="*/ 243998 w 1010331"/>
                  <a:gd name="connsiteY1709" fmla="*/ 178028 h 303641"/>
                  <a:gd name="connsiteX1710" fmla="*/ 248516 w 1010331"/>
                  <a:gd name="connsiteY1710" fmla="*/ 173510 h 303641"/>
                  <a:gd name="connsiteX1711" fmla="*/ 248516 w 1010331"/>
                  <a:gd name="connsiteY1711" fmla="*/ 173510 h 303641"/>
                  <a:gd name="connsiteX1712" fmla="*/ 229539 w 1010331"/>
                  <a:gd name="connsiteY1712" fmla="*/ 173510 h 303641"/>
                  <a:gd name="connsiteX1713" fmla="*/ 234057 w 1010331"/>
                  <a:gd name="connsiteY1713" fmla="*/ 178028 h 303641"/>
                  <a:gd name="connsiteX1714" fmla="*/ 229539 w 1010331"/>
                  <a:gd name="connsiteY1714" fmla="*/ 182546 h 303641"/>
                  <a:gd name="connsiteX1715" fmla="*/ 225020 w 1010331"/>
                  <a:gd name="connsiteY1715" fmla="*/ 178028 h 303641"/>
                  <a:gd name="connsiteX1716" fmla="*/ 229539 w 1010331"/>
                  <a:gd name="connsiteY1716" fmla="*/ 173510 h 303641"/>
                  <a:gd name="connsiteX1717" fmla="*/ 229539 w 1010331"/>
                  <a:gd name="connsiteY1717" fmla="*/ 173510 h 303641"/>
                  <a:gd name="connsiteX1718" fmla="*/ 210561 w 1010331"/>
                  <a:gd name="connsiteY1718" fmla="*/ 173510 h 303641"/>
                  <a:gd name="connsiteX1719" fmla="*/ 215080 w 1010331"/>
                  <a:gd name="connsiteY1719" fmla="*/ 178028 h 303641"/>
                  <a:gd name="connsiteX1720" fmla="*/ 210561 w 1010331"/>
                  <a:gd name="connsiteY1720" fmla="*/ 182546 h 303641"/>
                  <a:gd name="connsiteX1721" fmla="*/ 206043 w 1010331"/>
                  <a:gd name="connsiteY1721" fmla="*/ 178028 h 303641"/>
                  <a:gd name="connsiteX1722" fmla="*/ 210561 w 1010331"/>
                  <a:gd name="connsiteY1722" fmla="*/ 173510 h 303641"/>
                  <a:gd name="connsiteX1723" fmla="*/ 210561 w 1010331"/>
                  <a:gd name="connsiteY1723" fmla="*/ 173510 h 303641"/>
                  <a:gd name="connsiteX1724" fmla="*/ 191583 w 1010331"/>
                  <a:gd name="connsiteY1724" fmla="*/ 173510 h 303641"/>
                  <a:gd name="connsiteX1725" fmla="*/ 196102 w 1010331"/>
                  <a:gd name="connsiteY1725" fmla="*/ 178028 h 303641"/>
                  <a:gd name="connsiteX1726" fmla="*/ 191583 w 1010331"/>
                  <a:gd name="connsiteY1726" fmla="*/ 182546 h 303641"/>
                  <a:gd name="connsiteX1727" fmla="*/ 187065 w 1010331"/>
                  <a:gd name="connsiteY1727" fmla="*/ 178028 h 303641"/>
                  <a:gd name="connsiteX1728" fmla="*/ 191583 w 1010331"/>
                  <a:gd name="connsiteY1728" fmla="*/ 173510 h 303641"/>
                  <a:gd name="connsiteX1729" fmla="*/ 191583 w 1010331"/>
                  <a:gd name="connsiteY1729" fmla="*/ 173510 h 303641"/>
                  <a:gd name="connsiteX1730" fmla="*/ 173509 w 1010331"/>
                  <a:gd name="connsiteY1730" fmla="*/ 173510 h 303641"/>
                  <a:gd name="connsiteX1731" fmla="*/ 178028 w 1010331"/>
                  <a:gd name="connsiteY1731" fmla="*/ 178028 h 303641"/>
                  <a:gd name="connsiteX1732" fmla="*/ 173509 w 1010331"/>
                  <a:gd name="connsiteY1732" fmla="*/ 182546 h 303641"/>
                  <a:gd name="connsiteX1733" fmla="*/ 168991 w 1010331"/>
                  <a:gd name="connsiteY1733" fmla="*/ 178028 h 303641"/>
                  <a:gd name="connsiteX1734" fmla="*/ 173509 w 1010331"/>
                  <a:gd name="connsiteY1734" fmla="*/ 173510 h 303641"/>
                  <a:gd name="connsiteX1735" fmla="*/ 173509 w 1010331"/>
                  <a:gd name="connsiteY1735" fmla="*/ 173510 h 303641"/>
                  <a:gd name="connsiteX1736" fmla="*/ 154532 w 1010331"/>
                  <a:gd name="connsiteY1736" fmla="*/ 173510 h 303641"/>
                  <a:gd name="connsiteX1737" fmla="*/ 159050 w 1010331"/>
                  <a:gd name="connsiteY1737" fmla="*/ 178028 h 303641"/>
                  <a:gd name="connsiteX1738" fmla="*/ 154532 w 1010331"/>
                  <a:gd name="connsiteY1738" fmla="*/ 182546 h 303641"/>
                  <a:gd name="connsiteX1739" fmla="*/ 150013 w 1010331"/>
                  <a:gd name="connsiteY1739" fmla="*/ 178028 h 303641"/>
                  <a:gd name="connsiteX1740" fmla="*/ 154532 w 1010331"/>
                  <a:gd name="connsiteY1740" fmla="*/ 173510 h 303641"/>
                  <a:gd name="connsiteX1741" fmla="*/ 154532 w 1010331"/>
                  <a:gd name="connsiteY1741" fmla="*/ 173510 h 303641"/>
                  <a:gd name="connsiteX1742" fmla="*/ 135554 w 1010331"/>
                  <a:gd name="connsiteY1742" fmla="*/ 173510 h 303641"/>
                  <a:gd name="connsiteX1743" fmla="*/ 140073 w 1010331"/>
                  <a:gd name="connsiteY1743" fmla="*/ 178028 h 303641"/>
                  <a:gd name="connsiteX1744" fmla="*/ 135554 w 1010331"/>
                  <a:gd name="connsiteY1744" fmla="*/ 182546 h 303641"/>
                  <a:gd name="connsiteX1745" fmla="*/ 131036 w 1010331"/>
                  <a:gd name="connsiteY1745" fmla="*/ 178028 h 303641"/>
                  <a:gd name="connsiteX1746" fmla="*/ 135554 w 1010331"/>
                  <a:gd name="connsiteY1746" fmla="*/ 173510 h 303641"/>
                  <a:gd name="connsiteX1747" fmla="*/ 135554 w 1010331"/>
                  <a:gd name="connsiteY1747" fmla="*/ 173510 h 303641"/>
                  <a:gd name="connsiteX1748" fmla="*/ 116577 w 1010331"/>
                  <a:gd name="connsiteY1748" fmla="*/ 173510 h 303641"/>
                  <a:gd name="connsiteX1749" fmla="*/ 121095 w 1010331"/>
                  <a:gd name="connsiteY1749" fmla="*/ 178028 h 303641"/>
                  <a:gd name="connsiteX1750" fmla="*/ 116577 w 1010331"/>
                  <a:gd name="connsiteY1750" fmla="*/ 182546 h 303641"/>
                  <a:gd name="connsiteX1751" fmla="*/ 112058 w 1010331"/>
                  <a:gd name="connsiteY1751" fmla="*/ 178028 h 303641"/>
                  <a:gd name="connsiteX1752" fmla="*/ 116577 w 1010331"/>
                  <a:gd name="connsiteY1752" fmla="*/ 173510 h 303641"/>
                  <a:gd name="connsiteX1753" fmla="*/ 116577 w 1010331"/>
                  <a:gd name="connsiteY1753" fmla="*/ 173510 h 303641"/>
                  <a:gd name="connsiteX1754" fmla="*/ 97599 w 1010331"/>
                  <a:gd name="connsiteY1754" fmla="*/ 173510 h 303641"/>
                  <a:gd name="connsiteX1755" fmla="*/ 102118 w 1010331"/>
                  <a:gd name="connsiteY1755" fmla="*/ 178028 h 303641"/>
                  <a:gd name="connsiteX1756" fmla="*/ 97599 w 1010331"/>
                  <a:gd name="connsiteY1756" fmla="*/ 182546 h 303641"/>
                  <a:gd name="connsiteX1757" fmla="*/ 93081 w 1010331"/>
                  <a:gd name="connsiteY1757" fmla="*/ 178028 h 303641"/>
                  <a:gd name="connsiteX1758" fmla="*/ 97599 w 1010331"/>
                  <a:gd name="connsiteY1758" fmla="*/ 173510 h 303641"/>
                  <a:gd name="connsiteX1759" fmla="*/ 97599 w 1010331"/>
                  <a:gd name="connsiteY1759" fmla="*/ 173510 h 303641"/>
                  <a:gd name="connsiteX1760" fmla="*/ 79525 w 1010331"/>
                  <a:gd name="connsiteY1760" fmla="*/ 173510 h 303641"/>
                  <a:gd name="connsiteX1761" fmla="*/ 84044 w 1010331"/>
                  <a:gd name="connsiteY1761" fmla="*/ 178028 h 303641"/>
                  <a:gd name="connsiteX1762" fmla="*/ 79525 w 1010331"/>
                  <a:gd name="connsiteY1762" fmla="*/ 182546 h 303641"/>
                  <a:gd name="connsiteX1763" fmla="*/ 75007 w 1010331"/>
                  <a:gd name="connsiteY1763" fmla="*/ 178028 h 303641"/>
                  <a:gd name="connsiteX1764" fmla="*/ 79525 w 1010331"/>
                  <a:gd name="connsiteY1764" fmla="*/ 173510 h 303641"/>
                  <a:gd name="connsiteX1765" fmla="*/ 79525 w 1010331"/>
                  <a:gd name="connsiteY1765" fmla="*/ 173510 h 303641"/>
                  <a:gd name="connsiteX1766" fmla="*/ 60548 w 1010331"/>
                  <a:gd name="connsiteY1766" fmla="*/ 173510 h 303641"/>
                  <a:gd name="connsiteX1767" fmla="*/ 65066 w 1010331"/>
                  <a:gd name="connsiteY1767" fmla="*/ 178028 h 303641"/>
                  <a:gd name="connsiteX1768" fmla="*/ 60548 w 1010331"/>
                  <a:gd name="connsiteY1768" fmla="*/ 182546 h 303641"/>
                  <a:gd name="connsiteX1769" fmla="*/ 56029 w 1010331"/>
                  <a:gd name="connsiteY1769" fmla="*/ 178028 h 303641"/>
                  <a:gd name="connsiteX1770" fmla="*/ 60548 w 1010331"/>
                  <a:gd name="connsiteY1770" fmla="*/ 173510 h 303641"/>
                  <a:gd name="connsiteX1771" fmla="*/ 60548 w 1010331"/>
                  <a:gd name="connsiteY1771" fmla="*/ 173510 h 303641"/>
                  <a:gd name="connsiteX1772" fmla="*/ 41570 w 1010331"/>
                  <a:gd name="connsiteY1772" fmla="*/ 173510 h 303641"/>
                  <a:gd name="connsiteX1773" fmla="*/ 46088 w 1010331"/>
                  <a:gd name="connsiteY1773" fmla="*/ 178028 h 303641"/>
                  <a:gd name="connsiteX1774" fmla="*/ 41570 w 1010331"/>
                  <a:gd name="connsiteY1774" fmla="*/ 182546 h 303641"/>
                  <a:gd name="connsiteX1775" fmla="*/ 37052 w 1010331"/>
                  <a:gd name="connsiteY1775" fmla="*/ 178028 h 303641"/>
                  <a:gd name="connsiteX1776" fmla="*/ 41570 w 1010331"/>
                  <a:gd name="connsiteY1776" fmla="*/ 173510 h 303641"/>
                  <a:gd name="connsiteX1777" fmla="*/ 41570 w 1010331"/>
                  <a:gd name="connsiteY1777" fmla="*/ 173510 h 303641"/>
                  <a:gd name="connsiteX1778" fmla="*/ 22592 w 1010331"/>
                  <a:gd name="connsiteY1778" fmla="*/ 173510 h 303641"/>
                  <a:gd name="connsiteX1779" fmla="*/ 27111 w 1010331"/>
                  <a:gd name="connsiteY1779" fmla="*/ 178028 h 303641"/>
                  <a:gd name="connsiteX1780" fmla="*/ 22592 w 1010331"/>
                  <a:gd name="connsiteY1780" fmla="*/ 182546 h 303641"/>
                  <a:gd name="connsiteX1781" fmla="*/ 18074 w 1010331"/>
                  <a:gd name="connsiteY1781" fmla="*/ 178028 h 303641"/>
                  <a:gd name="connsiteX1782" fmla="*/ 22592 w 1010331"/>
                  <a:gd name="connsiteY1782" fmla="*/ 173510 h 303641"/>
                  <a:gd name="connsiteX1783" fmla="*/ 22592 w 1010331"/>
                  <a:gd name="connsiteY1783" fmla="*/ 173510 h 303641"/>
                  <a:gd name="connsiteX1784" fmla="*/ 276531 w 1010331"/>
                  <a:gd name="connsiteY1784" fmla="*/ 163569 h 303641"/>
                  <a:gd name="connsiteX1785" fmla="*/ 281049 w 1010331"/>
                  <a:gd name="connsiteY1785" fmla="*/ 168087 h 303641"/>
                  <a:gd name="connsiteX1786" fmla="*/ 276531 w 1010331"/>
                  <a:gd name="connsiteY1786" fmla="*/ 172606 h 303641"/>
                  <a:gd name="connsiteX1787" fmla="*/ 272012 w 1010331"/>
                  <a:gd name="connsiteY1787" fmla="*/ 168087 h 303641"/>
                  <a:gd name="connsiteX1788" fmla="*/ 276531 w 1010331"/>
                  <a:gd name="connsiteY1788" fmla="*/ 163569 h 303641"/>
                  <a:gd name="connsiteX1789" fmla="*/ 276531 w 1010331"/>
                  <a:gd name="connsiteY1789" fmla="*/ 163569 h 303641"/>
                  <a:gd name="connsiteX1790" fmla="*/ 257553 w 1010331"/>
                  <a:gd name="connsiteY1790" fmla="*/ 163569 h 303641"/>
                  <a:gd name="connsiteX1791" fmla="*/ 262072 w 1010331"/>
                  <a:gd name="connsiteY1791" fmla="*/ 168087 h 303641"/>
                  <a:gd name="connsiteX1792" fmla="*/ 257553 w 1010331"/>
                  <a:gd name="connsiteY1792" fmla="*/ 172606 h 303641"/>
                  <a:gd name="connsiteX1793" fmla="*/ 253035 w 1010331"/>
                  <a:gd name="connsiteY1793" fmla="*/ 168087 h 303641"/>
                  <a:gd name="connsiteX1794" fmla="*/ 257553 w 1010331"/>
                  <a:gd name="connsiteY1794" fmla="*/ 163569 h 303641"/>
                  <a:gd name="connsiteX1795" fmla="*/ 257553 w 1010331"/>
                  <a:gd name="connsiteY1795" fmla="*/ 163569 h 303641"/>
                  <a:gd name="connsiteX1796" fmla="*/ 238576 w 1010331"/>
                  <a:gd name="connsiteY1796" fmla="*/ 163569 h 303641"/>
                  <a:gd name="connsiteX1797" fmla="*/ 243094 w 1010331"/>
                  <a:gd name="connsiteY1797" fmla="*/ 168087 h 303641"/>
                  <a:gd name="connsiteX1798" fmla="*/ 238576 w 1010331"/>
                  <a:gd name="connsiteY1798" fmla="*/ 172606 h 303641"/>
                  <a:gd name="connsiteX1799" fmla="*/ 234057 w 1010331"/>
                  <a:gd name="connsiteY1799" fmla="*/ 168087 h 303641"/>
                  <a:gd name="connsiteX1800" fmla="*/ 238576 w 1010331"/>
                  <a:gd name="connsiteY1800" fmla="*/ 163569 h 303641"/>
                  <a:gd name="connsiteX1801" fmla="*/ 238576 w 1010331"/>
                  <a:gd name="connsiteY1801" fmla="*/ 163569 h 303641"/>
                  <a:gd name="connsiteX1802" fmla="*/ 220502 w 1010331"/>
                  <a:gd name="connsiteY1802" fmla="*/ 163569 h 303641"/>
                  <a:gd name="connsiteX1803" fmla="*/ 225020 w 1010331"/>
                  <a:gd name="connsiteY1803" fmla="*/ 168087 h 303641"/>
                  <a:gd name="connsiteX1804" fmla="*/ 220502 w 1010331"/>
                  <a:gd name="connsiteY1804" fmla="*/ 172606 h 303641"/>
                  <a:gd name="connsiteX1805" fmla="*/ 215983 w 1010331"/>
                  <a:gd name="connsiteY1805" fmla="*/ 168087 h 303641"/>
                  <a:gd name="connsiteX1806" fmla="*/ 220502 w 1010331"/>
                  <a:gd name="connsiteY1806" fmla="*/ 163569 h 303641"/>
                  <a:gd name="connsiteX1807" fmla="*/ 220502 w 1010331"/>
                  <a:gd name="connsiteY1807" fmla="*/ 163569 h 303641"/>
                  <a:gd name="connsiteX1808" fmla="*/ 201524 w 1010331"/>
                  <a:gd name="connsiteY1808" fmla="*/ 163569 h 303641"/>
                  <a:gd name="connsiteX1809" fmla="*/ 206043 w 1010331"/>
                  <a:gd name="connsiteY1809" fmla="*/ 168087 h 303641"/>
                  <a:gd name="connsiteX1810" fmla="*/ 201524 w 1010331"/>
                  <a:gd name="connsiteY1810" fmla="*/ 172606 h 303641"/>
                  <a:gd name="connsiteX1811" fmla="*/ 197006 w 1010331"/>
                  <a:gd name="connsiteY1811" fmla="*/ 168087 h 303641"/>
                  <a:gd name="connsiteX1812" fmla="*/ 201524 w 1010331"/>
                  <a:gd name="connsiteY1812" fmla="*/ 163569 h 303641"/>
                  <a:gd name="connsiteX1813" fmla="*/ 201524 w 1010331"/>
                  <a:gd name="connsiteY1813" fmla="*/ 163569 h 303641"/>
                  <a:gd name="connsiteX1814" fmla="*/ 182546 w 1010331"/>
                  <a:gd name="connsiteY1814" fmla="*/ 163569 h 303641"/>
                  <a:gd name="connsiteX1815" fmla="*/ 187065 w 1010331"/>
                  <a:gd name="connsiteY1815" fmla="*/ 168087 h 303641"/>
                  <a:gd name="connsiteX1816" fmla="*/ 182546 w 1010331"/>
                  <a:gd name="connsiteY1816" fmla="*/ 172606 h 303641"/>
                  <a:gd name="connsiteX1817" fmla="*/ 178028 w 1010331"/>
                  <a:gd name="connsiteY1817" fmla="*/ 168087 h 303641"/>
                  <a:gd name="connsiteX1818" fmla="*/ 182546 w 1010331"/>
                  <a:gd name="connsiteY1818" fmla="*/ 163569 h 303641"/>
                  <a:gd name="connsiteX1819" fmla="*/ 182546 w 1010331"/>
                  <a:gd name="connsiteY1819" fmla="*/ 163569 h 303641"/>
                  <a:gd name="connsiteX1820" fmla="*/ 163569 w 1010331"/>
                  <a:gd name="connsiteY1820" fmla="*/ 163569 h 303641"/>
                  <a:gd name="connsiteX1821" fmla="*/ 168087 w 1010331"/>
                  <a:gd name="connsiteY1821" fmla="*/ 168087 h 303641"/>
                  <a:gd name="connsiteX1822" fmla="*/ 163569 w 1010331"/>
                  <a:gd name="connsiteY1822" fmla="*/ 172606 h 303641"/>
                  <a:gd name="connsiteX1823" fmla="*/ 159050 w 1010331"/>
                  <a:gd name="connsiteY1823" fmla="*/ 168087 h 303641"/>
                  <a:gd name="connsiteX1824" fmla="*/ 163569 w 1010331"/>
                  <a:gd name="connsiteY1824" fmla="*/ 163569 h 303641"/>
                  <a:gd name="connsiteX1825" fmla="*/ 163569 w 1010331"/>
                  <a:gd name="connsiteY1825" fmla="*/ 163569 h 303641"/>
                  <a:gd name="connsiteX1826" fmla="*/ 144591 w 1010331"/>
                  <a:gd name="connsiteY1826" fmla="*/ 163569 h 303641"/>
                  <a:gd name="connsiteX1827" fmla="*/ 149110 w 1010331"/>
                  <a:gd name="connsiteY1827" fmla="*/ 168087 h 303641"/>
                  <a:gd name="connsiteX1828" fmla="*/ 144591 w 1010331"/>
                  <a:gd name="connsiteY1828" fmla="*/ 172606 h 303641"/>
                  <a:gd name="connsiteX1829" fmla="*/ 140073 w 1010331"/>
                  <a:gd name="connsiteY1829" fmla="*/ 168087 h 303641"/>
                  <a:gd name="connsiteX1830" fmla="*/ 144591 w 1010331"/>
                  <a:gd name="connsiteY1830" fmla="*/ 163569 h 303641"/>
                  <a:gd name="connsiteX1831" fmla="*/ 144591 w 1010331"/>
                  <a:gd name="connsiteY1831" fmla="*/ 163569 h 303641"/>
                  <a:gd name="connsiteX1832" fmla="*/ 126517 w 1010331"/>
                  <a:gd name="connsiteY1832" fmla="*/ 163569 h 303641"/>
                  <a:gd name="connsiteX1833" fmla="*/ 131036 w 1010331"/>
                  <a:gd name="connsiteY1833" fmla="*/ 168087 h 303641"/>
                  <a:gd name="connsiteX1834" fmla="*/ 126517 w 1010331"/>
                  <a:gd name="connsiteY1834" fmla="*/ 172606 h 303641"/>
                  <a:gd name="connsiteX1835" fmla="*/ 121999 w 1010331"/>
                  <a:gd name="connsiteY1835" fmla="*/ 168087 h 303641"/>
                  <a:gd name="connsiteX1836" fmla="*/ 126517 w 1010331"/>
                  <a:gd name="connsiteY1836" fmla="*/ 163569 h 303641"/>
                  <a:gd name="connsiteX1837" fmla="*/ 126517 w 1010331"/>
                  <a:gd name="connsiteY1837" fmla="*/ 163569 h 303641"/>
                  <a:gd name="connsiteX1838" fmla="*/ 107540 w 1010331"/>
                  <a:gd name="connsiteY1838" fmla="*/ 163569 h 303641"/>
                  <a:gd name="connsiteX1839" fmla="*/ 112058 w 1010331"/>
                  <a:gd name="connsiteY1839" fmla="*/ 168087 h 303641"/>
                  <a:gd name="connsiteX1840" fmla="*/ 107540 w 1010331"/>
                  <a:gd name="connsiteY1840" fmla="*/ 172606 h 303641"/>
                  <a:gd name="connsiteX1841" fmla="*/ 103021 w 1010331"/>
                  <a:gd name="connsiteY1841" fmla="*/ 168087 h 303641"/>
                  <a:gd name="connsiteX1842" fmla="*/ 107540 w 1010331"/>
                  <a:gd name="connsiteY1842" fmla="*/ 163569 h 303641"/>
                  <a:gd name="connsiteX1843" fmla="*/ 107540 w 1010331"/>
                  <a:gd name="connsiteY1843" fmla="*/ 163569 h 303641"/>
                  <a:gd name="connsiteX1844" fmla="*/ 88562 w 1010331"/>
                  <a:gd name="connsiteY1844" fmla="*/ 163569 h 303641"/>
                  <a:gd name="connsiteX1845" fmla="*/ 93081 w 1010331"/>
                  <a:gd name="connsiteY1845" fmla="*/ 168087 h 303641"/>
                  <a:gd name="connsiteX1846" fmla="*/ 88562 w 1010331"/>
                  <a:gd name="connsiteY1846" fmla="*/ 172606 h 303641"/>
                  <a:gd name="connsiteX1847" fmla="*/ 84044 w 1010331"/>
                  <a:gd name="connsiteY1847" fmla="*/ 168087 h 303641"/>
                  <a:gd name="connsiteX1848" fmla="*/ 88562 w 1010331"/>
                  <a:gd name="connsiteY1848" fmla="*/ 163569 h 303641"/>
                  <a:gd name="connsiteX1849" fmla="*/ 88562 w 1010331"/>
                  <a:gd name="connsiteY1849" fmla="*/ 163569 h 303641"/>
                  <a:gd name="connsiteX1850" fmla="*/ 69585 w 1010331"/>
                  <a:gd name="connsiteY1850" fmla="*/ 163569 h 303641"/>
                  <a:gd name="connsiteX1851" fmla="*/ 74103 w 1010331"/>
                  <a:gd name="connsiteY1851" fmla="*/ 168087 h 303641"/>
                  <a:gd name="connsiteX1852" fmla="*/ 69585 w 1010331"/>
                  <a:gd name="connsiteY1852" fmla="*/ 172606 h 303641"/>
                  <a:gd name="connsiteX1853" fmla="*/ 65066 w 1010331"/>
                  <a:gd name="connsiteY1853" fmla="*/ 168087 h 303641"/>
                  <a:gd name="connsiteX1854" fmla="*/ 69585 w 1010331"/>
                  <a:gd name="connsiteY1854" fmla="*/ 163569 h 303641"/>
                  <a:gd name="connsiteX1855" fmla="*/ 69585 w 1010331"/>
                  <a:gd name="connsiteY1855" fmla="*/ 163569 h 303641"/>
                  <a:gd name="connsiteX1856" fmla="*/ 50607 w 1010331"/>
                  <a:gd name="connsiteY1856" fmla="*/ 163569 h 303641"/>
                  <a:gd name="connsiteX1857" fmla="*/ 55125 w 1010331"/>
                  <a:gd name="connsiteY1857" fmla="*/ 168087 h 303641"/>
                  <a:gd name="connsiteX1858" fmla="*/ 50607 w 1010331"/>
                  <a:gd name="connsiteY1858" fmla="*/ 172606 h 303641"/>
                  <a:gd name="connsiteX1859" fmla="*/ 46088 w 1010331"/>
                  <a:gd name="connsiteY1859" fmla="*/ 168087 h 303641"/>
                  <a:gd name="connsiteX1860" fmla="*/ 50607 w 1010331"/>
                  <a:gd name="connsiteY1860" fmla="*/ 163569 h 303641"/>
                  <a:gd name="connsiteX1861" fmla="*/ 50607 w 1010331"/>
                  <a:gd name="connsiteY1861" fmla="*/ 163569 h 303641"/>
                  <a:gd name="connsiteX1862" fmla="*/ 32533 w 1010331"/>
                  <a:gd name="connsiteY1862" fmla="*/ 163569 h 303641"/>
                  <a:gd name="connsiteX1863" fmla="*/ 37052 w 1010331"/>
                  <a:gd name="connsiteY1863" fmla="*/ 168087 h 303641"/>
                  <a:gd name="connsiteX1864" fmla="*/ 32533 w 1010331"/>
                  <a:gd name="connsiteY1864" fmla="*/ 172606 h 303641"/>
                  <a:gd name="connsiteX1865" fmla="*/ 28015 w 1010331"/>
                  <a:gd name="connsiteY1865" fmla="*/ 168087 h 303641"/>
                  <a:gd name="connsiteX1866" fmla="*/ 32533 w 1010331"/>
                  <a:gd name="connsiteY1866" fmla="*/ 163569 h 303641"/>
                  <a:gd name="connsiteX1867" fmla="*/ 32533 w 1010331"/>
                  <a:gd name="connsiteY1867" fmla="*/ 163569 h 303641"/>
                  <a:gd name="connsiteX1868" fmla="*/ 13555 w 1010331"/>
                  <a:gd name="connsiteY1868" fmla="*/ 163569 h 303641"/>
                  <a:gd name="connsiteX1869" fmla="*/ 18074 w 1010331"/>
                  <a:gd name="connsiteY1869" fmla="*/ 168087 h 303641"/>
                  <a:gd name="connsiteX1870" fmla="*/ 13555 w 1010331"/>
                  <a:gd name="connsiteY1870" fmla="*/ 172606 h 303641"/>
                  <a:gd name="connsiteX1871" fmla="*/ 9037 w 1010331"/>
                  <a:gd name="connsiteY1871" fmla="*/ 168087 h 303641"/>
                  <a:gd name="connsiteX1872" fmla="*/ 13555 w 1010331"/>
                  <a:gd name="connsiteY1872" fmla="*/ 163569 h 303641"/>
                  <a:gd name="connsiteX1873" fmla="*/ 13555 w 1010331"/>
                  <a:gd name="connsiteY1873" fmla="*/ 163569 h 303641"/>
                  <a:gd name="connsiteX1874" fmla="*/ 267494 w 1010331"/>
                  <a:gd name="connsiteY1874" fmla="*/ 152725 h 303641"/>
                  <a:gd name="connsiteX1875" fmla="*/ 272012 w 1010331"/>
                  <a:gd name="connsiteY1875" fmla="*/ 157243 h 303641"/>
                  <a:gd name="connsiteX1876" fmla="*/ 267494 w 1010331"/>
                  <a:gd name="connsiteY1876" fmla="*/ 161761 h 303641"/>
                  <a:gd name="connsiteX1877" fmla="*/ 262975 w 1010331"/>
                  <a:gd name="connsiteY1877" fmla="*/ 157243 h 303641"/>
                  <a:gd name="connsiteX1878" fmla="*/ 267494 w 1010331"/>
                  <a:gd name="connsiteY1878" fmla="*/ 152725 h 303641"/>
                  <a:gd name="connsiteX1879" fmla="*/ 267494 w 1010331"/>
                  <a:gd name="connsiteY1879" fmla="*/ 152725 h 303641"/>
                  <a:gd name="connsiteX1880" fmla="*/ 248516 w 1010331"/>
                  <a:gd name="connsiteY1880" fmla="*/ 152725 h 303641"/>
                  <a:gd name="connsiteX1881" fmla="*/ 253035 w 1010331"/>
                  <a:gd name="connsiteY1881" fmla="*/ 157243 h 303641"/>
                  <a:gd name="connsiteX1882" fmla="*/ 248516 w 1010331"/>
                  <a:gd name="connsiteY1882" fmla="*/ 161761 h 303641"/>
                  <a:gd name="connsiteX1883" fmla="*/ 243998 w 1010331"/>
                  <a:gd name="connsiteY1883" fmla="*/ 157243 h 303641"/>
                  <a:gd name="connsiteX1884" fmla="*/ 248516 w 1010331"/>
                  <a:gd name="connsiteY1884" fmla="*/ 152725 h 303641"/>
                  <a:gd name="connsiteX1885" fmla="*/ 248516 w 1010331"/>
                  <a:gd name="connsiteY1885" fmla="*/ 152725 h 303641"/>
                  <a:gd name="connsiteX1886" fmla="*/ 229539 w 1010331"/>
                  <a:gd name="connsiteY1886" fmla="*/ 152725 h 303641"/>
                  <a:gd name="connsiteX1887" fmla="*/ 234057 w 1010331"/>
                  <a:gd name="connsiteY1887" fmla="*/ 157243 h 303641"/>
                  <a:gd name="connsiteX1888" fmla="*/ 229539 w 1010331"/>
                  <a:gd name="connsiteY1888" fmla="*/ 161761 h 303641"/>
                  <a:gd name="connsiteX1889" fmla="*/ 225020 w 1010331"/>
                  <a:gd name="connsiteY1889" fmla="*/ 157243 h 303641"/>
                  <a:gd name="connsiteX1890" fmla="*/ 229539 w 1010331"/>
                  <a:gd name="connsiteY1890" fmla="*/ 152725 h 303641"/>
                  <a:gd name="connsiteX1891" fmla="*/ 229539 w 1010331"/>
                  <a:gd name="connsiteY1891" fmla="*/ 152725 h 303641"/>
                  <a:gd name="connsiteX1892" fmla="*/ 210561 w 1010331"/>
                  <a:gd name="connsiteY1892" fmla="*/ 152725 h 303641"/>
                  <a:gd name="connsiteX1893" fmla="*/ 215080 w 1010331"/>
                  <a:gd name="connsiteY1893" fmla="*/ 157243 h 303641"/>
                  <a:gd name="connsiteX1894" fmla="*/ 210561 w 1010331"/>
                  <a:gd name="connsiteY1894" fmla="*/ 161761 h 303641"/>
                  <a:gd name="connsiteX1895" fmla="*/ 206043 w 1010331"/>
                  <a:gd name="connsiteY1895" fmla="*/ 157243 h 303641"/>
                  <a:gd name="connsiteX1896" fmla="*/ 210561 w 1010331"/>
                  <a:gd name="connsiteY1896" fmla="*/ 152725 h 303641"/>
                  <a:gd name="connsiteX1897" fmla="*/ 210561 w 1010331"/>
                  <a:gd name="connsiteY1897" fmla="*/ 152725 h 303641"/>
                  <a:gd name="connsiteX1898" fmla="*/ 191583 w 1010331"/>
                  <a:gd name="connsiteY1898" fmla="*/ 152725 h 303641"/>
                  <a:gd name="connsiteX1899" fmla="*/ 196102 w 1010331"/>
                  <a:gd name="connsiteY1899" fmla="*/ 157243 h 303641"/>
                  <a:gd name="connsiteX1900" fmla="*/ 191583 w 1010331"/>
                  <a:gd name="connsiteY1900" fmla="*/ 161761 h 303641"/>
                  <a:gd name="connsiteX1901" fmla="*/ 187065 w 1010331"/>
                  <a:gd name="connsiteY1901" fmla="*/ 157243 h 303641"/>
                  <a:gd name="connsiteX1902" fmla="*/ 191583 w 1010331"/>
                  <a:gd name="connsiteY1902" fmla="*/ 152725 h 303641"/>
                  <a:gd name="connsiteX1903" fmla="*/ 191583 w 1010331"/>
                  <a:gd name="connsiteY1903" fmla="*/ 152725 h 303641"/>
                  <a:gd name="connsiteX1904" fmla="*/ 173509 w 1010331"/>
                  <a:gd name="connsiteY1904" fmla="*/ 152725 h 303641"/>
                  <a:gd name="connsiteX1905" fmla="*/ 178028 w 1010331"/>
                  <a:gd name="connsiteY1905" fmla="*/ 157243 h 303641"/>
                  <a:gd name="connsiteX1906" fmla="*/ 173509 w 1010331"/>
                  <a:gd name="connsiteY1906" fmla="*/ 161761 h 303641"/>
                  <a:gd name="connsiteX1907" fmla="*/ 168991 w 1010331"/>
                  <a:gd name="connsiteY1907" fmla="*/ 157243 h 303641"/>
                  <a:gd name="connsiteX1908" fmla="*/ 173509 w 1010331"/>
                  <a:gd name="connsiteY1908" fmla="*/ 152725 h 303641"/>
                  <a:gd name="connsiteX1909" fmla="*/ 173509 w 1010331"/>
                  <a:gd name="connsiteY1909" fmla="*/ 152725 h 303641"/>
                  <a:gd name="connsiteX1910" fmla="*/ 154532 w 1010331"/>
                  <a:gd name="connsiteY1910" fmla="*/ 152725 h 303641"/>
                  <a:gd name="connsiteX1911" fmla="*/ 159050 w 1010331"/>
                  <a:gd name="connsiteY1911" fmla="*/ 157243 h 303641"/>
                  <a:gd name="connsiteX1912" fmla="*/ 154532 w 1010331"/>
                  <a:gd name="connsiteY1912" fmla="*/ 161761 h 303641"/>
                  <a:gd name="connsiteX1913" fmla="*/ 150013 w 1010331"/>
                  <a:gd name="connsiteY1913" fmla="*/ 157243 h 303641"/>
                  <a:gd name="connsiteX1914" fmla="*/ 154532 w 1010331"/>
                  <a:gd name="connsiteY1914" fmla="*/ 152725 h 303641"/>
                  <a:gd name="connsiteX1915" fmla="*/ 154532 w 1010331"/>
                  <a:gd name="connsiteY1915" fmla="*/ 152725 h 303641"/>
                  <a:gd name="connsiteX1916" fmla="*/ 135554 w 1010331"/>
                  <a:gd name="connsiteY1916" fmla="*/ 152725 h 303641"/>
                  <a:gd name="connsiteX1917" fmla="*/ 140073 w 1010331"/>
                  <a:gd name="connsiteY1917" fmla="*/ 157243 h 303641"/>
                  <a:gd name="connsiteX1918" fmla="*/ 135554 w 1010331"/>
                  <a:gd name="connsiteY1918" fmla="*/ 161761 h 303641"/>
                  <a:gd name="connsiteX1919" fmla="*/ 131036 w 1010331"/>
                  <a:gd name="connsiteY1919" fmla="*/ 157243 h 303641"/>
                  <a:gd name="connsiteX1920" fmla="*/ 135554 w 1010331"/>
                  <a:gd name="connsiteY1920" fmla="*/ 152725 h 303641"/>
                  <a:gd name="connsiteX1921" fmla="*/ 135554 w 1010331"/>
                  <a:gd name="connsiteY1921" fmla="*/ 152725 h 303641"/>
                  <a:gd name="connsiteX1922" fmla="*/ 116577 w 1010331"/>
                  <a:gd name="connsiteY1922" fmla="*/ 152725 h 303641"/>
                  <a:gd name="connsiteX1923" fmla="*/ 121095 w 1010331"/>
                  <a:gd name="connsiteY1923" fmla="*/ 157243 h 303641"/>
                  <a:gd name="connsiteX1924" fmla="*/ 116577 w 1010331"/>
                  <a:gd name="connsiteY1924" fmla="*/ 161761 h 303641"/>
                  <a:gd name="connsiteX1925" fmla="*/ 112058 w 1010331"/>
                  <a:gd name="connsiteY1925" fmla="*/ 157243 h 303641"/>
                  <a:gd name="connsiteX1926" fmla="*/ 116577 w 1010331"/>
                  <a:gd name="connsiteY1926" fmla="*/ 152725 h 303641"/>
                  <a:gd name="connsiteX1927" fmla="*/ 116577 w 1010331"/>
                  <a:gd name="connsiteY1927" fmla="*/ 152725 h 303641"/>
                  <a:gd name="connsiteX1928" fmla="*/ 97599 w 1010331"/>
                  <a:gd name="connsiteY1928" fmla="*/ 152725 h 303641"/>
                  <a:gd name="connsiteX1929" fmla="*/ 102118 w 1010331"/>
                  <a:gd name="connsiteY1929" fmla="*/ 157243 h 303641"/>
                  <a:gd name="connsiteX1930" fmla="*/ 97599 w 1010331"/>
                  <a:gd name="connsiteY1930" fmla="*/ 161761 h 303641"/>
                  <a:gd name="connsiteX1931" fmla="*/ 93081 w 1010331"/>
                  <a:gd name="connsiteY1931" fmla="*/ 157243 h 303641"/>
                  <a:gd name="connsiteX1932" fmla="*/ 97599 w 1010331"/>
                  <a:gd name="connsiteY1932" fmla="*/ 152725 h 303641"/>
                  <a:gd name="connsiteX1933" fmla="*/ 97599 w 1010331"/>
                  <a:gd name="connsiteY1933" fmla="*/ 152725 h 303641"/>
                  <a:gd name="connsiteX1934" fmla="*/ 79525 w 1010331"/>
                  <a:gd name="connsiteY1934" fmla="*/ 152725 h 303641"/>
                  <a:gd name="connsiteX1935" fmla="*/ 84044 w 1010331"/>
                  <a:gd name="connsiteY1935" fmla="*/ 157243 h 303641"/>
                  <a:gd name="connsiteX1936" fmla="*/ 79525 w 1010331"/>
                  <a:gd name="connsiteY1936" fmla="*/ 161761 h 303641"/>
                  <a:gd name="connsiteX1937" fmla="*/ 75007 w 1010331"/>
                  <a:gd name="connsiteY1937" fmla="*/ 157243 h 303641"/>
                  <a:gd name="connsiteX1938" fmla="*/ 79525 w 1010331"/>
                  <a:gd name="connsiteY1938" fmla="*/ 152725 h 303641"/>
                  <a:gd name="connsiteX1939" fmla="*/ 79525 w 1010331"/>
                  <a:gd name="connsiteY1939" fmla="*/ 152725 h 303641"/>
                  <a:gd name="connsiteX1940" fmla="*/ 60548 w 1010331"/>
                  <a:gd name="connsiteY1940" fmla="*/ 152725 h 303641"/>
                  <a:gd name="connsiteX1941" fmla="*/ 65066 w 1010331"/>
                  <a:gd name="connsiteY1941" fmla="*/ 157243 h 303641"/>
                  <a:gd name="connsiteX1942" fmla="*/ 60548 w 1010331"/>
                  <a:gd name="connsiteY1942" fmla="*/ 161761 h 303641"/>
                  <a:gd name="connsiteX1943" fmla="*/ 56029 w 1010331"/>
                  <a:gd name="connsiteY1943" fmla="*/ 157243 h 303641"/>
                  <a:gd name="connsiteX1944" fmla="*/ 60548 w 1010331"/>
                  <a:gd name="connsiteY1944" fmla="*/ 152725 h 303641"/>
                  <a:gd name="connsiteX1945" fmla="*/ 60548 w 1010331"/>
                  <a:gd name="connsiteY1945" fmla="*/ 152725 h 303641"/>
                  <a:gd name="connsiteX1946" fmla="*/ 41570 w 1010331"/>
                  <a:gd name="connsiteY1946" fmla="*/ 152725 h 303641"/>
                  <a:gd name="connsiteX1947" fmla="*/ 46088 w 1010331"/>
                  <a:gd name="connsiteY1947" fmla="*/ 157243 h 303641"/>
                  <a:gd name="connsiteX1948" fmla="*/ 41570 w 1010331"/>
                  <a:gd name="connsiteY1948" fmla="*/ 161761 h 303641"/>
                  <a:gd name="connsiteX1949" fmla="*/ 37052 w 1010331"/>
                  <a:gd name="connsiteY1949" fmla="*/ 157243 h 303641"/>
                  <a:gd name="connsiteX1950" fmla="*/ 41570 w 1010331"/>
                  <a:gd name="connsiteY1950" fmla="*/ 152725 h 303641"/>
                  <a:gd name="connsiteX1951" fmla="*/ 41570 w 1010331"/>
                  <a:gd name="connsiteY1951" fmla="*/ 152725 h 303641"/>
                  <a:gd name="connsiteX1952" fmla="*/ 22592 w 1010331"/>
                  <a:gd name="connsiteY1952" fmla="*/ 152725 h 303641"/>
                  <a:gd name="connsiteX1953" fmla="*/ 27111 w 1010331"/>
                  <a:gd name="connsiteY1953" fmla="*/ 157243 h 303641"/>
                  <a:gd name="connsiteX1954" fmla="*/ 22592 w 1010331"/>
                  <a:gd name="connsiteY1954" fmla="*/ 161761 h 303641"/>
                  <a:gd name="connsiteX1955" fmla="*/ 18074 w 1010331"/>
                  <a:gd name="connsiteY1955" fmla="*/ 157243 h 303641"/>
                  <a:gd name="connsiteX1956" fmla="*/ 22592 w 1010331"/>
                  <a:gd name="connsiteY1956" fmla="*/ 152725 h 303641"/>
                  <a:gd name="connsiteX1957" fmla="*/ 22592 w 1010331"/>
                  <a:gd name="connsiteY1957" fmla="*/ 152725 h 303641"/>
                  <a:gd name="connsiteX1958" fmla="*/ 97599 w 1010331"/>
                  <a:gd name="connsiteY1958" fmla="*/ 294605 h 303641"/>
                  <a:gd name="connsiteX1959" fmla="*/ 102118 w 1010331"/>
                  <a:gd name="connsiteY1959" fmla="*/ 299123 h 303641"/>
                  <a:gd name="connsiteX1960" fmla="*/ 97599 w 1010331"/>
                  <a:gd name="connsiteY1960" fmla="*/ 303642 h 303641"/>
                  <a:gd name="connsiteX1961" fmla="*/ 93081 w 1010331"/>
                  <a:gd name="connsiteY1961" fmla="*/ 299123 h 303641"/>
                  <a:gd name="connsiteX1962" fmla="*/ 97599 w 1010331"/>
                  <a:gd name="connsiteY1962" fmla="*/ 294605 h 303641"/>
                  <a:gd name="connsiteX1963" fmla="*/ 97599 w 1010331"/>
                  <a:gd name="connsiteY1963" fmla="*/ 294605 h 303641"/>
                  <a:gd name="connsiteX1964" fmla="*/ 144591 w 1010331"/>
                  <a:gd name="connsiteY1964" fmla="*/ 285568 h 303641"/>
                  <a:gd name="connsiteX1965" fmla="*/ 149110 w 1010331"/>
                  <a:gd name="connsiteY1965" fmla="*/ 290086 h 303641"/>
                  <a:gd name="connsiteX1966" fmla="*/ 144591 w 1010331"/>
                  <a:gd name="connsiteY1966" fmla="*/ 294605 h 303641"/>
                  <a:gd name="connsiteX1967" fmla="*/ 140073 w 1010331"/>
                  <a:gd name="connsiteY1967" fmla="*/ 290086 h 303641"/>
                  <a:gd name="connsiteX1968" fmla="*/ 144591 w 1010331"/>
                  <a:gd name="connsiteY1968" fmla="*/ 285568 h 303641"/>
                  <a:gd name="connsiteX1969" fmla="*/ 144591 w 1010331"/>
                  <a:gd name="connsiteY1969" fmla="*/ 285568 h 303641"/>
                  <a:gd name="connsiteX1970" fmla="*/ 126517 w 1010331"/>
                  <a:gd name="connsiteY1970" fmla="*/ 285568 h 303641"/>
                  <a:gd name="connsiteX1971" fmla="*/ 131036 w 1010331"/>
                  <a:gd name="connsiteY1971" fmla="*/ 290086 h 303641"/>
                  <a:gd name="connsiteX1972" fmla="*/ 126517 w 1010331"/>
                  <a:gd name="connsiteY1972" fmla="*/ 294605 h 303641"/>
                  <a:gd name="connsiteX1973" fmla="*/ 121999 w 1010331"/>
                  <a:gd name="connsiteY1973" fmla="*/ 290086 h 303641"/>
                  <a:gd name="connsiteX1974" fmla="*/ 126517 w 1010331"/>
                  <a:gd name="connsiteY1974" fmla="*/ 285568 h 303641"/>
                  <a:gd name="connsiteX1975" fmla="*/ 126517 w 1010331"/>
                  <a:gd name="connsiteY1975" fmla="*/ 285568 h 303641"/>
                  <a:gd name="connsiteX1976" fmla="*/ 107540 w 1010331"/>
                  <a:gd name="connsiteY1976" fmla="*/ 285568 h 303641"/>
                  <a:gd name="connsiteX1977" fmla="*/ 112058 w 1010331"/>
                  <a:gd name="connsiteY1977" fmla="*/ 290086 h 303641"/>
                  <a:gd name="connsiteX1978" fmla="*/ 107540 w 1010331"/>
                  <a:gd name="connsiteY1978" fmla="*/ 294605 h 303641"/>
                  <a:gd name="connsiteX1979" fmla="*/ 103021 w 1010331"/>
                  <a:gd name="connsiteY1979" fmla="*/ 290086 h 303641"/>
                  <a:gd name="connsiteX1980" fmla="*/ 107540 w 1010331"/>
                  <a:gd name="connsiteY1980" fmla="*/ 285568 h 303641"/>
                  <a:gd name="connsiteX1981" fmla="*/ 107540 w 1010331"/>
                  <a:gd name="connsiteY1981" fmla="*/ 285568 h 303641"/>
                  <a:gd name="connsiteX1982" fmla="*/ 88562 w 1010331"/>
                  <a:gd name="connsiteY1982" fmla="*/ 285568 h 303641"/>
                  <a:gd name="connsiteX1983" fmla="*/ 93081 w 1010331"/>
                  <a:gd name="connsiteY1983" fmla="*/ 290086 h 303641"/>
                  <a:gd name="connsiteX1984" fmla="*/ 88562 w 1010331"/>
                  <a:gd name="connsiteY1984" fmla="*/ 294605 h 303641"/>
                  <a:gd name="connsiteX1985" fmla="*/ 84044 w 1010331"/>
                  <a:gd name="connsiteY1985" fmla="*/ 290086 h 303641"/>
                  <a:gd name="connsiteX1986" fmla="*/ 88562 w 1010331"/>
                  <a:gd name="connsiteY1986" fmla="*/ 285568 h 303641"/>
                  <a:gd name="connsiteX1987" fmla="*/ 88562 w 1010331"/>
                  <a:gd name="connsiteY1987" fmla="*/ 285568 h 303641"/>
                  <a:gd name="connsiteX1988" fmla="*/ 173509 w 1010331"/>
                  <a:gd name="connsiteY1988" fmla="*/ 274723 h 303641"/>
                  <a:gd name="connsiteX1989" fmla="*/ 178028 w 1010331"/>
                  <a:gd name="connsiteY1989" fmla="*/ 279242 h 303641"/>
                  <a:gd name="connsiteX1990" fmla="*/ 173509 w 1010331"/>
                  <a:gd name="connsiteY1990" fmla="*/ 283760 h 303641"/>
                  <a:gd name="connsiteX1991" fmla="*/ 168991 w 1010331"/>
                  <a:gd name="connsiteY1991" fmla="*/ 279242 h 303641"/>
                  <a:gd name="connsiteX1992" fmla="*/ 173509 w 1010331"/>
                  <a:gd name="connsiteY1992" fmla="*/ 274723 h 303641"/>
                  <a:gd name="connsiteX1993" fmla="*/ 173509 w 1010331"/>
                  <a:gd name="connsiteY1993" fmla="*/ 274723 h 303641"/>
                  <a:gd name="connsiteX1994" fmla="*/ 154532 w 1010331"/>
                  <a:gd name="connsiteY1994" fmla="*/ 274723 h 303641"/>
                  <a:gd name="connsiteX1995" fmla="*/ 159050 w 1010331"/>
                  <a:gd name="connsiteY1995" fmla="*/ 279242 h 303641"/>
                  <a:gd name="connsiteX1996" fmla="*/ 154532 w 1010331"/>
                  <a:gd name="connsiteY1996" fmla="*/ 283760 h 303641"/>
                  <a:gd name="connsiteX1997" fmla="*/ 150013 w 1010331"/>
                  <a:gd name="connsiteY1997" fmla="*/ 279242 h 303641"/>
                  <a:gd name="connsiteX1998" fmla="*/ 154532 w 1010331"/>
                  <a:gd name="connsiteY1998" fmla="*/ 274723 h 303641"/>
                  <a:gd name="connsiteX1999" fmla="*/ 154532 w 1010331"/>
                  <a:gd name="connsiteY1999" fmla="*/ 274723 h 303641"/>
                  <a:gd name="connsiteX2000" fmla="*/ 135554 w 1010331"/>
                  <a:gd name="connsiteY2000" fmla="*/ 274723 h 303641"/>
                  <a:gd name="connsiteX2001" fmla="*/ 140073 w 1010331"/>
                  <a:gd name="connsiteY2001" fmla="*/ 279242 h 303641"/>
                  <a:gd name="connsiteX2002" fmla="*/ 135554 w 1010331"/>
                  <a:gd name="connsiteY2002" fmla="*/ 283760 h 303641"/>
                  <a:gd name="connsiteX2003" fmla="*/ 131036 w 1010331"/>
                  <a:gd name="connsiteY2003" fmla="*/ 279242 h 303641"/>
                  <a:gd name="connsiteX2004" fmla="*/ 135554 w 1010331"/>
                  <a:gd name="connsiteY2004" fmla="*/ 274723 h 303641"/>
                  <a:gd name="connsiteX2005" fmla="*/ 135554 w 1010331"/>
                  <a:gd name="connsiteY2005" fmla="*/ 274723 h 303641"/>
                  <a:gd name="connsiteX2006" fmla="*/ 116577 w 1010331"/>
                  <a:gd name="connsiteY2006" fmla="*/ 274723 h 303641"/>
                  <a:gd name="connsiteX2007" fmla="*/ 121095 w 1010331"/>
                  <a:gd name="connsiteY2007" fmla="*/ 279242 h 303641"/>
                  <a:gd name="connsiteX2008" fmla="*/ 116577 w 1010331"/>
                  <a:gd name="connsiteY2008" fmla="*/ 283760 h 303641"/>
                  <a:gd name="connsiteX2009" fmla="*/ 112058 w 1010331"/>
                  <a:gd name="connsiteY2009" fmla="*/ 279242 h 303641"/>
                  <a:gd name="connsiteX2010" fmla="*/ 116577 w 1010331"/>
                  <a:gd name="connsiteY2010" fmla="*/ 274723 h 303641"/>
                  <a:gd name="connsiteX2011" fmla="*/ 116577 w 1010331"/>
                  <a:gd name="connsiteY2011" fmla="*/ 274723 h 303641"/>
                  <a:gd name="connsiteX2012" fmla="*/ 97599 w 1010331"/>
                  <a:gd name="connsiteY2012" fmla="*/ 274723 h 303641"/>
                  <a:gd name="connsiteX2013" fmla="*/ 102118 w 1010331"/>
                  <a:gd name="connsiteY2013" fmla="*/ 279242 h 303641"/>
                  <a:gd name="connsiteX2014" fmla="*/ 97599 w 1010331"/>
                  <a:gd name="connsiteY2014" fmla="*/ 283760 h 303641"/>
                  <a:gd name="connsiteX2015" fmla="*/ 93081 w 1010331"/>
                  <a:gd name="connsiteY2015" fmla="*/ 279242 h 303641"/>
                  <a:gd name="connsiteX2016" fmla="*/ 97599 w 1010331"/>
                  <a:gd name="connsiteY2016" fmla="*/ 274723 h 303641"/>
                  <a:gd name="connsiteX2017" fmla="*/ 97599 w 1010331"/>
                  <a:gd name="connsiteY2017" fmla="*/ 274723 h 303641"/>
                  <a:gd name="connsiteX2018" fmla="*/ 79525 w 1010331"/>
                  <a:gd name="connsiteY2018" fmla="*/ 274723 h 303641"/>
                  <a:gd name="connsiteX2019" fmla="*/ 84044 w 1010331"/>
                  <a:gd name="connsiteY2019" fmla="*/ 279242 h 303641"/>
                  <a:gd name="connsiteX2020" fmla="*/ 79525 w 1010331"/>
                  <a:gd name="connsiteY2020" fmla="*/ 283760 h 303641"/>
                  <a:gd name="connsiteX2021" fmla="*/ 75007 w 1010331"/>
                  <a:gd name="connsiteY2021" fmla="*/ 279242 h 303641"/>
                  <a:gd name="connsiteX2022" fmla="*/ 79525 w 1010331"/>
                  <a:gd name="connsiteY2022" fmla="*/ 274723 h 303641"/>
                  <a:gd name="connsiteX2023" fmla="*/ 79525 w 1010331"/>
                  <a:gd name="connsiteY2023" fmla="*/ 274723 h 303641"/>
                  <a:gd name="connsiteX2024" fmla="*/ 727475 w 1010331"/>
                  <a:gd name="connsiteY2024" fmla="*/ 21689 h 303641"/>
                  <a:gd name="connsiteX2025" fmla="*/ 731993 w 1010331"/>
                  <a:gd name="connsiteY2025" fmla="*/ 26207 h 303641"/>
                  <a:gd name="connsiteX2026" fmla="*/ 727475 w 1010331"/>
                  <a:gd name="connsiteY2026" fmla="*/ 30726 h 303641"/>
                  <a:gd name="connsiteX2027" fmla="*/ 722956 w 1010331"/>
                  <a:gd name="connsiteY2027" fmla="*/ 26207 h 303641"/>
                  <a:gd name="connsiteX2028" fmla="*/ 727475 w 1010331"/>
                  <a:gd name="connsiteY2028" fmla="*/ 21689 h 303641"/>
                  <a:gd name="connsiteX2029" fmla="*/ 727475 w 1010331"/>
                  <a:gd name="connsiteY2029" fmla="*/ 21689 h 303641"/>
                  <a:gd name="connsiteX2030" fmla="*/ 709401 w 1010331"/>
                  <a:gd name="connsiteY2030" fmla="*/ 21689 h 303641"/>
                  <a:gd name="connsiteX2031" fmla="*/ 713919 w 1010331"/>
                  <a:gd name="connsiteY2031" fmla="*/ 26207 h 303641"/>
                  <a:gd name="connsiteX2032" fmla="*/ 709401 w 1010331"/>
                  <a:gd name="connsiteY2032" fmla="*/ 30726 h 303641"/>
                  <a:gd name="connsiteX2033" fmla="*/ 704882 w 1010331"/>
                  <a:gd name="connsiteY2033" fmla="*/ 26207 h 303641"/>
                  <a:gd name="connsiteX2034" fmla="*/ 709401 w 1010331"/>
                  <a:gd name="connsiteY2034" fmla="*/ 21689 h 303641"/>
                  <a:gd name="connsiteX2035" fmla="*/ 709401 w 1010331"/>
                  <a:gd name="connsiteY2035" fmla="*/ 21689 h 303641"/>
                  <a:gd name="connsiteX2036" fmla="*/ 690423 w 1010331"/>
                  <a:gd name="connsiteY2036" fmla="*/ 21689 h 303641"/>
                  <a:gd name="connsiteX2037" fmla="*/ 694942 w 1010331"/>
                  <a:gd name="connsiteY2037" fmla="*/ 26207 h 303641"/>
                  <a:gd name="connsiteX2038" fmla="*/ 690423 w 1010331"/>
                  <a:gd name="connsiteY2038" fmla="*/ 30726 h 303641"/>
                  <a:gd name="connsiteX2039" fmla="*/ 685905 w 1010331"/>
                  <a:gd name="connsiteY2039" fmla="*/ 26207 h 303641"/>
                  <a:gd name="connsiteX2040" fmla="*/ 690423 w 1010331"/>
                  <a:gd name="connsiteY2040" fmla="*/ 21689 h 303641"/>
                  <a:gd name="connsiteX2041" fmla="*/ 690423 w 1010331"/>
                  <a:gd name="connsiteY2041" fmla="*/ 21689 h 303641"/>
                  <a:gd name="connsiteX2042" fmla="*/ 671446 w 1010331"/>
                  <a:gd name="connsiteY2042" fmla="*/ 21689 h 303641"/>
                  <a:gd name="connsiteX2043" fmla="*/ 675964 w 1010331"/>
                  <a:gd name="connsiteY2043" fmla="*/ 26207 h 303641"/>
                  <a:gd name="connsiteX2044" fmla="*/ 671446 w 1010331"/>
                  <a:gd name="connsiteY2044" fmla="*/ 30726 h 303641"/>
                  <a:gd name="connsiteX2045" fmla="*/ 666927 w 1010331"/>
                  <a:gd name="connsiteY2045" fmla="*/ 26207 h 303641"/>
                  <a:gd name="connsiteX2046" fmla="*/ 671446 w 1010331"/>
                  <a:gd name="connsiteY2046" fmla="*/ 21689 h 303641"/>
                  <a:gd name="connsiteX2047" fmla="*/ 671446 w 1010331"/>
                  <a:gd name="connsiteY2047" fmla="*/ 21689 h 303641"/>
                  <a:gd name="connsiteX2048" fmla="*/ 652468 w 1010331"/>
                  <a:gd name="connsiteY2048" fmla="*/ 21689 h 303641"/>
                  <a:gd name="connsiteX2049" fmla="*/ 656987 w 1010331"/>
                  <a:gd name="connsiteY2049" fmla="*/ 26207 h 303641"/>
                  <a:gd name="connsiteX2050" fmla="*/ 652468 w 1010331"/>
                  <a:gd name="connsiteY2050" fmla="*/ 30726 h 303641"/>
                  <a:gd name="connsiteX2051" fmla="*/ 647950 w 1010331"/>
                  <a:gd name="connsiteY2051" fmla="*/ 26207 h 303641"/>
                  <a:gd name="connsiteX2052" fmla="*/ 652468 w 1010331"/>
                  <a:gd name="connsiteY2052" fmla="*/ 21689 h 303641"/>
                  <a:gd name="connsiteX2053" fmla="*/ 652468 w 1010331"/>
                  <a:gd name="connsiteY2053" fmla="*/ 21689 h 303641"/>
                  <a:gd name="connsiteX2054" fmla="*/ 633490 w 1010331"/>
                  <a:gd name="connsiteY2054" fmla="*/ 21689 h 303641"/>
                  <a:gd name="connsiteX2055" fmla="*/ 638009 w 1010331"/>
                  <a:gd name="connsiteY2055" fmla="*/ 26207 h 303641"/>
                  <a:gd name="connsiteX2056" fmla="*/ 633490 w 1010331"/>
                  <a:gd name="connsiteY2056" fmla="*/ 30726 h 303641"/>
                  <a:gd name="connsiteX2057" fmla="*/ 628972 w 1010331"/>
                  <a:gd name="connsiteY2057" fmla="*/ 26207 h 303641"/>
                  <a:gd name="connsiteX2058" fmla="*/ 633490 w 1010331"/>
                  <a:gd name="connsiteY2058" fmla="*/ 21689 h 303641"/>
                  <a:gd name="connsiteX2059" fmla="*/ 633490 w 1010331"/>
                  <a:gd name="connsiteY2059" fmla="*/ 21689 h 303641"/>
                  <a:gd name="connsiteX2060" fmla="*/ 615417 w 1010331"/>
                  <a:gd name="connsiteY2060" fmla="*/ 21689 h 303641"/>
                  <a:gd name="connsiteX2061" fmla="*/ 619935 w 1010331"/>
                  <a:gd name="connsiteY2061" fmla="*/ 26207 h 303641"/>
                  <a:gd name="connsiteX2062" fmla="*/ 615417 w 1010331"/>
                  <a:gd name="connsiteY2062" fmla="*/ 30726 h 303641"/>
                  <a:gd name="connsiteX2063" fmla="*/ 610898 w 1010331"/>
                  <a:gd name="connsiteY2063" fmla="*/ 26207 h 303641"/>
                  <a:gd name="connsiteX2064" fmla="*/ 615417 w 1010331"/>
                  <a:gd name="connsiteY2064" fmla="*/ 21689 h 303641"/>
                  <a:gd name="connsiteX2065" fmla="*/ 615417 w 1010331"/>
                  <a:gd name="connsiteY2065" fmla="*/ 21689 h 303641"/>
                  <a:gd name="connsiteX2066" fmla="*/ 596439 w 1010331"/>
                  <a:gd name="connsiteY2066" fmla="*/ 21689 h 303641"/>
                  <a:gd name="connsiteX2067" fmla="*/ 600957 w 1010331"/>
                  <a:gd name="connsiteY2067" fmla="*/ 26207 h 303641"/>
                  <a:gd name="connsiteX2068" fmla="*/ 596439 w 1010331"/>
                  <a:gd name="connsiteY2068" fmla="*/ 30726 h 303641"/>
                  <a:gd name="connsiteX2069" fmla="*/ 591920 w 1010331"/>
                  <a:gd name="connsiteY2069" fmla="*/ 26207 h 303641"/>
                  <a:gd name="connsiteX2070" fmla="*/ 596439 w 1010331"/>
                  <a:gd name="connsiteY2070" fmla="*/ 21689 h 303641"/>
                  <a:gd name="connsiteX2071" fmla="*/ 596439 w 1010331"/>
                  <a:gd name="connsiteY2071" fmla="*/ 21689 h 303641"/>
                  <a:gd name="connsiteX2072" fmla="*/ 577461 w 1010331"/>
                  <a:gd name="connsiteY2072" fmla="*/ 21689 h 303641"/>
                  <a:gd name="connsiteX2073" fmla="*/ 581980 w 1010331"/>
                  <a:gd name="connsiteY2073" fmla="*/ 26207 h 303641"/>
                  <a:gd name="connsiteX2074" fmla="*/ 577461 w 1010331"/>
                  <a:gd name="connsiteY2074" fmla="*/ 30726 h 303641"/>
                  <a:gd name="connsiteX2075" fmla="*/ 572943 w 1010331"/>
                  <a:gd name="connsiteY2075" fmla="*/ 26207 h 303641"/>
                  <a:gd name="connsiteX2076" fmla="*/ 577461 w 1010331"/>
                  <a:gd name="connsiteY2076" fmla="*/ 21689 h 303641"/>
                  <a:gd name="connsiteX2077" fmla="*/ 577461 w 1010331"/>
                  <a:gd name="connsiteY2077" fmla="*/ 21689 h 303641"/>
                  <a:gd name="connsiteX2078" fmla="*/ 521432 w 1010331"/>
                  <a:gd name="connsiteY2078" fmla="*/ 21689 h 303641"/>
                  <a:gd name="connsiteX2079" fmla="*/ 525951 w 1010331"/>
                  <a:gd name="connsiteY2079" fmla="*/ 26207 h 303641"/>
                  <a:gd name="connsiteX2080" fmla="*/ 521432 w 1010331"/>
                  <a:gd name="connsiteY2080" fmla="*/ 30726 h 303641"/>
                  <a:gd name="connsiteX2081" fmla="*/ 516914 w 1010331"/>
                  <a:gd name="connsiteY2081" fmla="*/ 26207 h 303641"/>
                  <a:gd name="connsiteX2082" fmla="*/ 521432 w 1010331"/>
                  <a:gd name="connsiteY2082" fmla="*/ 21689 h 303641"/>
                  <a:gd name="connsiteX2083" fmla="*/ 521432 w 1010331"/>
                  <a:gd name="connsiteY2083" fmla="*/ 21689 h 303641"/>
                  <a:gd name="connsiteX2084" fmla="*/ 502455 w 1010331"/>
                  <a:gd name="connsiteY2084" fmla="*/ 21689 h 303641"/>
                  <a:gd name="connsiteX2085" fmla="*/ 506973 w 1010331"/>
                  <a:gd name="connsiteY2085" fmla="*/ 26207 h 303641"/>
                  <a:gd name="connsiteX2086" fmla="*/ 502455 w 1010331"/>
                  <a:gd name="connsiteY2086" fmla="*/ 30726 h 303641"/>
                  <a:gd name="connsiteX2087" fmla="*/ 497936 w 1010331"/>
                  <a:gd name="connsiteY2087" fmla="*/ 26207 h 303641"/>
                  <a:gd name="connsiteX2088" fmla="*/ 502455 w 1010331"/>
                  <a:gd name="connsiteY2088" fmla="*/ 21689 h 303641"/>
                  <a:gd name="connsiteX2089" fmla="*/ 502455 w 1010331"/>
                  <a:gd name="connsiteY2089" fmla="*/ 21689 h 303641"/>
                  <a:gd name="connsiteX2090" fmla="*/ 483477 w 1010331"/>
                  <a:gd name="connsiteY2090" fmla="*/ 21689 h 303641"/>
                  <a:gd name="connsiteX2091" fmla="*/ 487995 w 1010331"/>
                  <a:gd name="connsiteY2091" fmla="*/ 26207 h 303641"/>
                  <a:gd name="connsiteX2092" fmla="*/ 483477 w 1010331"/>
                  <a:gd name="connsiteY2092" fmla="*/ 30726 h 303641"/>
                  <a:gd name="connsiteX2093" fmla="*/ 478959 w 1010331"/>
                  <a:gd name="connsiteY2093" fmla="*/ 26207 h 303641"/>
                  <a:gd name="connsiteX2094" fmla="*/ 483477 w 1010331"/>
                  <a:gd name="connsiteY2094" fmla="*/ 21689 h 303641"/>
                  <a:gd name="connsiteX2095" fmla="*/ 483477 w 1010331"/>
                  <a:gd name="connsiteY2095" fmla="*/ 21689 h 303641"/>
                  <a:gd name="connsiteX2096" fmla="*/ 464499 w 1010331"/>
                  <a:gd name="connsiteY2096" fmla="*/ 21689 h 303641"/>
                  <a:gd name="connsiteX2097" fmla="*/ 469018 w 1010331"/>
                  <a:gd name="connsiteY2097" fmla="*/ 26207 h 303641"/>
                  <a:gd name="connsiteX2098" fmla="*/ 464499 w 1010331"/>
                  <a:gd name="connsiteY2098" fmla="*/ 30726 h 303641"/>
                  <a:gd name="connsiteX2099" fmla="*/ 459981 w 1010331"/>
                  <a:gd name="connsiteY2099" fmla="*/ 26207 h 303641"/>
                  <a:gd name="connsiteX2100" fmla="*/ 464499 w 1010331"/>
                  <a:gd name="connsiteY2100" fmla="*/ 21689 h 303641"/>
                  <a:gd name="connsiteX2101" fmla="*/ 464499 w 1010331"/>
                  <a:gd name="connsiteY2101" fmla="*/ 21689 h 303641"/>
                  <a:gd name="connsiteX2102" fmla="*/ 446425 w 1010331"/>
                  <a:gd name="connsiteY2102" fmla="*/ 21689 h 303641"/>
                  <a:gd name="connsiteX2103" fmla="*/ 450944 w 1010331"/>
                  <a:gd name="connsiteY2103" fmla="*/ 26207 h 303641"/>
                  <a:gd name="connsiteX2104" fmla="*/ 446425 w 1010331"/>
                  <a:gd name="connsiteY2104" fmla="*/ 30726 h 303641"/>
                  <a:gd name="connsiteX2105" fmla="*/ 441907 w 1010331"/>
                  <a:gd name="connsiteY2105" fmla="*/ 26207 h 303641"/>
                  <a:gd name="connsiteX2106" fmla="*/ 446425 w 1010331"/>
                  <a:gd name="connsiteY2106" fmla="*/ 21689 h 303641"/>
                  <a:gd name="connsiteX2107" fmla="*/ 446425 w 1010331"/>
                  <a:gd name="connsiteY2107" fmla="*/ 21689 h 303641"/>
                  <a:gd name="connsiteX2108" fmla="*/ 427448 w 1010331"/>
                  <a:gd name="connsiteY2108" fmla="*/ 21689 h 303641"/>
                  <a:gd name="connsiteX2109" fmla="*/ 431966 w 1010331"/>
                  <a:gd name="connsiteY2109" fmla="*/ 26207 h 303641"/>
                  <a:gd name="connsiteX2110" fmla="*/ 427448 w 1010331"/>
                  <a:gd name="connsiteY2110" fmla="*/ 30726 h 303641"/>
                  <a:gd name="connsiteX2111" fmla="*/ 422929 w 1010331"/>
                  <a:gd name="connsiteY2111" fmla="*/ 26207 h 303641"/>
                  <a:gd name="connsiteX2112" fmla="*/ 427448 w 1010331"/>
                  <a:gd name="connsiteY2112" fmla="*/ 21689 h 303641"/>
                  <a:gd name="connsiteX2113" fmla="*/ 427448 w 1010331"/>
                  <a:gd name="connsiteY2113" fmla="*/ 21689 h 303641"/>
                  <a:gd name="connsiteX2114" fmla="*/ 408470 w 1010331"/>
                  <a:gd name="connsiteY2114" fmla="*/ 21689 h 303641"/>
                  <a:gd name="connsiteX2115" fmla="*/ 412989 w 1010331"/>
                  <a:gd name="connsiteY2115" fmla="*/ 26207 h 303641"/>
                  <a:gd name="connsiteX2116" fmla="*/ 408470 w 1010331"/>
                  <a:gd name="connsiteY2116" fmla="*/ 30726 h 303641"/>
                  <a:gd name="connsiteX2117" fmla="*/ 403952 w 1010331"/>
                  <a:gd name="connsiteY2117" fmla="*/ 26207 h 303641"/>
                  <a:gd name="connsiteX2118" fmla="*/ 408470 w 1010331"/>
                  <a:gd name="connsiteY2118" fmla="*/ 21689 h 303641"/>
                  <a:gd name="connsiteX2119" fmla="*/ 408470 w 1010331"/>
                  <a:gd name="connsiteY2119" fmla="*/ 21689 h 303641"/>
                  <a:gd name="connsiteX2120" fmla="*/ 662409 w 1010331"/>
                  <a:gd name="connsiteY2120" fmla="*/ 10844 h 303641"/>
                  <a:gd name="connsiteX2121" fmla="*/ 666927 w 1010331"/>
                  <a:gd name="connsiteY2121" fmla="*/ 15363 h 303641"/>
                  <a:gd name="connsiteX2122" fmla="*/ 662409 w 1010331"/>
                  <a:gd name="connsiteY2122" fmla="*/ 19881 h 303641"/>
                  <a:gd name="connsiteX2123" fmla="*/ 657890 w 1010331"/>
                  <a:gd name="connsiteY2123" fmla="*/ 15363 h 303641"/>
                  <a:gd name="connsiteX2124" fmla="*/ 662409 w 1010331"/>
                  <a:gd name="connsiteY2124" fmla="*/ 10844 h 303641"/>
                  <a:gd name="connsiteX2125" fmla="*/ 662409 w 1010331"/>
                  <a:gd name="connsiteY2125" fmla="*/ 10844 h 303641"/>
                  <a:gd name="connsiteX2126" fmla="*/ 643431 w 1010331"/>
                  <a:gd name="connsiteY2126" fmla="*/ 10844 h 303641"/>
                  <a:gd name="connsiteX2127" fmla="*/ 647950 w 1010331"/>
                  <a:gd name="connsiteY2127" fmla="*/ 15363 h 303641"/>
                  <a:gd name="connsiteX2128" fmla="*/ 643431 w 1010331"/>
                  <a:gd name="connsiteY2128" fmla="*/ 19881 h 303641"/>
                  <a:gd name="connsiteX2129" fmla="*/ 638913 w 1010331"/>
                  <a:gd name="connsiteY2129" fmla="*/ 15363 h 303641"/>
                  <a:gd name="connsiteX2130" fmla="*/ 643431 w 1010331"/>
                  <a:gd name="connsiteY2130" fmla="*/ 10844 h 303641"/>
                  <a:gd name="connsiteX2131" fmla="*/ 643431 w 1010331"/>
                  <a:gd name="connsiteY2131" fmla="*/ 10844 h 303641"/>
                  <a:gd name="connsiteX2132" fmla="*/ 624453 w 1010331"/>
                  <a:gd name="connsiteY2132" fmla="*/ 10844 h 303641"/>
                  <a:gd name="connsiteX2133" fmla="*/ 628972 w 1010331"/>
                  <a:gd name="connsiteY2133" fmla="*/ 15363 h 303641"/>
                  <a:gd name="connsiteX2134" fmla="*/ 624453 w 1010331"/>
                  <a:gd name="connsiteY2134" fmla="*/ 19881 h 303641"/>
                  <a:gd name="connsiteX2135" fmla="*/ 619935 w 1010331"/>
                  <a:gd name="connsiteY2135" fmla="*/ 15363 h 303641"/>
                  <a:gd name="connsiteX2136" fmla="*/ 624453 w 1010331"/>
                  <a:gd name="connsiteY2136" fmla="*/ 10844 h 303641"/>
                  <a:gd name="connsiteX2137" fmla="*/ 624453 w 1010331"/>
                  <a:gd name="connsiteY2137" fmla="*/ 10844 h 303641"/>
                  <a:gd name="connsiteX2138" fmla="*/ 605476 w 1010331"/>
                  <a:gd name="connsiteY2138" fmla="*/ 10844 h 303641"/>
                  <a:gd name="connsiteX2139" fmla="*/ 609994 w 1010331"/>
                  <a:gd name="connsiteY2139" fmla="*/ 15363 h 303641"/>
                  <a:gd name="connsiteX2140" fmla="*/ 605476 w 1010331"/>
                  <a:gd name="connsiteY2140" fmla="*/ 19881 h 303641"/>
                  <a:gd name="connsiteX2141" fmla="*/ 600957 w 1010331"/>
                  <a:gd name="connsiteY2141" fmla="*/ 15363 h 303641"/>
                  <a:gd name="connsiteX2142" fmla="*/ 605476 w 1010331"/>
                  <a:gd name="connsiteY2142" fmla="*/ 10844 h 303641"/>
                  <a:gd name="connsiteX2143" fmla="*/ 605476 w 1010331"/>
                  <a:gd name="connsiteY2143" fmla="*/ 10844 h 303641"/>
                  <a:gd name="connsiteX2144" fmla="*/ 596439 w 1010331"/>
                  <a:gd name="connsiteY2144" fmla="*/ 1807 h 303641"/>
                  <a:gd name="connsiteX2145" fmla="*/ 600957 w 1010331"/>
                  <a:gd name="connsiteY2145" fmla="*/ 6326 h 303641"/>
                  <a:gd name="connsiteX2146" fmla="*/ 596439 w 1010331"/>
                  <a:gd name="connsiteY2146" fmla="*/ 10844 h 303641"/>
                  <a:gd name="connsiteX2147" fmla="*/ 591920 w 1010331"/>
                  <a:gd name="connsiteY2147" fmla="*/ 6326 h 303641"/>
                  <a:gd name="connsiteX2148" fmla="*/ 596439 w 1010331"/>
                  <a:gd name="connsiteY2148" fmla="*/ 1807 h 303641"/>
                  <a:gd name="connsiteX2149" fmla="*/ 596439 w 1010331"/>
                  <a:gd name="connsiteY2149" fmla="*/ 1807 h 303641"/>
                  <a:gd name="connsiteX2150" fmla="*/ 840437 w 1010331"/>
                  <a:gd name="connsiteY2150" fmla="*/ 143688 h 303641"/>
                  <a:gd name="connsiteX2151" fmla="*/ 844955 w 1010331"/>
                  <a:gd name="connsiteY2151" fmla="*/ 148206 h 303641"/>
                  <a:gd name="connsiteX2152" fmla="*/ 840437 w 1010331"/>
                  <a:gd name="connsiteY2152" fmla="*/ 152725 h 303641"/>
                  <a:gd name="connsiteX2153" fmla="*/ 835918 w 1010331"/>
                  <a:gd name="connsiteY2153" fmla="*/ 148206 h 303641"/>
                  <a:gd name="connsiteX2154" fmla="*/ 840437 w 1010331"/>
                  <a:gd name="connsiteY2154" fmla="*/ 143688 h 303641"/>
                  <a:gd name="connsiteX2155" fmla="*/ 840437 w 1010331"/>
                  <a:gd name="connsiteY2155" fmla="*/ 143688 h 303641"/>
                  <a:gd name="connsiteX2156" fmla="*/ 821459 w 1010331"/>
                  <a:gd name="connsiteY2156" fmla="*/ 143688 h 303641"/>
                  <a:gd name="connsiteX2157" fmla="*/ 825978 w 1010331"/>
                  <a:gd name="connsiteY2157" fmla="*/ 148206 h 303641"/>
                  <a:gd name="connsiteX2158" fmla="*/ 821459 w 1010331"/>
                  <a:gd name="connsiteY2158" fmla="*/ 152725 h 303641"/>
                  <a:gd name="connsiteX2159" fmla="*/ 816941 w 1010331"/>
                  <a:gd name="connsiteY2159" fmla="*/ 148206 h 303641"/>
                  <a:gd name="connsiteX2160" fmla="*/ 821459 w 1010331"/>
                  <a:gd name="connsiteY2160" fmla="*/ 143688 h 303641"/>
                  <a:gd name="connsiteX2161" fmla="*/ 821459 w 1010331"/>
                  <a:gd name="connsiteY2161" fmla="*/ 143688 h 303641"/>
                  <a:gd name="connsiteX2162" fmla="*/ 803385 w 1010331"/>
                  <a:gd name="connsiteY2162" fmla="*/ 143688 h 303641"/>
                  <a:gd name="connsiteX2163" fmla="*/ 807904 w 1010331"/>
                  <a:gd name="connsiteY2163" fmla="*/ 148206 h 303641"/>
                  <a:gd name="connsiteX2164" fmla="*/ 803385 w 1010331"/>
                  <a:gd name="connsiteY2164" fmla="*/ 152725 h 303641"/>
                  <a:gd name="connsiteX2165" fmla="*/ 798867 w 1010331"/>
                  <a:gd name="connsiteY2165" fmla="*/ 148206 h 303641"/>
                  <a:gd name="connsiteX2166" fmla="*/ 803385 w 1010331"/>
                  <a:gd name="connsiteY2166" fmla="*/ 143688 h 303641"/>
                  <a:gd name="connsiteX2167" fmla="*/ 803385 w 1010331"/>
                  <a:gd name="connsiteY2167" fmla="*/ 143688 h 303641"/>
                  <a:gd name="connsiteX2168" fmla="*/ 784408 w 1010331"/>
                  <a:gd name="connsiteY2168" fmla="*/ 143688 h 303641"/>
                  <a:gd name="connsiteX2169" fmla="*/ 788926 w 1010331"/>
                  <a:gd name="connsiteY2169" fmla="*/ 148206 h 303641"/>
                  <a:gd name="connsiteX2170" fmla="*/ 784408 w 1010331"/>
                  <a:gd name="connsiteY2170" fmla="*/ 152725 h 303641"/>
                  <a:gd name="connsiteX2171" fmla="*/ 779889 w 1010331"/>
                  <a:gd name="connsiteY2171" fmla="*/ 148206 h 303641"/>
                  <a:gd name="connsiteX2172" fmla="*/ 784408 w 1010331"/>
                  <a:gd name="connsiteY2172" fmla="*/ 143688 h 303641"/>
                  <a:gd name="connsiteX2173" fmla="*/ 784408 w 1010331"/>
                  <a:gd name="connsiteY2173" fmla="*/ 143688 h 303641"/>
                  <a:gd name="connsiteX2174" fmla="*/ 765430 w 1010331"/>
                  <a:gd name="connsiteY2174" fmla="*/ 143688 h 303641"/>
                  <a:gd name="connsiteX2175" fmla="*/ 769948 w 1010331"/>
                  <a:gd name="connsiteY2175" fmla="*/ 148206 h 303641"/>
                  <a:gd name="connsiteX2176" fmla="*/ 765430 w 1010331"/>
                  <a:gd name="connsiteY2176" fmla="*/ 152725 h 303641"/>
                  <a:gd name="connsiteX2177" fmla="*/ 760912 w 1010331"/>
                  <a:gd name="connsiteY2177" fmla="*/ 148206 h 303641"/>
                  <a:gd name="connsiteX2178" fmla="*/ 765430 w 1010331"/>
                  <a:gd name="connsiteY2178" fmla="*/ 143688 h 303641"/>
                  <a:gd name="connsiteX2179" fmla="*/ 765430 w 1010331"/>
                  <a:gd name="connsiteY2179" fmla="*/ 143688 h 303641"/>
                  <a:gd name="connsiteX2180" fmla="*/ 746452 w 1010331"/>
                  <a:gd name="connsiteY2180" fmla="*/ 143688 h 303641"/>
                  <a:gd name="connsiteX2181" fmla="*/ 750971 w 1010331"/>
                  <a:gd name="connsiteY2181" fmla="*/ 148206 h 303641"/>
                  <a:gd name="connsiteX2182" fmla="*/ 746452 w 1010331"/>
                  <a:gd name="connsiteY2182" fmla="*/ 152725 h 303641"/>
                  <a:gd name="connsiteX2183" fmla="*/ 741934 w 1010331"/>
                  <a:gd name="connsiteY2183" fmla="*/ 148206 h 303641"/>
                  <a:gd name="connsiteX2184" fmla="*/ 746452 w 1010331"/>
                  <a:gd name="connsiteY2184" fmla="*/ 143688 h 303641"/>
                  <a:gd name="connsiteX2185" fmla="*/ 746452 w 1010331"/>
                  <a:gd name="connsiteY2185" fmla="*/ 143688 h 303641"/>
                  <a:gd name="connsiteX2186" fmla="*/ 727475 w 1010331"/>
                  <a:gd name="connsiteY2186" fmla="*/ 143688 h 303641"/>
                  <a:gd name="connsiteX2187" fmla="*/ 731993 w 1010331"/>
                  <a:gd name="connsiteY2187" fmla="*/ 148206 h 303641"/>
                  <a:gd name="connsiteX2188" fmla="*/ 727475 w 1010331"/>
                  <a:gd name="connsiteY2188" fmla="*/ 152725 h 303641"/>
                  <a:gd name="connsiteX2189" fmla="*/ 722956 w 1010331"/>
                  <a:gd name="connsiteY2189" fmla="*/ 148206 h 303641"/>
                  <a:gd name="connsiteX2190" fmla="*/ 727475 w 1010331"/>
                  <a:gd name="connsiteY2190" fmla="*/ 143688 h 303641"/>
                  <a:gd name="connsiteX2191" fmla="*/ 727475 w 1010331"/>
                  <a:gd name="connsiteY2191" fmla="*/ 143688 h 303641"/>
                  <a:gd name="connsiteX2192" fmla="*/ 709401 w 1010331"/>
                  <a:gd name="connsiteY2192" fmla="*/ 143688 h 303641"/>
                  <a:gd name="connsiteX2193" fmla="*/ 713919 w 1010331"/>
                  <a:gd name="connsiteY2193" fmla="*/ 148206 h 303641"/>
                  <a:gd name="connsiteX2194" fmla="*/ 709401 w 1010331"/>
                  <a:gd name="connsiteY2194" fmla="*/ 152725 h 303641"/>
                  <a:gd name="connsiteX2195" fmla="*/ 704882 w 1010331"/>
                  <a:gd name="connsiteY2195" fmla="*/ 148206 h 303641"/>
                  <a:gd name="connsiteX2196" fmla="*/ 709401 w 1010331"/>
                  <a:gd name="connsiteY2196" fmla="*/ 143688 h 303641"/>
                  <a:gd name="connsiteX2197" fmla="*/ 709401 w 1010331"/>
                  <a:gd name="connsiteY2197" fmla="*/ 143688 h 303641"/>
                  <a:gd name="connsiteX2198" fmla="*/ 690423 w 1010331"/>
                  <a:gd name="connsiteY2198" fmla="*/ 143688 h 303641"/>
                  <a:gd name="connsiteX2199" fmla="*/ 694942 w 1010331"/>
                  <a:gd name="connsiteY2199" fmla="*/ 148206 h 303641"/>
                  <a:gd name="connsiteX2200" fmla="*/ 690423 w 1010331"/>
                  <a:gd name="connsiteY2200" fmla="*/ 152725 h 303641"/>
                  <a:gd name="connsiteX2201" fmla="*/ 685905 w 1010331"/>
                  <a:gd name="connsiteY2201" fmla="*/ 148206 h 303641"/>
                  <a:gd name="connsiteX2202" fmla="*/ 690423 w 1010331"/>
                  <a:gd name="connsiteY2202" fmla="*/ 143688 h 303641"/>
                  <a:gd name="connsiteX2203" fmla="*/ 690423 w 1010331"/>
                  <a:gd name="connsiteY2203" fmla="*/ 143688 h 303641"/>
                  <a:gd name="connsiteX2204" fmla="*/ 671446 w 1010331"/>
                  <a:gd name="connsiteY2204" fmla="*/ 143688 h 303641"/>
                  <a:gd name="connsiteX2205" fmla="*/ 675964 w 1010331"/>
                  <a:gd name="connsiteY2205" fmla="*/ 148206 h 303641"/>
                  <a:gd name="connsiteX2206" fmla="*/ 671446 w 1010331"/>
                  <a:gd name="connsiteY2206" fmla="*/ 152725 h 303641"/>
                  <a:gd name="connsiteX2207" fmla="*/ 666927 w 1010331"/>
                  <a:gd name="connsiteY2207" fmla="*/ 148206 h 303641"/>
                  <a:gd name="connsiteX2208" fmla="*/ 671446 w 1010331"/>
                  <a:gd name="connsiteY2208" fmla="*/ 143688 h 303641"/>
                  <a:gd name="connsiteX2209" fmla="*/ 671446 w 1010331"/>
                  <a:gd name="connsiteY2209" fmla="*/ 143688 h 303641"/>
                  <a:gd name="connsiteX2210" fmla="*/ 652468 w 1010331"/>
                  <a:gd name="connsiteY2210" fmla="*/ 143688 h 303641"/>
                  <a:gd name="connsiteX2211" fmla="*/ 656987 w 1010331"/>
                  <a:gd name="connsiteY2211" fmla="*/ 148206 h 303641"/>
                  <a:gd name="connsiteX2212" fmla="*/ 652468 w 1010331"/>
                  <a:gd name="connsiteY2212" fmla="*/ 152725 h 303641"/>
                  <a:gd name="connsiteX2213" fmla="*/ 647950 w 1010331"/>
                  <a:gd name="connsiteY2213" fmla="*/ 148206 h 303641"/>
                  <a:gd name="connsiteX2214" fmla="*/ 652468 w 1010331"/>
                  <a:gd name="connsiteY2214" fmla="*/ 143688 h 303641"/>
                  <a:gd name="connsiteX2215" fmla="*/ 652468 w 1010331"/>
                  <a:gd name="connsiteY2215" fmla="*/ 143688 h 303641"/>
                  <a:gd name="connsiteX2216" fmla="*/ 633490 w 1010331"/>
                  <a:gd name="connsiteY2216" fmla="*/ 143688 h 303641"/>
                  <a:gd name="connsiteX2217" fmla="*/ 638009 w 1010331"/>
                  <a:gd name="connsiteY2217" fmla="*/ 148206 h 303641"/>
                  <a:gd name="connsiteX2218" fmla="*/ 633490 w 1010331"/>
                  <a:gd name="connsiteY2218" fmla="*/ 152725 h 303641"/>
                  <a:gd name="connsiteX2219" fmla="*/ 628972 w 1010331"/>
                  <a:gd name="connsiteY2219" fmla="*/ 148206 h 303641"/>
                  <a:gd name="connsiteX2220" fmla="*/ 633490 w 1010331"/>
                  <a:gd name="connsiteY2220" fmla="*/ 143688 h 303641"/>
                  <a:gd name="connsiteX2221" fmla="*/ 633490 w 1010331"/>
                  <a:gd name="connsiteY2221" fmla="*/ 143688 h 303641"/>
                  <a:gd name="connsiteX2222" fmla="*/ 615417 w 1010331"/>
                  <a:gd name="connsiteY2222" fmla="*/ 143688 h 303641"/>
                  <a:gd name="connsiteX2223" fmla="*/ 619935 w 1010331"/>
                  <a:gd name="connsiteY2223" fmla="*/ 148206 h 303641"/>
                  <a:gd name="connsiteX2224" fmla="*/ 615417 w 1010331"/>
                  <a:gd name="connsiteY2224" fmla="*/ 152725 h 303641"/>
                  <a:gd name="connsiteX2225" fmla="*/ 610898 w 1010331"/>
                  <a:gd name="connsiteY2225" fmla="*/ 148206 h 303641"/>
                  <a:gd name="connsiteX2226" fmla="*/ 615417 w 1010331"/>
                  <a:gd name="connsiteY2226" fmla="*/ 143688 h 303641"/>
                  <a:gd name="connsiteX2227" fmla="*/ 615417 w 1010331"/>
                  <a:gd name="connsiteY2227" fmla="*/ 143688 h 303641"/>
                  <a:gd name="connsiteX2228" fmla="*/ 596439 w 1010331"/>
                  <a:gd name="connsiteY2228" fmla="*/ 143688 h 303641"/>
                  <a:gd name="connsiteX2229" fmla="*/ 600957 w 1010331"/>
                  <a:gd name="connsiteY2229" fmla="*/ 148206 h 303641"/>
                  <a:gd name="connsiteX2230" fmla="*/ 596439 w 1010331"/>
                  <a:gd name="connsiteY2230" fmla="*/ 152725 h 303641"/>
                  <a:gd name="connsiteX2231" fmla="*/ 591920 w 1010331"/>
                  <a:gd name="connsiteY2231" fmla="*/ 148206 h 303641"/>
                  <a:gd name="connsiteX2232" fmla="*/ 596439 w 1010331"/>
                  <a:gd name="connsiteY2232" fmla="*/ 143688 h 303641"/>
                  <a:gd name="connsiteX2233" fmla="*/ 596439 w 1010331"/>
                  <a:gd name="connsiteY2233" fmla="*/ 143688 h 303641"/>
                  <a:gd name="connsiteX2234" fmla="*/ 577461 w 1010331"/>
                  <a:gd name="connsiteY2234" fmla="*/ 143688 h 303641"/>
                  <a:gd name="connsiteX2235" fmla="*/ 581980 w 1010331"/>
                  <a:gd name="connsiteY2235" fmla="*/ 148206 h 303641"/>
                  <a:gd name="connsiteX2236" fmla="*/ 577461 w 1010331"/>
                  <a:gd name="connsiteY2236" fmla="*/ 152725 h 303641"/>
                  <a:gd name="connsiteX2237" fmla="*/ 572943 w 1010331"/>
                  <a:gd name="connsiteY2237" fmla="*/ 148206 h 303641"/>
                  <a:gd name="connsiteX2238" fmla="*/ 577461 w 1010331"/>
                  <a:gd name="connsiteY2238" fmla="*/ 143688 h 303641"/>
                  <a:gd name="connsiteX2239" fmla="*/ 577461 w 1010331"/>
                  <a:gd name="connsiteY2239" fmla="*/ 143688 h 303641"/>
                  <a:gd name="connsiteX2240" fmla="*/ 558484 w 1010331"/>
                  <a:gd name="connsiteY2240" fmla="*/ 143688 h 303641"/>
                  <a:gd name="connsiteX2241" fmla="*/ 563002 w 1010331"/>
                  <a:gd name="connsiteY2241" fmla="*/ 148206 h 303641"/>
                  <a:gd name="connsiteX2242" fmla="*/ 558484 w 1010331"/>
                  <a:gd name="connsiteY2242" fmla="*/ 152725 h 303641"/>
                  <a:gd name="connsiteX2243" fmla="*/ 553965 w 1010331"/>
                  <a:gd name="connsiteY2243" fmla="*/ 148206 h 303641"/>
                  <a:gd name="connsiteX2244" fmla="*/ 558484 w 1010331"/>
                  <a:gd name="connsiteY2244" fmla="*/ 143688 h 303641"/>
                  <a:gd name="connsiteX2245" fmla="*/ 558484 w 1010331"/>
                  <a:gd name="connsiteY2245" fmla="*/ 143688 h 303641"/>
                  <a:gd name="connsiteX2246" fmla="*/ 539506 w 1010331"/>
                  <a:gd name="connsiteY2246" fmla="*/ 143688 h 303641"/>
                  <a:gd name="connsiteX2247" fmla="*/ 544025 w 1010331"/>
                  <a:gd name="connsiteY2247" fmla="*/ 148206 h 303641"/>
                  <a:gd name="connsiteX2248" fmla="*/ 539506 w 1010331"/>
                  <a:gd name="connsiteY2248" fmla="*/ 152725 h 303641"/>
                  <a:gd name="connsiteX2249" fmla="*/ 534988 w 1010331"/>
                  <a:gd name="connsiteY2249" fmla="*/ 148206 h 303641"/>
                  <a:gd name="connsiteX2250" fmla="*/ 539506 w 1010331"/>
                  <a:gd name="connsiteY2250" fmla="*/ 143688 h 303641"/>
                  <a:gd name="connsiteX2251" fmla="*/ 539506 w 1010331"/>
                  <a:gd name="connsiteY2251" fmla="*/ 143688 h 303641"/>
                  <a:gd name="connsiteX2252" fmla="*/ 521432 w 1010331"/>
                  <a:gd name="connsiteY2252" fmla="*/ 143688 h 303641"/>
                  <a:gd name="connsiteX2253" fmla="*/ 525951 w 1010331"/>
                  <a:gd name="connsiteY2253" fmla="*/ 148206 h 303641"/>
                  <a:gd name="connsiteX2254" fmla="*/ 521432 w 1010331"/>
                  <a:gd name="connsiteY2254" fmla="*/ 152725 h 303641"/>
                  <a:gd name="connsiteX2255" fmla="*/ 516914 w 1010331"/>
                  <a:gd name="connsiteY2255" fmla="*/ 148206 h 303641"/>
                  <a:gd name="connsiteX2256" fmla="*/ 521432 w 1010331"/>
                  <a:gd name="connsiteY2256" fmla="*/ 143688 h 303641"/>
                  <a:gd name="connsiteX2257" fmla="*/ 521432 w 1010331"/>
                  <a:gd name="connsiteY2257" fmla="*/ 143688 h 303641"/>
                  <a:gd name="connsiteX2258" fmla="*/ 502455 w 1010331"/>
                  <a:gd name="connsiteY2258" fmla="*/ 143688 h 303641"/>
                  <a:gd name="connsiteX2259" fmla="*/ 506973 w 1010331"/>
                  <a:gd name="connsiteY2259" fmla="*/ 148206 h 303641"/>
                  <a:gd name="connsiteX2260" fmla="*/ 502455 w 1010331"/>
                  <a:gd name="connsiteY2260" fmla="*/ 152725 h 303641"/>
                  <a:gd name="connsiteX2261" fmla="*/ 497936 w 1010331"/>
                  <a:gd name="connsiteY2261" fmla="*/ 148206 h 303641"/>
                  <a:gd name="connsiteX2262" fmla="*/ 502455 w 1010331"/>
                  <a:gd name="connsiteY2262" fmla="*/ 143688 h 303641"/>
                  <a:gd name="connsiteX2263" fmla="*/ 502455 w 1010331"/>
                  <a:gd name="connsiteY2263" fmla="*/ 143688 h 303641"/>
                  <a:gd name="connsiteX2264" fmla="*/ 483477 w 1010331"/>
                  <a:gd name="connsiteY2264" fmla="*/ 143688 h 303641"/>
                  <a:gd name="connsiteX2265" fmla="*/ 487995 w 1010331"/>
                  <a:gd name="connsiteY2265" fmla="*/ 148206 h 303641"/>
                  <a:gd name="connsiteX2266" fmla="*/ 483477 w 1010331"/>
                  <a:gd name="connsiteY2266" fmla="*/ 152725 h 303641"/>
                  <a:gd name="connsiteX2267" fmla="*/ 478959 w 1010331"/>
                  <a:gd name="connsiteY2267" fmla="*/ 148206 h 303641"/>
                  <a:gd name="connsiteX2268" fmla="*/ 483477 w 1010331"/>
                  <a:gd name="connsiteY2268" fmla="*/ 143688 h 303641"/>
                  <a:gd name="connsiteX2269" fmla="*/ 483477 w 1010331"/>
                  <a:gd name="connsiteY2269" fmla="*/ 143688 h 303641"/>
                  <a:gd name="connsiteX2270" fmla="*/ 464499 w 1010331"/>
                  <a:gd name="connsiteY2270" fmla="*/ 143688 h 303641"/>
                  <a:gd name="connsiteX2271" fmla="*/ 469018 w 1010331"/>
                  <a:gd name="connsiteY2271" fmla="*/ 148206 h 303641"/>
                  <a:gd name="connsiteX2272" fmla="*/ 464499 w 1010331"/>
                  <a:gd name="connsiteY2272" fmla="*/ 152725 h 303641"/>
                  <a:gd name="connsiteX2273" fmla="*/ 459981 w 1010331"/>
                  <a:gd name="connsiteY2273" fmla="*/ 148206 h 303641"/>
                  <a:gd name="connsiteX2274" fmla="*/ 464499 w 1010331"/>
                  <a:gd name="connsiteY2274" fmla="*/ 143688 h 303641"/>
                  <a:gd name="connsiteX2275" fmla="*/ 464499 w 1010331"/>
                  <a:gd name="connsiteY2275" fmla="*/ 143688 h 303641"/>
                  <a:gd name="connsiteX2276" fmla="*/ 446425 w 1010331"/>
                  <a:gd name="connsiteY2276" fmla="*/ 143688 h 303641"/>
                  <a:gd name="connsiteX2277" fmla="*/ 450944 w 1010331"/>
                  <a:gd name="connsiteY2277" fmla="*/ 148206 h 303641"/>
                  <a:gd name="connsiteX2278" fmla="*/ 446425 w 1010331"/>
                  <a:gd name="connsiteY2278" fmla="*/ 152725 h 303641"/>
                  <a:gd name="connsiteX2279" fmla="*/ 441907 w 1010331"/>
                  <a:gd name="connsiteY2279" fmla="*/ 148206 h 303641"/>
                  <a:gd name="connsiteX2280" fmla="*/ 446425 w 1010331"/>
                  <a:gd name="connsiteY2280" fmla="*/ 143688 h 303641"/>
                  <a:gd name="connsiteX2281" fmla="*/ 446425 w 1010331"/>
                  <a:gd name="connsiteY2281" fmla="*/ 143688 h 303641"/>
                  <a:gd name="connsiteX2282" fmla="*/ 427448 w 1010331"/>
                  <a:gd name="connsiteY2282" fmla="*/ 143688 h 303641"/>
                  <a:gd name="connsiteX2283" fmla="*/ 431966 w 1010331"/>
                  <a:gd name="connsiteY2283" fmla="*/ 148206 h 303641"/>
                  <a:gd name="connsiteX2284" fmla="*/ 427448 w 1010331"/>
                  <a:gd name="connsiteY2284" fmla="*/ 152725 h 303641"/>
                  <a:gd name="connsiteX2285" fmla="*/ 422929 w 1010331"/>
                  <a:gd name="connsiteY2285" fmla="*/ 148206 h 303641"/>
                  <a:gd name="connsiteX2286" fmla="*/ 427448 w 1010331"/>
                  <a:gd name="connsiteY2286" fmla="*/ 143688 h 303641"/>
                  <a:gd name="connsiteX2287" fmla="*/ 427448 w 1010331"/>
                  <a:gd name="connsiteY2287" fmla="*/ 143688 h 303641"/>
                  <a:gd name="connsiteX2288" fmla="*/ 408470 w 1010331"/>
                  <a:gd name="connsiteY2288" fmla="*/ 143688 h 303641"/>
                  <a:gd name="connsiteX2289" fmla="*/ 412989 w 1010331"/>
                  <a:gd name="connsiteY2289" fmla="*/ 148206 h 303641"/>
                  <a:gd name="connsiteX2290" fmla="*/ 408470 w 1010331"/>
                  <a:gd name="connsiteY2290" fmla="*/ 152725 h 303641"/>
                  <a:gd name="connsiteX2291" fmla="*/ 403952 w 1010331"/>
                  <a:gd name="connsiteY2291" fmla="*/ 148206 h 303641"/>
                  <a:gd name="connsiteX2292" fmla="*/ 408470 w 1010331"/>
                  <a:gd name="connsiteY2292" fmla="*/ 143688 h 303641"/>
                  <a:gd name="connsiteX2293" fmla="*/ 408470 w 1010331"/>
                  <a:gd name="connsiteY2293" fmla="*/ 143688 h 303641"/>
                  <a:gd name="connsiteX2294" fmla="*/ 389493 w 1010331"/>
                  <a:gd name="connsiteY2294" fmla="*/ 143688 h 303641"/>
                  <a:gd name="connsiteX2295" fmla="*/ 394011 w 1010331"/>
                  <a:gd name="connsiteY2295" fmla="*/ 148206 h 303641"/>
                  <a:gd name="connsiteX2296" fmla="*/ 389493 w 1010331"/>
                  <a:gd name="connsiteY2296" fmla="*/ 152725 h 303641"/>
                  <a:gd name="connsiteX2297" fmla="*/ 384974 w 1010331"/>
                  <a:gd name="connsiteY2297" fmla="*/ 148206 h 303641"/>
                  <a:gd name="connsiteX2298" fmla="*/ 389493 w 1010331"/>
                  <a:gd name="connsiteY2298" fmla="*/ 143688 h 303641"/>
                  <a:gd name="connsiteX2299" fmla="*/ 389493 w 1010331"/>
                  <a:gd name="connsiteY2299" fmla="*/ 143688 h 303641"/>
                  <a:gd name="connsiteX2300" fmla="*/ 370515 w 1010331"/>
                  <a:gd name="connsiteY2300" fmla="*/ 143688 h 303641"/>
                  <a:gd name="connsiteX2301" fmla="*/ 375034 w 1010331"/>
                  <a:gd name="connsiteY2301" fmla="*/ 148206 h 303641"/>
                  <a:gd name="connsiteX2302" fmla="*/ 370515 w 1010331"/>
                  <a:gd name="connsiteY2302" fmla="*/ 152725 h 303641"/>
                  <a:gd name="connsiteX2303" fmla="*/ 365997 w 1010331"/>
                  <a:gd name="connsiteY2303" fmla="*/ 148206 h 303641"/>
                  <a:gd name="connsiteX2304" fmla="*/ 370515 w 1010331"/>
                  <a:gd name="connsiteY2304" fmla="*/ 143688 h 303641"/>
                  <a:gd name="connsiteX2305" fmla="*/ 370515 w 1010331"/>
                  <a:gd name="connsiteY2305" fmla="*/ 143688 h 303641"/>
                  <a:gd name="connsiteX2306" fmla="*/ 352441 w 1010331"/>
                  <a:gd name="connsiteY2306" fmla="*/ 143688 h 303641"/>
                  <a:gd name="connsiteX2307" fmla="*/ 356960 w 1010331"/>
                  <a:gd name="connsiteY2307" fmla="*/ 148206 h 303641"/>
                  <a:gd name="connsiteX2308" fmla="*/ 352441 w 1010331"/>
                  <a:gd name="connsiteY2308" fmla="*/ 152725 h 303641"/>
                  <a:gd name="connsiteX2309" fmla="*/ 347923 w 1010331"/>
                  <a:gd name="connsiteY2309" fmla="*/ 148206 h 303641"/>
                  <a:gd name="connsiteX2310" fmla="*/ 352441 w 1010331"/>
                  <a:gd name="connsiteY2310" fmla="*/ 143688 h 303641"/>
                  <a:gd name="connsiteX2311" fmla="*/ 352441 w 1010331"/>
                  <a:gd name="connsiteY2311" fmla="*/ 143688 h 303641"/>
                  <a:gd name="connsiteX2312" fmla="*/ 333464 w 1010331"/>
                  <a:gd name="connsiteY2312" fmla="*/ 143688 h 303641"/>
                  <a:gd name="connsiteX2313" fmla="*/ 337982 w 1010331"/>
                  <a:gd name="connsiteY2313" fmla="*/ 148206 h 303641"/>
                  <a:gd name="connsiteX2314" fmla="*/ 333464 w 1010331"/>
                  <a:gd name="connsiteY2314" fmla="*/ 152725 h 303641"/>
                  <a:gd name="connsiteX2315" fmla="*/ 328945 w 1010331"/>
                  <a:gd name="connsiteY2315" fmla="*/ 148206 h 303641"/>
                  <a:gd name="connsiteX2316" fmla="*/ 333464 w 1010331"/>
                  <a:gd name="connsiteY2316" fmla="*/ 143688 h 303641"/>
                  <a:gd name="connsiteX2317" fmla="*/ 333464 w 1010331"/>
                  <a:gd name="connsiteY2317" fmla="*/ 143688 h 303641"/>
                  <a:gd name="connsiteX2318" fmla="*/ 314486 w 1010331"/>
                  <a:gd name="connsiteY2318" fmla="*/ 143688 h 303641"/>
                  <a:gd name="connsiteX2319" fmla="*/ 319004 w 1010331"/>
                  <a:gd name="connsiteY2319" fmla="*/ 148206 h 303641"/>
                  <a:gd name="connsiteX2320" fmla="*/ 314486 w 1010331"/>
                  <a:gd name="connsiteY2320" fmla="*/ 152725 h 303641"/>
                  <a:gd name="connsiteX2321" fmla="*/ 309968 w 1010331"/>
                  <a:gd name="connsiteY2321" fmla="*/ 148206 h 303641"/>
                  <a:gd name="connsiteX2322" fmla="*/ 314486 w 1010331"/>
                  <a:gd name="connsiteY2322" fmla="*/ 143688 h 303641"/>
                  <a:gd name="connsiteX2323" fmla="*/ 314486 w 1010331"/>
                  <a:gd name="connsiteY2323" fmla="*/ 143688 h 303641"/>
                  <a:gd name="connsiteX2324" fmla="*/ 295508 w 1010331"/>
                  <a:gd name="connsiteY2324" fmla="*/ 143688 h 303641"/>
                  <a:gd name="connsiteX2325" fmla="*/ 300027 w 1010331"/>
                  <a:gd name="connsiteY2325" fmla="*/ 148206 h 303641"/>
                  <a:gd name="connsiteX2326" fmla="*/ 295508 w 1010331"/>
                  <a:gd name="connsiteY2326" fmla="*/ 152725 h 303641"/>
                  <a:gd name="connsiteX2327" fmla="*/ 290990 w 1010331"/>
                  <a:gd name="connsiteY2327" fmla="*/ 148206 h 303641"/>
                  <a:gd name="connsiteX2328" fmla="*/ 295508 w 1010331"/>
                  <a:gd name="connsiteY2328" fmla="*/ 143688 h 303641"/>
                  <a:gd name="connsiteX2329" fmla="*/ 295508 w 1010331"/>
                  <a:gd name="connsiteY2329" fmla="*/ 143688 h 303641"/>
                  <a:gd name="connsiteX2330" fmla="*/ 831400 w 1010331"/>
                  <a:gd name="connsiteY2330" fmla="*/ 132843 h 303641"/>
                  <a:gd name="connsiteX2331" fmla="*/ 835918 w 1010331"/>
                  <a:gd name="connsiteY2331" fmla="*/ 137362 h 303641"/>
                  <a:gd name="connsiteX2332" fmla="*/ 831400 w 1010331"/>
                  <a:gd name="connsiteY2332" fmla="*/ 141880 h 303641"/>
                  <a:gd name="connsiteX2333" fmla="*/ 826881 w 1010331"/>
                  <a:gd name="connsiteY2333" fmla="*/ 137362 h 303641"/>
                  <a:gd name="connsiteX2334" fmla="*/ 831400 w 1010331"/>
                  <a:gd name="connsiteY2334" fmla="*/ 132843 h 303641"/>
                  <a:gd name="connsiteX2335" fmla="*/ 831400 w 1010331"/>
                  <a:gd name="connsiteY2335" fmla="*/ 132843 h 303641"/>
                  <a:gd name="connsiteX2336" fmla="*/ 812422 w 1010331"/>
                  <a:gd name="connsiteY2336" fmla="*/ 132843 h 303641"/>
                  <a:gd name="connsiteX2337" fmla="*/ 816941 w 1010331"/>
                  <a:gd name="connsiteY2337" fmla="*/ 137362 h 303641"/>
                  <a:gd name="connsiteX2338" fmla="*/ 812422 w 1010331"/>
                  <a:gd name="connsiteY2338" fmla="*/ 141880 h 303641"/>
                  <a:gd name="connsiteX2339" fmla="*/ 807904 w 1010331"/>
                  <a:gd name="connsiteY2339" fmla="*/ 137362 h 303641"/>
                  <a:gd name="connsiteX2340" fmla="*/ 812422 w 1010331"/>
                  <a:gd name="connsiteY2340" fmla="*/ 132843 h 303641"/>
                  <a:gd name="connsiteX2341" fmla="*/ 812422 w 1010331"/>
                  <a:gd name="connsiteY2341" fmla="*/ 132843 h 303641"/>
                  <a:gd name="connsiteX2342" fmla="*/ 793445 w 1010331"/>
                  <a:gd name="connsiteY2342" fmla="*/ 132843 h 303641"/>
                  <a:gd name="connsiteX2343" fmla="*/ 797963 w 1010331"/>
                  <a:gd name="connsiteY2343" fmla="*/ 137362 h 303641"/>
                  <a:gd name="connsiteX2344" fmla="*/ 793445 w 1010331"/>
                  <a:gd name="connsiteY2344" fmla="*/ 141880 h 303641"/>
                  <a:gd name="connsiteX2345" fmla="*/ 788926 w 1010331"/>
                  <a:gd name="connsiteY2345" fmla="*/ 137362 h 303641"/>
                  <a:gd name="connsiteX2346" fmla="*/ 793445 w 1010331"/>
                  <a:gd name="connsiteY2346" fmla="*/ 132843 h 303641"/>
                  <a:gd name="connsiteX2347" fmla="*/ 793445 w 1010331"/>
                  <a:gd name="connsiteY2347" fmla="*/ 132843 h 303641"/>
                  <a:gd name="connsiteX2348" fmla="*/ 774467 w 1010331"/>
                  <a:gd name="connsiteY2348" fmla="*/ 132843 h 303641"/>
                  <a:gd name="connsiteX2349" fmla="*/ 778985 w 1010331"/>
                  <a:gd name="connsiteY2349" fmla="*/ 137362 h 303641"/>
                  <a:gd name="connsiteX2350" fmla="*/ 774467 w 1010331"/>
                  <a:gd name="connsiteY2350" fmla="*/ 141880 h 303641"/>
                  <a:gd name="connsiteX2351" fmla="*/ 769948 w 1010331"/>
                  <a:gd name="connsiteY2351" fmla="*/ 137362 h 303641"/>
                  <a:gd name="connsiteX2352" fmla="*/ 774467 w 1010331"/>
                  <a:gd name="connsiteY2352" fmla="*/ 132843 h 303641"/>
                  <a:gd name="connsiteX2353" fmla="*/ 774467 w 1010331"/>
                  <a:gd name="connsiteY2353" fmla="*/ 132843 h 303641"/>
                  <a:gd name="connsiteX2354" fmla="*/ 756393 w 1010331"/>
                  <a:gd name="connsiteY2354" fmla="*/ 132843 h 303641"/>
                  <a:gd name="connsiteX2355" fmla="*/ 760912 w 1010331"/>
                  <a:gd name="connsiteY2355" fmla="*/ 137362 h 303641"/>
                  <a:gd name="connsiteX2356" fmla="*/ 756393 w 1010331"/>
                  <a:gd name="connsiteY2356" fmla="*/ 141880 h 303641"/>
                  <a:gd name="connsiteX2357" fmla="*/ 751875 w 1010331"/>
                  <a:gd name="connsiteY2357" fmla="*/ 137362 h 303641"/>
                  <a:gd name="connsiteX2358" fmla="*/ 756393 w 1010331"/>
                  <a:gd name="connsiteY2358" fmla="*/ 132843 h 303641"/>
                  <a:gd name="connsiteX2359" fmla="*/ 756393 w 1010331"/>
                  <a:gd name="connsiteY2359" fmla="*/ 132843 h 303641"/>
                  <a:gd name="connsiteX2360" fmla="*/ 737415 w 1010331"/>
                  <a:gd name="connsiteY2360" fmla="*/ 132843 h 303641"/>
                  <a:gd name="connsiteX2361" fmla="*/ 741934 w 1010331"/>
                  <a:gd name="connsiteY2361" fmla="*/ 137362 h 303641"/>
                  <a:gd name="connsiteX2362" fmla="*/ 737415 w 1010331"/>
                  <a:gd name="connsiteY2362" fmla="*/ 141880 h 303641"/>
                  <a:gd name="connsiteX2363" fmla="*/ 732897 w 1010331"/>
                  <a:gd name="connsiteY2363" fmla="*/ 137362 h 303641"/>
                  <a:gd name="connsiteX2364" fmla="*/ 737415 w 1010331"/>
                  <a:gd name="connsiteY2364" fmla="*/ 132843 h 303641"/>
                  <a:gd name="connsiteX2365" fmla="*/ 737415 w 1010331"/>
                  <a:gd name="connsiteY2365" fmla="*/ 132843 h 303641"/>
                  <a:gd name="connsiteX2366" fmla="*/ 718438 w 1010331"/>
                  <a:gd name="connsiteY2366" fmla="*/ 132843 h 303641"/>
                  <a:gd name="connsiteX2367" fmla="*/ 722956 w 1010331"/>
                  <a:gd name="connsiteY2367" fmla="*/ 137362 h 303641"/>
                  <a:gd name="connsiteX2368" fmla="*/ 718438 w 1010331"/>
                  <a:gd name="connsiteY2368" fmla="*/ 141880 h 303641"/>
                  <a:gd name="connsiteX2369" fmla="*/ 713919 w 1010331"/>
                  <a:gd name="connsiteY2369" fmla="*/ 137362 h 303641"/>
                  <a:gd name="connsiteX2370" fmla="*/ 718438 w 1010331"/>
                  <a:gd name="connsiteY2370" fmla="*/ 132843 h 303641"/>
                  <a:gd name="connsiteX2371" fmla="*/ 718438 w 1010331"/>
                  <a:gd name="connsiteY2371" fmla="*/ 132843 h 303641"/>
                  <a:gd name="connsiteX2372" fmla="*/ 699460 w 1010331"/>
                  <a:gd name="connsiteY2372" fmla="*/ 132843 h 303641"/>
                  <a:gd name="connsiteX2373" fmla="*/ 703979 w 1010331"/>
                  <a:gd name="connsiteY2373" fmla="*/ 137362 h 303641"/>
                  <a:gd name="connsiteX2374" fmla="*/ 699460 w 1010331"/>
                  <a:gd name="connsiteY2374" fmla="*/ 141880 h 303641"/>
                  <a:gd name="connsiteX2375" fmla="*/ 694942 w 1010331"/>
                  <a:gd name="connsiteY2375" fmla="*/ 137362 h 303641"/>
                  <a:gd name="connsiteX2376" fmla="*/ 699460 w 1010331"/>
                  <a:gd name="connsiteY2376" fmla="*/ 132843 h 303641"/>
                  <a:gd name="connsiteX2377" fmla="*/ 699460 w 1010331"/>
                  <a:gd name="connsiteY2377" fmla="*/ 132843 h 303641"/>
                  <a:gd name="connsiteX2378" fmla="*/ 680483 w 1010331"/>
                  <a:gd name="connsiteY2378" fmla="*/ 132843 h 303641"/>
                  <a:gd name="connsiteX2379" fmla="*/ 685001 w 1010331"/>
                  <a:gd name="connsiteY2379" fmla="*/ 137362 h 303641"/>
                  <a:gd name="connsiteX2380" fmla="*/ 680483 w 1010331"/>
                  <a:gd name="connsiteY2380" fmla="*/ 141880 h 303641"/>
                  <a:gd name="connsiteX2381" fmla="*/ 675964 w 1010331"/>
                  <a:gd name="connsiteY2381" fmla="*/ 137362 h 303641"/>
                  <a:gd name="connsiteX2382" fmla="*/ 680483 w 1010331"/>
                  <a:gd name="connsiteY2382" fmla="*/ 132843 h 303641"/>
                  <a:gd name="connsiteX2383" fmla="*/ 680483 w 1010331"/>
                  <a:gd name="connsiteY2383" fmla="*/ 132843 h 303641"/>
                  <a:gd name="connsiteX2384" fmla="*/ 662409 w 1010331"/>
                  <a:gd name="connsiteY2384" fmla="*/ 132843 h 303641"/>
                  <a:gd name="connsiteX2385" fmla="*/ 666927 w 1010331"/>
                  <a:gd name="connsiteY2385" fmla="*/ 137362 h 303641"/>
                  <a:gd name="connsiteX2386" fmla="*/ 662409 w 1010331"/>
                  <a:gd name="connsiteY2386" fmla="*/ 141880 h 303641"/>
                  <a:gd name="connsiteX2387" fmla="*/ 657890 w 1010331"/>
                  <a:gd name="connsiteY2387" fmla="*/ 137362 h 303641"/>
                  <a:gd name="connsiteX2388" fmla="*/ 662409 w 1010331"/>
                  <a:gd name="connsiteY2388" fmla="*/ 132843 h 303641"/>
                  <a:gd name="connsiteX2389" fmla="*/ 662409 w 1010331"/>
                  <a:gd name="connsiteY2389" fmla="*/ 132843 h 303641"/>
                  <a:gd name="connsiteX2390" fmla="*/ 643431 w 1010331"/>
                  <a:gd name="connsiteY2390" fmla="*/ 132843 h 303641"/>
                  <a:gd name="connsiteX2391" fmla="*/ 647950 w 1010331"/>
                  <a:gd name="connsiteY2391" fmla="*/ 137362 h 303641"/>
                  <a:gd name="connsiteX2392" fmla="*/ 643431 w 1010331"/>
                  <a:gd name="connsiteY2392" fmla="*/ 141880 h 303641"/>
                  <a:gd name="connsiteX2393" fmla="*/ 638913 w 1010331"/>
                  <a:gd name="connsiteY2393" fmla="*/ 137362 h 303641"/>
                  <a:gd name="connsiteX2394" fmla="*/ 643431 w 1010331"/>
                  <a:gd name="connsiteY2394" fmla="*/ 132843 h 303641"/>
                  <a:gd name="connsiteX2395" fmla="*/ 643431 w 1010331"/>
                  <a:gd name="connsiteY2395" fmla="*/ 132843 h 303641"/>
                  <a:gd name="connsiteX2396" fmla="*/ 624453 w 1010331"/>
                  <a:gd name="connsiteY2396" fmla="*/ 132843 h 303641"/>
                  <a:gd name="connsiteX2397" fmla="*/ 628972 w 1010331"/>
                  <a:gd name="connsiteY2397" fmla="*/ 137362 h 303641"/>
                  <a:gd name="connsiteX2398" fmla="*/ 624453 w 1010331"/>
                  <a:gd name="connsiteY2398" fmla="*/ 141880 h 303641"/>
                  <a:gd name="connsiteX2399" fmla="*/ 619935 w 1010331"/>
                  <a:gd name="connsiteY2399" fmla="*/ 137362 h 303641"/>
                  <a:gd name="connsiteX2400" fmla="*/ 624453 w 1010331"/>
                  <a:gd name="connsiteY2400" fmla="*/ 132843 h 303641"/>
                  <a:gd name="connsiteX2401" fmla="*/ 624453 w 1010331"/>
                  <a:gd name="connsiteY2401" fmla="*/ 132843 h 303641"/>
                  <a:gd name="connsiteX2402" fmla="*/ 605476 w 1010331"/>
                  <a:gd name="connsiteY2402" fmla="*/ 132843 h 303641"/>
                  <a:gd name="connsiteX2403" fmla="*/ 609994 w 1010331"/>
                  <a:gd name="connsiteY2403" fmla="*/ 137362 h 303641"/>
                  <a:gd name="connsiteX2404" fmla="*/ 605476 w 1010331"/>
                  <a:gd name="connsiteY2404" fmla="*/ 141880 h 303641"/>
                  <a:gd name="connsiteX2405" fmla="*/ 600957 w 1010331"/>
                  <a:gd name="connsiteY2405" fmla="*/ 137362 h 303641"/>
                  <a:gd name="connsiteX2406" fmla="*/ 605476 w 1010331"/>
                  <a:gd name="connsiteY2406" fmla="*/ 132843 h 303641"/>
                  <a:gd name="connsiteX2407" fmla="*/ 605476 w 1010331"/>
                  <a:gd name="connsiteY2407" fmla="*/ 132843 h 303641"/>
                  <a:gd name="connsiteX2408" fmla="*/ 586498 w 1010331"/>
                  <a:gd name="connsiteY2408" fmla="*/ 132843 h 303641"/>
                  <a:gd name="connsiteX2409" fmla="*/ 591017 w 1010331"/>
                  <a:gd name="connsiteY2409" fmla="*/ 137362 h 303641"/>
                  <a:gd name="connsiteX2410" fmla="*/ 586498 w 1010331"/>
                  <a:gd name="connsiteY2410" fmla="*/ 141880 h 303641"/>
                  <a:gd name="connsiteX2411" fmla="*/ 581980 w 1010331"/>
                  <a:gd name="connsiteY2411" fmla="*/ 137362 h 303641"/>
                  <a:gd name="connsiteX2412" fmla="*/ 586498 w 1010331"/>
                  <a:gd name="connsiteY2412" fmla="*/ 132843 h 303641"/>
                  <a:gd name="connsiteX2413" fmla="*/ 586498 w 1010331"/>
                  <a:gd name="connsiteY2413" fmla="*/ 132843 h 303641"/>
                  <a:gd name="connsiteX2414" fmla="*/ 568424 w 1010331"/>
                  <a:gd name="connsiteY2414" fmla="*/ 132843 h 303641"/>
                  <a:gd name="connsiteX2415" fmla="*/ 572943 w 1010331"/>
                  <a:gd name="connsiteY2415" fmla="*/ 137362 h 303641"/>
                  <a:gd name="connsiteX2416" fmla="*/ 568424 w 1010331"/>
                  <a:gd name="connsiteY2416" fmla="*/ 141880 h 303641"/>
                  <a:gd name="connsiteX2417" fmla="*/ 563906 w 1010331"/>
                  <a:gd name="connsiteY2417" fmla="*/ 137362 h 303641"/>
                  <a:gd name="connsiteX2418" fmla="*/ 568424 w 1010331"/>
                  <a:gd name="connsiteY2418" fmla="*/ 132843 h 303641"/>
                  <a:gd name="connsiteX2419" fmla="*/ 568424 w 1010331"/>
                  <a:gd name="connsiteY2419" fmla="*/ 132843 h 303641"/>
                  <a:gd name="connsiteX2420" fmla="*/ 549447 w 1010331"/>
                  <a:gd name="connsiteY2420" fmla="*/ 132843 h 303641"/>
                  <a:gd name="connsiteX2421" fmla="*/ 553965 w 1010331"/>
                  <a:gd name="connsiteY2421" fmla="*/ 137362 h 303641"/>
                  <a:gd name="connsiteX2422" fmla="*/ 549447 w 1010331"/>
                  <a:gd name="connsiteY2422" fmla="*/ 141880 h 303641"/>
                  <a:gd name="connsiteX2423" fmla="*/ 544928 w 1010331"/>
                  <a:gd name="connsiteY2423" fmla="*/ 137362 h 303641"/>
                  <a:gd name="connsiteX2424" fmla="*/ 549447 w 1010331"/>
                  <a:gd name="connsiteY2424" fmla="*/ 132843 h 303641"/>
                  <a:gd name="connsiteX2425" fmla="*/ 549447 w 1010331"/>
                  <a:gd name="connsiteY2425" fmla="*/ 132843 h 303641"/>
                  <a:gd name="connsiteX2426" fmla="*/ 530469 w 1010331"/>
                  <a:gd name="connsiteY2426" fmla="*/ 132843 h 303641"/>
                  <a:gd name="connsiteX2427" fmla="*/ 534988 w 1010331"/>
                  <a:gd name="connsiteY2427" fmla="*/ 137362 h 303641"/>
                  <a:gd name="connsiteX2428" fmla="*/ 530469 w 1010331"/>
                  <a:gd name="connsiteY2428" fmla="*/ 141880 h 303641"/>
                  <a:gd name="connsiteX2429" fmla="*/ 525951 w 1010331"/>
                  <a:gd name="connsiteY2429" fmla="*/ 137362 h 303641"/>
                  <a:gd name="connsiteX2430" fmla="*/ 530469 w 1010331"/>
                  <a:gd name="connsiteY2430" fmla="*/ 132843 h 303641"/>
                  <a:gd name="connsiteX2431" fmla="*/ 530469 w 1010331"/>
                  <a:gd name="connsiteY2431" fmla="*/ 132843 h 303641"/>
                  <a:gd name="connsiteX2432" fmla="*/ 511492 w 1010331"/>
                  <a:gd name="connsiteY2432" fmla="*/ 132843 h 303641"/>
                  <a:gd name="connsiteX2433" fmla="*/ 516010 w 1010331"/>
                  <a:gd name="connsiteY2433" fmla="*/ 137362 h 303641"/>
                  <a:gd name="connsiteX2434" fmla="*/ 511492 w 1010331"/>
                  <a:gd name="connsiteY2434" fmla="*/ 141880 h 303641"/>
                  <a:gd name="connsiteX2435" fmla="*/ 506973 w 1010331"/>
                  <a:gd name="connsiteY2435" fmla="*/ 137362 h 303641"/>
                  <a:gd name="connsiteX2436" fmla="*/ 511492 w 1010331"/>
                  <a:gd name="connsiteY2436" fmla="*/ 132843 h 303641"/>
                  <a:gd name="connsiteX2437" fmla="*/ 511492 w 1010331"/>
                  <a:gd name="connsiteY2437" fmla="*/ 132843 h 303641"/>
                  <a:gd name="connsiteX2438" fmla="*/ 493418 w 1010331"/>
                  <a:gd name="connsiteY2438" fmla="*/ 132843 h 303641"/>
                  <a:gd name="connsiteX2439" fmla="*/ 497936 w 1010331"/>
                  <a:gd name="connsiteY2439" fmla="*/ 137362 h 303641"/>
                  <a:gd name="connsiteX2440" fmla="*/ 493418 w 1010331"/>
                  <a:gd name="connsiteY2440" fmla="*/ 141880 h 303641"/>
                  <a:gd name="connsiteX2441" fmla="*/ 488899 w 1010331"/>
                  <a:gd name="connsiteY2441" fmla="*/ 137362 h 303641"/>
                  <a:gd name="connsiteX2442" fmla="*/ 493418 w 1010331"/>
                  <a:gd name="connsiteY2442" fmla="*/ 132843 h 303641"/>
                  <a:gd name="connsiteX2443" fmla="*/ 493418 w 1010331"/>
                  <a:gd name="connsiteY2443" fmla="*/ 132843 h 303641"/>
                  <a:gd name="connsiteX2444" fmla="*/ 474440 w 1010331"/>
                  <a:gd name="connsiteY2444" fmla="*/ 132843 h 303641"/>
                  <a:gd name="connsiteX2445" fmla="*/ 478959 w 1010331"/>
                  <a:gd name="connsiteY2445" fmla="*/ 137362 h 303641"/>
                  <a:gd name="connsiteX2446" fmla="*/ 474440 w 1010331"/>
                  <a:gd name="connsiteY2446" fmla="*/ 141880 h 303641"/>
                  <a:gd name="connsiteX2447" fmla="*/ 469922 w 1010331"/>
                  <a:gd name="connsiteY2447" fmla="*/ 137362 h 303641"/>
                  <a:gd name="connsiteX2448" fmla="*/ 474440 w 1010331"/>
                  <a:gd name="connsiteY2448" fmla="*/ 132843 h 303641"/>
                  <a:gd name="connsiteX2449" fmla="*/ 474440 w 1010331"/>
                  <a:gd name="connsiteY2449" fmla="*/ 132843 h 303641"/>
                  <a:gd name="connsiteX2450" fmla="*/ 455462 w 1010331"/>
                  <a:gd name="connsiteY2450" fmla="*/ 132843 h 303641"/>
                  <a:gd name="connsiteX2451" fmla="*/ 459981 w 1010331"/>
                  <a:gd name="connsiteY2451" fmla="*/ 137362 h 303641"/>
                  <a:gd name="connsiteX2452" fmla="*/ 455462 w 1010331"/>
                  <a:gd name="connsiteY2452" fmla="*/ 141880 h 303641"/>
                  <a:gd name="connsiteX2453" fmla="*/ 450944 w 1010331"/>
                  <a:gd name="connsiteY2453" fmla="*/ 137362 h 303641"/>
                  <a:gd name="connsiteX2454" fmla="*/ 455462 w 1010331"/>
                  <a:gd name="connsiteY2454" fmla="*/ 132843 h 303641"/>
                  <a:gd name="connsiteX2455" fmla="*/ 455462 w 1010331"/>
                  <a:gd name="connsiteY2455" fmla="*/ 132843 h 303641"/>
                  <a:gd name="connsiteX2456" fmla="*/ 436485 w 1010331"/>
                  <a:gd name="connsiteY2456" fmla="*/ 132843 h 303641"/>
                  <a:gd name="connsiteX2457" fmla="*/ 441003 w 1010331"/>
                  <a:gd name="connsiteY2457" fmla="*/ 137362 h 303641"/>
                  <a:gd name="connsiteX2458" fmla="*/ 436485 w 1010331"/>
                  <a:gd name="connsiteY2458" fmla="*/ 141880 h 303641"/>
                  <a:gd name="connsiteX2459" fmla="*/ 431966 w 1010331"/>
                  <a:gd name="connsiteY2459" fmla="*/ 137362 h 303641"/>
                  <a:gd name="connsiteX2460" fmla="*/ 436485 w 1010331"/>
                  <a:gd name="connsiteY2460" fmla="*/ 132843 h 303641"/>
                  <a:gd name="connsiteX2461" fmla="*/ 436485 w 1010331"/>
                  <a:gd name="connsiteY2461" fmla="*/ 132843 h 303641"/>
                  <a:gd name="connsiteX2462" fmla="*/ 417507 w 1010331"/>
                  <a:gd name="connsiteY2462" fmla="*/ 132843 h 303641"/>
                  <a:gd name="connsiteX2463" fmla="*/ 422026 w 1010331"/>
                  <a:gd name="connsiteY2463" fmla="*/ 137362 h 303641"/>
                  <a:gd name="connsiteX2464" fmla="*/ 417507 w 1010331"/>
                  <a:gd name="connsiteY2464" fmla="*/ 141880 h 303641"/>
                  <a:gd name="connsiteX2465" fmla="*/ 412989 w 1010331"/>
                  <a:gd name="connsiteY2465" fmla="*/ 137362 h 303641"/>
                  <a:gd name="connsiteX2466" fmla="*/ 417507 w 1010331"/>
                  <a:gd name="connsiteY2466" fmla="*/ 132843 h 303641"/>
                  <a:gd name="connsiteX2467" fmla="*/ 417507 w 1010331"/>
                  <a:gd name="connsiteY2467" fmla="*/ 132843 h 303641"/>
                  <a:gd name="connsiteX2468" fmla="*/ 399433 w 1010331"/>
                  <a:gd name="connsiteY2468" fmla="*/ 132843 h 303641"/>
                  <a:gd name="connsiteX2469" fmla="*/ 403952 w 1010331"/>
                  <a:gd name="connsiteY2469" fmla="*/ 137362 h 303641"/>
                  <a:gd name="connsiteX2470" fmla="*/ 399433 w 1010331"/>
                  <a:gd name="connsiteY2470" fmla="*/ 141880 h 303641"/>
                  <a:gd name="connsiteX2471" fmla="*/ 394915 w 1010331"/>
                  <a:gd name="connsiteY2471" fmla="*/ 137362 h 303641"/>
                  <a:gd name="connsiteX2472" fmla="*/ 399433 w 1010331"/>
                  <a:gd name="connsiteY2472" fmla="*/ 132843 h 303641"/>
                  <a:gd name="connsiteX2473" fmla="*/ 399433 w 1010331"/>
                  <a:gd name="connsiteY2473" fmla="*/ 132843 h 303641"/>
                  <a:gd name="connsiteX2474" fmla="*/ 380456 w 1010331"/>
                  <a:gd name="connsiteY2474" fmla="*/ 132843 h 303641"/>
                  <a:gd name="connsiteX2475" fmla="*/ 384974 w 1010331"/>
                  <a:gd name="connsiteY2475" fmla="*/ 137362 h 303641"/>
                  <a:gd name="connsiteX2476" fmla="*/ 380456 w 1010331"/>
                  <a:gd name="connsiteY2476" fmla="*/ 141880 h 303641"/>
                  <a:gd name="connsiteX2477" fmla="*/ 375937 w 1010331"/>
                  <a:gd name="connsiteY2477" fmla="*/ 137362 h 303641"/>
                  <a:gd name="connsiteX2478" fmla="*/ 380456 w 1010331"/>
                  <a:gd name="connsiteY2478" fmla="*/ 132843 h 303641"/>
                  <a:gd name="connsiteX2479" fmla="*/ 380456 w 1010331"/>
                  <a:gd name="connsiteY2479" fmla="*/ 132843 h 303641"/>
                  <a:gd name="connsiteX2480" fmla="*/ 361478 w 1010331"/>
                  <a:gd name="connsiteY2480" fmla="*/ 132843 h 303641"/>
                  <a:gd name="connsiteX2481" fmla="*/ 365997 w 1010331"/>
                  <a:gd name="connsiteY2481" fmla="*/ 137362 h 303641"/>
                  <a:gd name="connsiteX2482" fmla="*/ 361478 w 1010331"/>
                  <a:gd name="connsiteY2482" fmla="*/ 141880 h 303641"/>
                  <a:gd name="connsiteX2483" fmla="*/ 356960 w 1010331"/>
                  <a:gd name="connsiteY2483" fmla="*/ 137362 h 303641"/>
                  <a:gd name="connsiteX2484" fmla="*/ 361478 w 1010331"/>
                  <a:gd name="connsiteY2484" fmla="*/ 132843 h 303641"/>
                  <a:gd name="connsiteX2485" fmla="*/ 361478 w 1010331"/>
                  <a:gd name="connsiteY2485" fmla="*/ 132843 h 303641"/>
                  <a:gd name="connsiteX2486" fmla="*/ 342501 w 1010331"/>
                  <a:gd name="connsiteY2486" fmla="*/ 132843 h 303641"/>
                  <a:gd name="connsiteX2487" fmla="*/ 347019 w 1010331"/>
                  <a:gd name="connsiteY2487" fmla="*/ 137362 h 303641"/>
                  <a:gd name="connsiteX2488" fmla="*/ 342501 w 1010331"/>
                  <a:gd name="connsiteY2488" fmla="*/ 141880 h 303641"/>
                  <a:gd name="connsiteX2489" fmla="*/ 337982 w 1010331"/>
                  <a:gd name="connsiteY2489" fmla="*/ 137362 h 303641"/>
                  <a:gd name="connsiteX2490" fmla="*/ 342501 w 1010331"/>
                  <a:gd name="connsiteY2490" fmla="*/ 132843 h 303641"/>
                  <a:gd name="connsiteX2491" fmla="*/ 342501 w 1010331"/>
                  <a:gd name="connsiteY2491" fmla="*/ 132843 h 303641"/>
                  <a:gd name="connsiteX2492" fmla="*/ 323523 w 1010331"/>
                  <a:gd name="connsiteY2492" fmla="*/ 132843 h 303641"/>
                  <a:gd name="connsiteX2493" fmla="*/ 328041 w 1010331"/>
                  <a:gd name="connsiteY2493" fmla="*/ 137362 h 303641"/>
                  <a:gd name="connsiteX2494" fmla="*/ 323523 w 1010331"/>
                  <a:gd name="connsiteY2494" fmla="*/ 141880 h 303641"/>
                  <a:gd name="connsiteX2495" fmla="*/ 319004 w 1010331"/>
                  <a:gd name="connsiteY2495" fmla="*/ 137362 h 303641"/>
                  <a:gd name="connsiteX2496" fmla="*/ 323523 w 1010331"/>
                  <a:gd name="connsiteY2496" fmla="*/ 132843 h 303641"/>
                  <a:gd name="connsiteX2497" fmla="*/ 323523 w 1010331"/>
                  <a:gd name="connsiteY2497" fmla="*/ 132843 h 303641"/>
                  <a:gd name="connsiteX2498" fmla="*/ 305449 w 1010331"/>
                  <a:gd name="connsiteY2498" fmla="*/ 132843 h 303641"/>
                  <a:gd name="connsiteX2499" fmla="*/ 309968 w 1010331"/>
                  <a:gd name="connsiteY2499" fmla="*/ 137362 h 303641"/>
                  <a:gd name="connsiteX2500" fmla="*/ 305449 w 1010331"/>
                  <a:gd name="connsiteY2500" fmla="*/ 141880 h 303641"/>
                  <a:gd name="connsiteX2501" fmla="*/ 300931 w 1010331"/>
                  <a:gd name="connsiteY2501" fmla="*/ 137362 h 303641"/>
                  <a:gd name="connsiteX2502" fmla="*/ 305449 w 1010331"/>
                  <a:gd name="connsiteY2502" fmla="*/ 132843 h 303641"/>
                  <a:gd name="connsiteX2503" fmla="*/ 305449 w 1010331"/>
                  <a:gd name="connsiteY2503" fmla="*/ 132843 h 303641"/>
                  <a:gd name="connsiteX2504" fmla="*/ 286471 w 1010331"/>
                  <a:gd name="connsiteY2504" fmla="*/ 132843 h 303641"/>
                  <a:gd name="connsiteX2505" fmla="*/ 290990 w 1010331"/>
                  <a:gd name="connsiteY2505" fmla="*/ 137362 h 303641"/>
                  <a:gd name="connsiteX2506" fmla="*/ 286471 w 1010331"/>
                  <a:gd name="connsiteY2506" fmla="*/ 141880 h 303641"/>
                  <a:gd name="connsiteX2507" fmla="*/ 281953 w 1010331"/>
                  <a:gd name="connsiteY2507" fmla="*/ 137362 h 303641"/>
                  <a:gd name="connsiteX2508" fmla="*/ 286471 w 1010331"/>
                  <a:gd name="connsiteY2508" fmla="*/ 132843 h 303641"/>
                  <a:gd name="connsiteX2509" fmla="*/ 286471 w 1010331"/>
                  <a:gd name="connsiteY2509" fmla="*/ 132843 h 303641"/>
                  <a:gd name="connsiteX2510" fmla="*/ 840437 w 1010331"/>
                  <a:gd name="connsiteY2510" fmla="*/ 122903 h 303641"/>
                  <a:gd name="connsiteX2511" fmla="*/ 844955 w 1010331"/>
                  <a:gd name="connsiteY2511" fmla="*/ 127421 h 303641"/>
                  <a:gd name="connsiteX2512" fmla="*/ 840437 w 1010331"/>
                  <a:gd name="connsiteY2512" fmla="*/ 131940 h 303641"/>
                  <a:gd name="connsiteX2513" fmla="*/ 835918 w 1010331"/>
                  <a:gd name="connsiteY2513" fmla="*/ 127421 h 303641"/>
                  <a:gd name="connsiteX2514" fmla="*/ 840437 w 1010331"/>
                  <a:gd name="connsiteY2514" fmla="*/ 122903 h 303641"/>
                  <a:gd name="connsiteX2515" fmla="*/ 840437 w 1010331"/>
                  <a:gd name="connsiteY2515" fmla="*/ 122903 h 303641"/>
                  <a:gd name="connsiteX2516" fmla="*/ 821459 w 1010331"/>
                  <a:gd name="connsiteY2516" fmla="*/ 122903 h 303641"/>
                  <a:gd name="connsiteX2517" fmla="*/ 825978 w 1010331"/>
                  <a:gd name="connsiteY2517" fmla="*/ 127421 h 303641"/>
                  <a:gd name="connsiteX2518" fmla="*/ 821459 w 1010331"/>
                  <a:gd name="connsiteY2518" fmla="*/ 131940 h 303641"/>
                  <a:gd name="connsiteX2519" fmla="*/ 816941 w 1010331"/>
                  <a:gd name="connsiteY2519" fmla="*/ 127421 h 303641"/>
                  <a:gd name="connsiteX2520" fmla="*/ 821459 w 1010331"/>
                  <a:gd name="connsiteY2520" fmla="*/ 122903 h 303641"/>
                  <a:gd name="connsiteX2521" fmla="*/ 821459 w 1010331"/>
                  <a:gd name="connsiteY2521" fmla="*/ 122903 h 303641"/>
                  <a:gd name="connsiteX2522" fmla="*/ 803385 w 1010331"/>
                  <a:gd name="connsiteY2522" fmla="*/ 122903 h 303641"/>
                  <a:gd name="connsiteX2523" fmla="*/ 807904 w 1010331"/>
                  <a:gd name="connsiteY2523" fmla="*/ 127421 h 303641"/>
                  <a:gd name="connsiteX2524" fmla="*/ 803385 w 1010331"/>
                  <a:gd name="connsiteY2524" fmla="*/ 131940 h 303641"/>
                  <a:gd name="connsiteX2525" fmla="*/ 798867 w 1010331"/>
                  <a:gd name="connsiteY2525" fmla="*/ 127421 h 303641"/>
                  <a:gd name="connsiteX2526" fmla="*/ 803385 w 1010331"/>
                  <a:gd name="connsiteY2526" fmla="*/ 122903 h 303641"/>
                  <a:gd name="connsiteX2527" fmla="*/ 803385 w 1010331"/>
                  <a:gd name="connsiteY2527" fmla="*/ 122903 h 303641"/>
                  <a:gd name="connsiteX2528" fmla="*/ 784408 w 1010331"/>
                  <a:gd name="connsiteY2528" fmla="*/ 122903 h 303641"/>
                  <a:gd name="connsiteX2529" fmla="*/ 788926 w 1010331"/>
                  <a:gd name="connsiteY2529" fmla="*/ 127421 h 303641"/>
                  <a:gd name="connsiteX2530" fmla="*/ 784408 w 1010331"/>
                  <a:gd name="connsiteY2530" fmla="*/ 131940 h 303641"/>
                  <a:gd name="connsiteX2531" fmla="*/ 779889 w 1010331"/>
                  <a:gd name="connsiteY2531" fmla="*/ 127421 h 303641"/>
                  <a:gd name="connsiteX2532" fmla="*/ 784408 w 1010331"/>
                  <a:gd name="connsiteY2532" fmla="*/ 122903 h 303641"/>
                  <a:gd name="connsiteX2533" fmla="*/ 784408 w 1010331"/>
                  <a:gd name="connsiteY2533" fmla="*/ 122903 h 303641"/>
                  <a:gd name="connsiteX2534" fmla="*/ 765430 w 1010331"/>
                  <a:gd name="connsiteY2534" fmla="*/ 122903 h 303641"/>
                  <a:gd name="connsiteX2535" fmla="*/ 769948 w 1010331"/>
                  <a:gd name="connsiteY2535" fmla="*/ 127421 h 303641"/>
                  <a:gd name="connsiteX2536" fmla="*/ 765430 w 1010331"/>
                  <a:gd name="connsiteY2536" fmla="*/ 131940 h 303641"/>
                  <a:gd name="connsiteX2537" fmla="*/ 760912 w 1010331"/>
                  <a:gd name="connsiteY2537" fmla="*/ 127421 h 303641"/>
                  <a:gd name="connsiteX2538" fmla="*/ 765430 w 1010331"/>
                  <a:gd name="connsiteY2538" fmla="*/ 122903 h 303641"/>
                  <a:gd name="connsiteX2539" fmla="*/ 765430 w 1010331"/>
                  <a:gd name="connsiteY2539" fmla="*/ 122903 h 303641"/>
                  <a:gd name="connsiteX2540" fmla="*/ 746452 w 1010331"/>
                  <a:gd name="connsiteY2540" fmla="*/ 122903 h 303641"/>
                  <a:gd name="connsiteX2541" fmla="*/ 750971 w 1010331"/>
                  <a:gd name="connsiteY2541" fmla="*/ 127421 h 303641"/>
                  <a:gd name="connsiteX2542" fmla="*/ 746452 w 1010331"/>
                  <a:gd name="connsiteY2542" fmla="*/ 131940 h 303641"/>
                  <a:gd name="connsiteX2543" fmla="*/ 741934 w 1010331"/>
                  <a:gd name="connsiteY2543" fmla="*/ 127421 h 303641"/>
                  <a:gd name="connsiteX2544" fmla="*/ 746452 w 1010331"/>
                  <a:gd name="connsiteY2544" fmla="*/ 122903 h 303641"/>
                  <a:gd name="connsiteX2545" fmla="*/ 746452 w 1010331"/>
                  <a:gd name="connsiteY2545" fmla="*/ 122903 h 303641"/>
                  <a:gd name="connsiteX2546" fmla="*/ 727475 w 1010331"/>
                  <a:gd name="connsiteY2546" fmla="*/ 122903 h 303641"/>
                  <a:gd name="connsiteX2547" fmla="*/ 731993 w 1010331"/>
                  <a:gd name="connsiteY2547" fmla="*/ 127421 h 303641"/>
                  <a:gd name="connsiteX2548" fmla="*/ 727475 w 1010331"/>
                  <a:gd name="connsiteY2548" fmla="*/ 131940 h 303641"/>
                  <a:gd name="connsiteX2549" fmla="*/ 722956 w 1010331"/>
                  <a:gd name="connsiteY2549" fmla="*/ 127421 h 303641"/>
                  <a:gd name="connsiteX2550" fmla="*/ 727475 w 1010331"/>
                  <a:gd name="connsiteY2550" fmla="*/ 122903 h 303641"/>
                  <a:gd name="connsiteX2551" fmla="*/ 727475 w 1010331"/>
                  <a:gd name="connsiteY2551" fmla="*/ 122903 h 303641"/>
                  <a:gd name="connsiteX2552" fmla="*/ 709401 w 1010331"/>
                  <a:gd name="connsiteY2552" fmla="*/ 122903 h 303641"/>
                  <a:gd name="connsiteX2553" fmla="*/ 713919 w 1010331"/>
                  <a:gd name="connsiteY2553" fmla="*/ 127421 h 303641"/>
                  <a:gd name="connsiteX2554" fmla="*/ 709401 w 1010331"/>
                  <a:gd name="connsiteY2554" fmla="*/ 131940 h 303641"/>
                  <a:gd name="connsiteX2555" fmla="*/ 704882 w 1010331"/>
                  <a:gd name="connsiteY2555" fmla="*/ 127421 h 303641"/>
                  <a:gd name="connsiteX2556" fmla="*/ 709401 w 1010331"/>
                  <a:gd name="connsiteY2556" fmla="*/ 122903 h 303641"/>
                  <a:gd name="connsiteX2557" fmla="*/ 709401 w 1010331"/>
                  <a:gd name="connsiteY2557" fmla="*/ 122903 h 303641"/>
                  <a:gd name="connsiteX2558" fmla="*/ 690423 w 1010331"/>
                  <a:gd name="connsiteY2558" fmla="*/ 122903 h 303641"/>
                  <a:gd name="connsiteX2559" fmla="*/ 694942 w 1010331"/>
                  <a:gd name="connsiteY2559" fmla="*/ 127421 h 303641"/>
                  <a:gd name="connsiteX2560" fmla="*/ 690423 w 1010331"/>
                  <a:gd name="connsiteY2560" fmla="*/ 131940 h 303641"/>
                  <a:gd name="connsiteX2561" fmla="*/ 685905 w 1010331"/>
                  <a:gd name="connsiteY2561" fmla="*/ 127421 h 303641"/>
                  <a:gd name="connsiteX2562" fmla="*/ 690423 w 1010331"/>
                  <a:gd name="connsiteY2562" fmla="*/ 122903 h 303641"/>
                  <a:gd name="connsiteX2563" fmla="*/ 690423 w 1010331"/>
                  <a:gd name="connsiteY2563" fmla="*/ 122903 h 303641"/>
                  <a:gd name="connsiteX2564" fmla="*/ 671446 w 1010331"/>
                  <a:gd name="connsiteY2564" fmla="*/ 122903 h 303641"/>
                  <a:gd name="connsiteX2565" fmla="*/ 675964 w 1010331"/>
                  <a:gd name="connsiteY2565" fmla="*/ 127421 h 303641"/>
                  <a:gd name="connsiteX2566" fmla="*/ 671446 w 1010331"/>
                  <a:gd name="connsiteY2566" fmla="*/ 131940 h 303641"/>
                  <a:gd name="connsiteX2567" fmla="*/ 666927 w 1010331"/>
                  <a:gd name="connsiteY2567" fmla="*/ 127421 h 303641"/>
                  <a:gd name="connsiteX2568" fmla="*/ 671446 w 1010331"/>
                  <a:gd name="connsiteY2568" fmla="*/ 122903 h 303641"/>
                  <a:gd name="connsiteX2569" fmla="*/ 671446 w 1010331"/>
                  <a:gd name="connsiteY2569" fmla="*/ 122903 h 303641"/>
                  <a:gd name="connsiteX2570" fmla="*/ 652468 w 1010331"/>
                  <a:gd name="connsiteY2570" fmla="*/ 122903 h 303641"/>
                  <a:gd name="connsiteX2571" fmla="*/ 656987 w 1010331"/>
                  <a:gd name="connsiteY2571" fmla="*/ 127421 h 303641"/>
                  <a:gd name="connsiteX2572" fmla="*/ 652468 w 1010331"/>
                  <a:gd name="connsiteY2572" fmla="*/ 131940 h 303641"/>
                  <a:gd name="connsiteX2573" fmla="*/ 647950 w 1010331"/>
                  <a:gd name="connsiteY2573" fmla="*/ 127421 h 303641"/>
                  <a:gd name="connsiteX2574" fmla="*/ 652468 w 1010331"/>
                  <a:gd name="connsiteY2574" fmla="*/ 122903 h 303641"/>
                  <a:gd name="connsiteX2575" fmla="*/ 652468 w 1010331"/>
                  <a:gd name="connsiteY2575" fmla="*/ 122903 h 303641"/>
                  <a:gd name="connsiteX2576" fmla="*/ 633490 w 1010331"/>
                  <a:gd name="connsiteY2576" fmla="*/ 122903 h 303641"/>
                  <a:gd name="connsiteX2577" fmla="*/ 638009 w 1010331"/>
                  <a:gd name="connsiteY2577" fmla="*/ 127421 h 303641"/>
                  <a:gd name="connsiteX2578" fmla="*/ 633490 w 1010331"/>
                  <a:gd name="connsiteY2578" fmla="*/ 131940 h 303641"/>
                  <a:gd name="connsiteX2579" fmla="*/ 628972 w 1010331"/>
                  <a:gd name="connsiteY2579" fmla="*/ 127421 h 303641"/>
                  <a:gd name="connsiteX2580" fmla="*/ 633490 w 1010331"/>
                  <a:gd name="connsiteY2580" fmla="*/ 122903 h 303641"/>
                  <a:gd name="connsiteX2581" fmla="*/ 633490 w 1010331"/>
                  <a:gd name="connsiteY2581" fmla="*/ 122903 h 303641"/>
                  <a:gd name="connsiteX2582" fmla="*/ 615417 w 1010331"/>
                  <a:gd name="connsiteY2582" fmla="*/ 122903 h 303641"/>
                  <a:gd name="connsiteX2583" fmla="*/ 619935 w 1010331"/>
                  <a:gd name="connsiteY2583" fmla="*/ 127421 h 303641"/>
                  <a:gd name="connsiteX2584" fmla="*/ 615417 w 1010331"/>
                  <a:gd name="connsiteY2584" fmla="*/ 131940 h 303641"/>
                  <a:gd name="connsiteX2585" fmla="*/ 610898 w 1010331"/>
                  <a:gd name="connsiteY2585" fmla="*/ 127421 h 303641"/>
                  <a:gd name="connsiteX2586" fmla="*/ 615417 w 1010331"/>
                  <a:gd name="connsiteY2586" fmla="*/ 122903 h 303641"/>
                  <a:gd name="connsiteX2587" fmla="*/ 615417 w 1010331"/>
                  <a:gd name="connsiteY2587" fmla="*/ 122903 h 303641"/>
                  <a:gd name="connsiteX2588" fmla="*/ 596439 w 1010331"/>
                  <a:gd name="connsiteY2588" fmla="*/ 122903 h 303641"/>
                  <a:gd name="connsiteX2589" fmla="*/ 600957 w 1010331"/>
                  <a:gd name="connsiteY2589" fmla="*/ 127421 h 303641"/>
                  <a:gd name="connsiteX2590" fmla="*/ 596439 w 1010331"/>
                  <a:gd name="connsiteY2590" fmla="*/ 131940 h 303641"/>
                  <a:gd name="connsiteX2591" fmla="*/ 591920 w 1010331"/>
                  <a:gd name="connsiteY2591" fmla="*/ 127421 h 303641"/>
                  <a:gd name="connsiteX2592" fmla="*/ 596439 w 1010331"/>
                  <a:gd name="connsiteY2592" fmla="*/ 122903 h 303641"/>
                  <a:gd name="connsiteX2593" fmla="*/ 596439 w 1010331"/>
                  <a:gd name="connsiteY2593" fmla="*/ 122903 h 303641"/>
                  <a:gd name="connsiteX2594" fmla="*/ 577461 w 1010331"/>
                  <a:gd name="connsiteY2594" fmla="*/ 122903 h 303641"/>
                  <a:gd name="connsiteX2595" fmla="*/ 581980 w 1010331"/>
                  <a:gd name="connsiteY2595" fmla="*/ 127421 h 303641"/>
                  <a:gd name="connsiteX2596" fmla="*/ 577461 w 1010331"/>
                  <a:gd name="connsiteY2596" fmla="*/ 131940 h 303641"/>
                  <a:gd name="connsiteX2597" fmla="*/ 572943 w 1010331"/>
                  <a:gd name="connsiteY2597" fmla="*/ 127421 h 303641"/>
                  <a:gd name="connsiteX2598" fmla="*/ 577461 w 1010331"/>
                  <a:gd name="connsiteY2598" fmla="*/ 122903 h 303641"/>
                  <a:gd name="connsiteX2599" fmla="*/ 577461 w 1010331"/>
                  <a:gd name="connsiteY2599" fmla="*/ 122903 h 303641"/>
                  <a:gd name="connsiteX2600" fmla="*/ 558484 w 1010331"/>
                  <a:gd name="connsiteY2600" fmla="*/ 122903 h 303641"/>
                  <a:gd name="connsiteX2601" fmla="*/ 563002 w 1010331"/>
                  <a:gd name="connsiteY2601" fmla="*/ 127421 h 303641"/>
                  <a:gd name="connsiteX2602" fmla="*/ 558484 w 1010331"/>
                  <a:gd name="connsiteY2602" fmla="*/ 131940 h 303641"/>
                  <a:gd name="connsiteX2603" fmla="*/ 553965 w 1010331"/>
                  <a:gd name="connsiteY2603" fmla="*/ 127421 h 303641"/>
                  <a:gd name="connsiteX2604" fmla="*/ 558484 w 1010331"/>
                  <a:gd name="connsiteY2604" fmla="*/ 122903 h 303641"/>
                  <a:gd name="connsiteX2605" fmla="*/ 558484 w 1010331"/>
                  <a:gd name="connsiteY2605" fmla="*/ 122903 h 303641"/>
                  <a:gd name="connsiteX2606" fmla="*/ 539506 w 1010331"/>
                  <a:gd name="connsiteY2606" fmla="*/ 122903 h 303641"/>
                  <a:gd name="connsiteX2607" fmla="*/ 544025 w 1010331"/>
                  <a:gd name="connsiteY2607" fmla="*/ 127421 h 303641"/>
                  <a:gd name="connsiteX2608" fmla="*/ 539506 w 1010331"/>
                  <a:gd name="connsiteY2608" fmla="*/ 131940 h 303641"/>
                  <a:gd name="connsiteX2609" fmla="*/ 534988 w 1010331"/>
                  <a:gd name="connsiteY2609" fmla="*/ 127421 h 303641"/>
                  <a:gd name="connsiteX2610" fmla="*/ 539506 w 1010331"/>
                  <a:gd name="connsiteY2610" fmla="*/ 122903 h 303641"/>
                  <a:gd name="connsiteX2611" fmla="*/ 539506 w 1010331"/>
                  <a:gd name="connsiteY2611" fmla="*/ 122903 h 303641"/>
                  <a:gd name="connsiteX2612" fmla="*/ 521432 w 1010331"/>
                  <a:gd name="connsiteY2612" fmla="*/ 122903 h 303641"/>
                  <a:gd name="connsiteX2613" fmla="*/ 525951 w 1010331"/>
                  <a:gd name="connsiteY2613" fmla="*/ 127421 h 303641"/>
                  <a:gd name="connsiteX2614" fmla="*/ 521432 w 1010331"/>
                  <a:gd name="connsiteY2614" fmla="*/ 131940 h 303641"/>
                  <a:gd name="connsiteX2615" fmla="*/ 516914 w 1010331"/>
                  <a:gd name="connsiteY2615" fmla="*/ 127421 h 303641"/>
                  <a:gd name="connsiteX2616" fmla="*/ 521432 w 1010331"/>
                  <a:gd name="connsiteY2616" fmla="*/ 122903 h 303641"/>
                  <a:gd name="connsiteX2617" fmla="*/ 521432 w 1010331"/>
                  <a:gd name="connsiteY2617" fmla="*/ 122903 h 303641"/>
                  <a:gd name="connsiteX2618" fmla="*/ 502455 w 1010331"/>
                  <a:gd name="connsiteY2618" fmla="*/ 122903 h 303641"/>
                  <a:gd name="connsiteX2619" fmla="*/ 506973 w 1010331"/>
                  <a:gd name="connsiteY2619" fmla="*/ 127421 h 303641"/>
                  <a:gd name="connsiteX2620" fmla="*/ 502455 w 1010331"/>
                  <a:gd name="connsiteY2620" fmla="*/ 131940 h 303641"/>
                  <a:gd name="connsiteX2621" fmla="*/ 497936 w 1010331"/>
                  <a:gd name="connsiteY2621" fmla="*/ 127421 h 303641"/>
                  <a:gd name="connsiteX2622" fmla="*/ 502455 w 1010331"/>
                  <a:gd name="connsiteY2622" fmla="*/ 122903 h 303641"/>
                  <a:gd name="connsiteX2623" fmla="*/ 502455 w 1010331"/>
                  <a:gd name="connsiteY2623" fmla="*/ 122903 h 303641"/>
                  <a:gd name="connsiteX2624" fmla="*/ 483477 w 1010331"/>
                  <a:gd name="connsiteY2624" fmla="*/ 122903 h 303641"/>
                  <a:gd name="connsiteX2625" fmla="*/ 487995 w 1010331"/>
                  <a:gd name="connsiteY2625" fmla="*/ 127421 h 303641"/>
                  <a:gd name="connsiteX2626" fmla="*/ 483477 w 1010331"/>
                  <a:gd name="connsiteY2626" fmla="*/ 131940 h 303641"/>
                  <a:gd name="connsiteX2627" fmla="*/ 478959 w 1010331"/>
                  <a:gd name="connsiteY2627" fmla="*/ 127421 h 303641"/>
                  <a:gd name="connsiteX2628" fmla="*/ 483477 w 1010331"/>
                  <a:gd name="connsiteY2628" fmla="*/ 122903 h 303641"/>
                  <a:gd name="connsiteX2629" fmla="*/ 483477 w 1010331"/>
                  <a:gd name="connsiteY2629" fmla="*/ 122903 h 303641"/>
                  <a:gd name="connsiteX2630" fmla="*/ 464499 w 1010331"/>
                  <a:gd name="connsiteY2630" fmla="*/ 122903 h 303641"/>
                  <a:gd name="connsiteX2631" fmla="*/ 469018 w 1010331"/>
                  <a:gd name="connsiteY2631" fmla="*/ 127421 h 303641"/>
                  <a:gd name="connsiteX2632" fmla="*/ 464499 w 1010331"/>
                  <a:gd name="connsiteY2632" fmla="*/ 131940 h 303641"/>
                  <a:gd name="connsiteX2633" fmla="*/ 459981 w 1010331"/>
                  <a:gd name="connsiteY2633" fmla="*/ 127421 h 303641"/>
                  <a:gd name="connsiteX2634" fmla="*/ 464499 w 1010331"/>
                  <a:gd name="connsiteY2634" fmla="*/ 122903 h 303641"/>
                  <a:gd name="connsiteX2635" fmla="*/ 464499 w 1010331"/>
                  <a:gd name="connsiteY2635" fmla="*/ 122903 h 303641"/>
                  <a:gd name="connsiteX2636" fmla="*/ 446425 w 1010331"/>
                  <a:gd name="connsiteY2636" fmla="*/ 122903 h 303641"/>
                  <a:gd name="connsiteX2637" fmla="*/ 450944 w 1010331"/>
                  <a:gd name="connsiteY2637" fmla="*/ 127421 h 303641"/>
                  <a:gd name="connsiteX2638" fmla="*/ 446425 w 1010331"/>
                  <a:gd name="connsiteY2638" fmla="*/ 131940 h 303641"/>
                  <a:gd name="connsiteX2639" fmla="*/ 441907 w 1010331"/>
                  <a:gd name="connsiteY2639" fmla="*/ 127421 h 303641"/>
                  <a:gd name="connsiteX2640" fmla="*/ 446425 w 1010331"/>
                  <a:gd name="connsiteY2640" fmla="*/ 122903 h 303641"/>
                  <a:gd name="connsiteX2641" fmla="*/ 446425 w 1010331"/>
                  <a:gd name="connsiteY2641" fmla="*/ 122903 h 303641"/>
                  <a:gd name="connsiteX2642" fmla="*/ 427448 w 1010331"/>
                  <a:gd name="connsiteY2642" fmla="*/ 122903 h 303641"/>
                  <a:gd name="connsiteX2643" fmla="*/ 431966 w 1010331"/>
                  <a:gd name="connsiteY2643" fmla="*/ 127421 h 303641"/>
                  <a:gd name="connsiteX2644" fmla="*/ 427448 w 1010331"/>
                  <a:gd name="connsiteY2644" fmla="*/ 131940 h 303641"/>
                  <a:gd name="connsiteX2645" fmla="*/ 422929 w 1010331"/>
                  <a:gd name="connsiteY2645" fmla="*/ 127421 h 303641"/>
                  <a:gd name="connsiteX2646" fmla="*/ 427448 w 1010331"/>
                  <a:gd name="connsiteY2646" fmla="*/ 122903 h 303641"/>
                  <a:gd name="connsiteX2647" fmla="*/ 427448 w 1010331"/>
                  <a:gd name="connsiteY2647" fmla="*/ 122903 h 303641"/>
                  <a:gd name="connsiteX2648" fmla="*/ 408470 w 1010331"/>
                  <a:gd name="connsiteY2648" fmla="*/ 122903 h 303641"/>
                  <a:gd name="connsiteX2649" fmla="*/ 412989 w 1010331"/>
                  <a:gd name="connsiteY2649" fmla="*/ 127421 h 303641"/>
                  <a:gd name="connsiteX2650" fmla="*/ 408470 w 1010331"/>
                  <a:gd name="connsiteY2650" fmla="*/ 131940 h 303641"/>
                  <a:gd name="connsiteX2651" fmla="*/ 403952 w 1010331"/>
                  <a:gd name="connsiteY2651" fmla="*/ 127421 h 303641"/>
                  <a:gd name="connsiteX2652" fmla="*/ 408470 w 1010331"/>
                  <a:gd name="connsiteY2652" fmla="*/ 122903 h 303641"/>
                  <a:gd name="connsiteX2653" fmla="*/ 408470 w 1010331"/>
                  <a:gd name="connsiteY2653" fmla="*/ 122903 h 303641"/>
                  <a:gd name="connsiteX2654" fmla="*/ 389493 w 1010331"/>
                  <a:gd name="connsiteY2654" fmla="*/ 122903 h 303641"/>
                  <a:gd name="connsiteX2655" fmla="*/ 394011 w 1010331"/>
                  <a:gd name="connsiteY2655" fmla="*/ 127421 h 303641"/>
                  <a:gd name="connsiteX2656" fmla="*/ 389493 w 1010331"/>
                  <a:gd name="connsiteY2656" fmla="*/ 131940 h 303641"/>
                  <a:gd name="connsiteX2657" fmla="*/ 384974 w 1010331"/>
                  <a:gd name="connsiteY2657" fmla="*/ 127421 h 303641"/>
                  <a:gd name="connsiteX2658" fmla="*/ 389493 w 1010331"/>
                  <a:gd name="connsiteY2658" fmla="*/ 122903 h 303641"/>
                  <a:gd name="connsiteX2659" fmla="*/ 389493 w 1010331"/>
                  <a:gd name="connsiteY2659" fmla="*/ 122903 h 303641"/>
                  <a:gd name="connsiteX2660" fmla="*/ 370515 w 1010331"/>
                  <a:gd name="connsiteY2660" fmla="*/ 122903 h 303641"/>
                  <a:gd name="connsiteX2661" fmla="*/ 375034 w 1010331"/>
                  <a:gd name="connsiteY2661" fmla="*/ 127421 h 303641"/>
                  <a:gd name="connsiteX2662" fmla="*/ 370515 w 1010331"/>
                  <a:gd name="connsiteY2662" fmla="*/ 131940 h 303641"/>
                  <a:gd name="connsiteX2663" fmla="*/ 365997 w 1010331"/>
                  <a:gd name="connsiteY2663" fmla="*/ 127421 h 303641"/>
                  <a:gd name="connsiteX2664" fmla="*/ 370515 w 1010331"/>
                  <a:gd name="connsiteY2664" fmla="*/ 122903 h 303641"/>
                  <a:gd name="connsiteX2665" fmla="*/ 370515 w 1010331"/>
                  <a:gd name="connsiteY2665" fmla="*/ 122903 h 303641"/>
                  <a:gd name="connsiteX2666" fmla="*/ 352441 w 1010331"/>
                  <a:gd name="connsiteY2666" fmla="*/ 122903 h 303641"/>
                  <a:gd name="connsiteX2667" fmla="*/ 356960 w 1010331"/>
                  <a:gd name="connsiteY2667" fmla="*/ 127421 h 303641"/>
                  <a:gd name="connsiteX2668" fmla="*/ 352441 w 1010331"/>
                  <a:gd name="connsiteY2668" fmla="*/ 131940 h 303641"/>
                  <a:gd name="connsiteX2669" fmla="*/ 347923 w 1010331"/>
                  <a:gd name="connsiteY2669" fmla="*/ 127421 h 303641"/>
                  <a:gd name="connsiteX2670" fmla="*/ 352441 w 1010331"/>
                  <a:gd name="connsiteY2670" fmla="*/ 122903 h 303641"/>
                  <a:gd name="connsiteX2671" fmla="*/ 352441 w 1010331"/>
                  <a:gd name="connsiteY2671" fmla="*/ 122903 h 303641"/>
                  <a:gd name="connsiteX2672" fmla="*/ 333464 w 1010331"/>
                  <a:gd name="connsiteY2672" fmla="*/ 122903 h 303641"/>
                  <a:gd name="connsiteX2673" fmla="*/ 337982 w 1010331"/>
                  <a:gd name="connsiteY2673" fmla="*/ 127421 h 303641"/>
                  <a:gd name="connsiteX2674" fmla="*/ 333464 w 1010331"/>
                  <a:gd name="connsiteY2674" fmla="*/ 131940 h 303641"/>
                  <a:gd name="connsiteX2675" fmla="*/ 328945 w 1010331"/>
                  <a:gd name="connsiteY2675" fmla="*/ 127421 h 303641"/>
                  <a:gd name="connsiteX2676" fmla="*/ 333464 w 1010331"/>
                  <a:gd name="connsiteY2676" fmla="*/ 122903 h 303641"/>
                  <a:gd name="connsiteX2677" fmla="*/ 333464 w 1010331"/>
                  <a:gd name="connsiteY2677" fmla="*/ 122903 h 303641"/>
                  <a:gd name="connsiteX2678" fmla="*/ 314486 w 1010331"/>
                  <a:gd name="connsiteY2678" fmla="*/ 122903 h 303641"/>
                  <a:gd name="connsiteX2679" fmla="*/ 319004 w 1010331"/>
                  <a:gd name="connsiteY2679" fmla="*/ 127421 h 303641"/>
                  <a:gd name="connsiteX2680" fmla="*/ 314486 w 1010331"/>
                  <a:gd name="connsiteY2680" fmla="*/ 131940 h 303641"/>
                  <a:gd name="connsiteX2681" fmla="*/ 309968 w 1010331"/>
                  <a:gd name="connsiteY2681" fmla="*/ 127421 h 303641"/>
                  <a:gd name="connsiteX2682" fmla="*/ 314486 w 1010331"/>
                  <a:gd name="connsiteY2682" fmla="*/ 122903 h 303641"/>
                  <a:gd name="connsiteX2683" fmla="*/ 314486 w 1010331"/>
                  <a:gd name="connsiteY2683" fmla="*/ 122903 h 303641"/>
                  <a:gd name="connsiteX2684" fmla="*/ 295508 w 1010331"/>
                  <a:gd name="connsiteY2684" fmla="*/ 122903 h 303641"/>
                  <a:gd name="connsiteX2685" fmla="*/ 300027 w 1010331"/>
                  <a:gd name="connsiteY2685" fmla="*/ 127421 h 303641"/>
                  <a:gd name="connsiteX2686" fmla="*/ 295508 w 1010331"/>
                  <a:gd name="connsiteY2686" fmla="*/ 131940 h 303641"/>
                  <a:gd name="connsiteX2687" fmla="*/ 290990 w 1010331"/>
                  <a:gd name="connsiteY2687" fmla="*/ 127421 h 303641"/>
                  <a:gd name="connsiteX2688" fmla="*/ 295508 w 1010331"/>
                  <a:gd name="connsiteY2688" fmla="*/ 122903 h 303641"/>
                  <a:gd name="connsiteX2689" fmla="*/ 295508 w 1010331"/>
                  <a:gd name="connsiteY2689" fmla="*/ 122903 h 303641"/>
                  <a:gd name="connsiteX2690" fmla="*/ 831400 w 1010331"/>
                  <a:gd name="connsiteY2690" fmla="*/ 112058 h 303641"/>
                  <a:gd name="connsiteX2691" fmla="*/ 835918 w 1010331"/>
                  <a:gd name="connsiteY2691" fmla="*/ 116577 h 303641"/>
                  <a:gd name="connsiteX2692" fmla="*/ 831400 w 1010331"/>
                  <a:gd name="connsiteY2692" fmla="*/ 121095 h 303641"/>
                  <a:gd name="connsiteX2693" fmla="*/ 826881 w 1010331"/>
                  <a:gd name="connsiteY2693" fmla="*/ 116577 h 303641"/>
                  <a:gd name="connsiteX2694" fmla="*/ 831400 w 1010331"/>
                  <a:gd name="connsiteY2694" fmla="*/ 112058 h 303641"/>
                  <a:gd name="connsiteX2695" fmla="*/ 831400 w 1010331"/>
                  <a:gd name="connsiteY2695" fmla="*/ 112058 h 303641"/>
                  <a:gd name="connsiteX2696" fmla="*/ 812422 w 1010331"/>
                  <a:gd name="connsiteY2696" fmla="*/ 112058 h 303641"/>
                  <a:gd name="connsiteX2697" fmla="*/ 816941 w 1010331"/>
                  <a:gd name="connsiteY2697" fmla="*/ 116577 h 303641"/>
                  <a:gd name="connsiteX2698" fmla="*/ 812422 w 1010331"/>
                  <a:gd name="connsiteY2698" fmla="*/ 121095 h 303641"/>
                  <a:gd name="connsiteX2699" fmla="*/ 807904 w 1010331"/>
                  <a:gd name="connsiteY2699" fmla="*/ 116577 h 303641"/>
                  <a:gd name="connsiteX2700" fmla="*/ 812422 w 1010331"/>
                  <a:gd name="connsiteY2700" fmla="*/ 112058 h 303641"/>
                  <a:gd name="connsiteX2701" fmla="*/ 812422 w 1010331"/>
                  <a:gd name="connsiteY2701" fmla="*/ 112058 h 303641"/>
                  <a:gd name="connsiteX2702" fmla="*/ 793445 w 1010331"/>
                  <a:gd name="connsiteY2702" fmla="*/ 112058 h 303641"/>
                  <a:gd name="connsiteX2703" fmla="*/ 797963 w 1010331"/>
                  <a:gd name="connsiteY2703" fmla="*/ 116577 h 303641"/>
                  <a:gd name="connsiteX2704" fmla="*/ 793445 w 1010331"/>
                  <a:gd name="connsiteY2704" fmla="*/ 121095 h 303641"/>
                  <a:gd name="connsiteX2705" fmla="*/ 788926 w 1010331"/>
                  <a:gd name="connsiteY2705" fmla="*/ 116577 h 303641"/>
                  <a:gd name="connsiteX2706" fmla="*/ 793445 w 1010331"/>
                  <a:gd name="connsiteY2706" fmla="*/ 112058 h 303641"/>
                  <a:gd name="connsiteX2707" fmla="*/ 793445 w 1010331"/>
                  <a:gd name="connsiteY2707" fmla="*/ 112058 h 303641"/>
                  <a:gd name="connsiteX2708" fmla="*/ 774467 w 1010331"/>
                  <a:gd name="connsiteY2708" fmla="*/ 112058 h 303641"/>
                  <a:gd name="connsiteX2709" fmla="*/ 778985 w 1010331"/>
                  <a:gd name="connsiteY2709" fmla="*/ 116577 h 303641"/>
                  <a:gd name="connsiteX2710" fmla="*/ 774467 w 1010331"/>
                  <a:gd name="connsiteY2710" fmla="*/ 121095 h 303641"/>
                  <a:gd name="connsiteX2711" fmla="*/ 769948 w 1010331"/>
                  <a:gd name="connsiteY2711" fmla="*/ 116577 h 303641"/>
                  <a:gd name="connsiteX2712" fmla="*/ 774467 w 1010331"/>
                  <a:gd name="connsiteY2712" fmla="*/ 112058 h 303641"/>
                  <a:gd name="connsiteX2713" fmla="*/ 774467 w 1010331"/>
                  <a:gd name="connsiteY2713" fmla="*/ 112058 h 303641"/>
                  <a:gd name="connsiteX2714" fmla="*/ 756393 w 1010331"/>
                  <a:gd name="connsiteY2714" fmla="*/ 112058 h 303641"/>
                  <a:gd name="connsiteX2715" fmla="*/ 760912 w 1010331"/>
                  <a:gd name="connsiteY2715" fmla="*/ 116577 h 303641"/>
                  <a:gd name="connsiteX2716" fmla="*/ 756393 w 1010331"/>
                  <a:gd name="connsiteY2716" fmla="*/ 121095 h 303641"/>
                  <a:gd name="connsiteX2717" fmla="*/ 751875 w 1010331"/>
                  <a:gd name="connsiteY2717" fmla="*/ 116577 h 303641"/>
                  <a:gd name="connsiteX2718" fmla="*/ 756393 w 1010331"/>
                  <a:gd name="connsiteY2718" fmla="*/ 112058 h 303641"/>
                  <a:gd name="connsiteX2719" fmla="*/ 756393 w 1010331"/>
                  <a:gd name="connsiteY2719" fmla="*/ 112058 h 303641"/>
                  <a:gd name="connsiteX2720" fmla="*/ 737415 w 1010331"/>
                  <a:gd name="connsiteY2720" fmla="*/ 112058 h 303641"/>
                  <a:gd name="connsiteX2721" fmla="*/ 741934 w 1010331"/>
                  <a:gd name="connsiteY2721" fmla="*/ 116577 h 303641"/>
                  <a:gd name="connsiteX2722" fmla="*/ 737415 w 1010331"/>
                  <a:gd name="connsiteY2722" fmla="*/ 121095 h 303641"/>
                  <a:gd name="connsiteX2723" fmla="*/ 732897 w 1010331"/>
                  <a:gd name="connsiteY2723" fmla="*/ 116577 h 303641"/>
                  <a:gd name="connsiteX2724" fmla="*/ 737415 w 1010331"/>
                  <a:gd name="connsiteY2724" fmla="*/ 112058 h 303641"/>
                  <a:gd name="connsiteX2725" fmla="*/ 737415 w 1010331"/>
                  <a:gd name="connsiteY2725" fmla="*/ 112058 h 303641"/>
                  <a:gd name="connsiteX2726" fmla="*/ 718438 w 1010331"/>
                  <a:gd name="connsiteY2726" fmla="*/ 112058 h 303641"/>
                  <a:gd name="connsiteX2727" fmla="*/ 722956 w 1010331"/>
                  <a:gd name="connsiteY2727" fmla="*/ 116577 h 303641"/>
                  <a:gd name="connsiteX2728" fmla="*/ 718438 w 1010331"/>
                  <a:gd name="connsiteY2728" fmla="*/ 121095 h 303641"/>
                  <a:gd name="connsiteX2729" fmla="*/ 713919 w 1010331"/>
                  <a:gd name="connsiteY2729" fmla="*/ 116577 h 303641"/>
                  <a:gd name="connsiteX2730" fmla="*/ 718438 w 1010331"/>
                  <a:gd name="connsiteY2730" fmla="*/ 112058 h 303641"/>
                  <a:gd name="connsiteX2731" fmla="*/ 718438 w 1010331"/>
                  <a:gd name="connsiteY2731" fmla="*/ 112058 h 303641"/>
                  <a:gd name="connsiteX2732" fmla="*/ 699460 w 1010331"/>
                  <a:gd name="connsiteY2732" fmla="*/ 112058 h 303641"/>
                  <a:gd name="connsiteX2733" fmla="*/ 703979 w 1010331"/>
                  <a:gd name="connsiteY2733" fmla="*/ 116577 h 303641"/>
                  <a:gd name="connsiteX2734" fmla="*/ 699460 w 1010331"/>
                  <a:gd name="connsiteY2734" fmla="*/ 121095 h 303641"/>
                  <a:gd name="connsiteX2735" fmla="*/ 694942 w 1010331"/>
                  <a:gd name="connsiteY2735" fmla="*/ 116577 h 303641"/>
                  <a:gd name="connsiteX2736" fmla="*/ 699460 w 1010331"/>
                  <a:gd name="connsiteY2736" fmla="*/ 112058 h 303641"/>
                  <a:gd name="connsiteX2737" fmla="*/ 699460 w 1010331"/>
                  <a:gd name="connsiteY2737" fmla="*/ 112058 h 303641"/>
                  <a:gd name="connsiteX2738" fmla="*/ 680483 w 1010331"/>
                  <a:gd name="connsiteY2738" fmla="*/ 112058 h 303641"/>
                  <a:gd name="connsiteX2739" fmla="*/ 685001 w 1010331"/>
                  <a:gd name="connsiteY2739" fmla="*/ 116577 h 303641"/>
                  <a:gd name="connsiteX2740" fmla="*/ 680483 w 1010331"/>
                  <a:gd name="connsiteY2740" fmla="*/ 121095 h 303641"/>
                  <a:gd name="connsiteX2741" fmla="*/ 675964 w 1010331"/>
                  <a:gd name="connsiteY2741" fmla="*/ 116577 h 303641"/>
                  <a:gd name="connsiteX2742" fmla="*/ 680483 w 1010331"/>
                  <a:gd name="connsiteY2742" fmla="*/ 112058 h 303641"/>
                  <a:gd name="connsiteX2743" fmla="*/ 680483 w 1010331"/>
                  <a:gd name="connsiteY2743" fmla="*/ 112058 h 303641"/>
                  <a:gd name="connsiteX2744" fmla="*/ 662409 w 1010331"/>
                  <a:gd name="connsiteY2744" fmla="*/ 112058 h 303641"/>
                  <a:gd name="connsiteX2745" fmla="*/ 666927 w 1010331"/>
                  <a:gd name="connsiteY2745" fmla="*/ 116577 h 303641"/>
                  <a:gd name="connsiteX2746" fmla="*/ 662409 w 1010331"/>
                  <a:gd name="connsiteY2746" fmla="*/ 121095 h 303641"/>
                  <a:gd name="connsiteX2747" fmla="*/ 657890 w 1010331"/>
                  <a:gd name="connsiteY2747" fmla="*/ 116577 h 303641"/>
                  <a:gd name="connsiteX2748" fmla="*/ 662409 w 1010331"/>
                  <a:gd name="connsiteY2748" fmla="*/ 112058 h 303641"/>
                  <a:gd name="connsiteX2749" fmla="*/ 662409 w 1010331"/>
                  <a:gd name="connsiteY2749" fmla="*/ 112058 h 303641"/>
                  <a:gd name="connsiteX2750" fmla="*/ 643431 w 1010331"/>
                  <a:gd name="connsiteY2750" fmla="*/ 112058 h 303641"/>
                  <a:gd name="connsiteX2751" fmla="*/ 647950 w 1010331"/>
                  <a:gd name="connsiteY2751" fmla="*/ 116577 h 303641"/>
                  <a:gd name="connsiteX2752" fmla="*/ 643431 w 1010331"/>
                  <a:gd name="connsiteY2752" fmla="*/ 121095 h 303641"/>
                  <a:gd name="connsiteX2753" fmla="*/ 638913 w 1010331"/>
                  <a:gd name="connsiteY2753" fmla="*/ 116577 h 303641"/>
                  <a:gd name="connsiteX2754" fmla="*/ 643431 w 1010331"/>
                  <a:gd name="connsiteY2754" fmla="*/ 112058 h 303641"/>
                  <a:gd name="connsiteX2755" fmla="*/ 643431 w 1010331"/>
                  <a:gd name="connsiteY2755" fmla="*/ 112058 h 303641"/>
                  <a:gd name="connsiteX2756" fmla="*/ 624453 w 1010331"/>
                  <a:gd name="connsiteY2756" fmla="*/ 112058 h 303641"/>
                  <a:gd name="connsiteX2757" fmla="*/ 628972 w 1010331"/>
                  <a:gd name="connsiteY2757" fmla="*/ 116577 h 303641"/>
                  <a:gd name="connsiteX2758" fmla="*/ 624453 w 1010331"/>
                  <a:gd name="connsiteY2758" fmla="*/ 121095 h 303641"/>
                  <a:gd name="connsiteX2759" fmla="*/ 619935 w 1010331"/>
                  <a:gd name="connsiteY2759" fmla="*/ 116577 h 303641"/>
                  <a:gd name="connsiteX2760" fmla="*/ 624453 w 1010331"/>
                  <a:gd name="connsiteY2760" fmla="*/ 112058 h 303641"/>
                  <a:gd name="connsiteX2761" fmla="*/ 624453 w 1010331"/>
                  <a:gd name="connsiteY2761" fmla="*/ 112058 h 303641"/>
                  <a:gd name="connsiteX2762" fmla="*/ 605476 w 1010331"/>
                  <a:gd name="connsiteY2762" fmla="*/ 112058 h 303641"/>
                  <a:gd name="connsiteX2763" fmla="*/ 609994 w 1010331"/>
                  <a:gd name="connsiteY2763" fmla="*/ 116577 h 303641"/>
                  <a:gd name="connsiteX2764" fmla="*/ 605476 w 1010331"/>
                  <a:gd name="connsiteY2764" fmla="*/ 121095 h 303641"/>
                  <a:gd name="connsiteX2765" fmla="*/ 600957 w 1010331"/>
                  <a:gd name="connsiteY2765" fmla="*/ 116577 h 303641"/>
                  <a:gd name="connsiteX2766" fmla="*/ 605476 w 1010331"/>
                  <a:gd name="connsiteY2766" fmla="*/ 112058 h 303641"/>
                  <a:gd name="connsiteX2767" fmla="*/ 605476 w 1010331"/>
                  <a:gd name="connsiteY2767" fmla="*/ 112058 h 303641"/>
                  <a:gd name="connsiteX2768" fmla="*/ 586498 w 1010331"/>
                  <a:gd name="connsiteY2768" fmla="*/ 112058 h 303641"/>
                  <a:gd name="connsiteX2769" fmla="*/ 591017 w 1010331"/>
                  <a:gd name="connsiteY2769" fmla="*/ 116577 h 303641"/>
                  <a:gd name="connsiteX2770" fmla="*/ 586498 w 1010331"/>
                  <a:gd name="connsiteY2770" fmla="*/ 121095 h 303641"/>
                  <a:gd name="connsiteX2771" fmla="*/ 581980 w 1010331"/>
                  <a:gd name="connsiteY2771" fmla="*/ 116577 h 303641"/>
                  <a:gd name="connsiteX2772" fmla="*/ 586498 w 1010331"/>
                  <a:gd name="connsiteY2772" fmla="*/ 112058 h 303641"/>
                  <a:gd name="connsiteX2773" fmla="*/ 586498 w 1010331"/>
                  <a:gd name="connsiteY2773" fmla="*/ 112058 h 303641"/>
                  <a:gd name="connsiteX2774" fmla="*/ 568424 w 1010331"/>
                  <a:gd name="connsiteY2774" fmla="*/ 112058 h 303641"/>
                  <a:gd name="connsiteX2775" fmla="*/ 572943 w 1010331"/>
                  <a:gd name="connsiteY2775" fmla="*/ 116577 h 303641"/>
                  <a:gd name="connsiteX2776" fmla="*/ 568424 w 1010331"/>
                  <a:gd name="connsiteY2776" fmla="*/ 121095 h 303641"/>
                  <a:gd name="connsiteX2777" fmla="*/ 563906 w 1010331"/>
                  <a:gd name="connsiteY2777" fmla="*/ 116577 h 303641"/>
                  <a:gd name="connsiteX2778" fmla="*/ 568424 w 1010331"/>
                  <a:gd name="connsiteY2778" fmla="*/ 112058 h 303641"/>
                  <a:gd name="connsiteX2779" fmla="*/ 568424 w 1010331"/>
                  <a:gd name="connsiteY2779" fmla="*/ 112058 h 303641"/>
                  <a:gd name="connsiteX2780" fmla="*/ 549447 w 1010331"/>
                  <a:gd name="connsiteY2780" fmla="*/ 112058 h 303641"/>
                  <a:gd name="connsiteX2781" fmla="*/ 553965 w 1010331"/>
                  <a:gd name="connsiteY2781" fmla="*/ 116577 h 303641"/>
                  <a:gd name="connsiteX2782" fmla="*/ 549447 w 1010331"/>
                  <a:gd name="connsiteY2782" fmla="*/ 121095 h 303641"/>
                  <a:gd name="connsiteX2783" fmla="*/ 544928 w 1010331"/>
                  <a:gd name="connsiteY2783" fmla="*/ 116577 h 303641"/>
                  <a:gd name="connsiteX2784" fmla="*/ 549447 w 1010331"/>
                  <a:gd name="connsiteY2784" fmla="*/ 112058 h 303641"/>
                  <a:gd name="connsiteX2785" fmla="*/ 549447 w 1010331"/>
                  <a:gd name="connsiteY2785" fmla="*/ 112058 h 303641"/>
                  <a:gd name="connsiteX2786" fmla="*/ 530469 w 1010331"/>
                  <a:gd name="connsiteY2786" fmla="*/ 112058 h 303641"/>
                  <a:gd name="connsiteX2787" fmla="*/ 534988 w 1010331"/>
                  <a:gd name="connsiteY2787" fmla="*/ 116577 h 303641"/>
                  <a:gd name="connsiteX2788" fmla="*/ 530469 w 1010331"/>
                  <a:gd name="connsiteY2788" fmla="*/ 121095 h 303641"/>
                  <a:gd name="connsiteX2789" fmla="*/ 525951 w 1010331"/>
                  <a:gd name="connsiteY2789" fmla="*/ 116577 h 303641"/>
                  <a:gd name="connsiteX2790" fmla="*/ 530469 w 1010331"/>
                  <a:gd name="connsiteY2790" fmla="*/ 112058 h 303641"/>
                  <a:gd name="connsiteX2791" fmla="*/ 530469 w 1010331"/>
                  <a:gd name="connsiteY2791" fmla="*/ 112058 h 303641"/>
                  <a:gd name="connsiteX2792" fmla="*/ 511492 w 1010331"/>
                  <a:gd name="connsiteY2792" fmla="*/ 112058 h 303641"/>
                  <a:gd name="connsiteX2793" fmla="*/ 516010 w 1010331"/>
                  <a:gd name="connsiteY2793" fmla="*/ 116577 h 303641"/>
                  <a:gd name="connsiteX2794" fmla="*/ 511492 w 1010331"/>
                  <a:gd name="connsiteY2794" fmla="*/ 121095 h 303641"/>
                  <a:gd name="connsiteX2795" fmla="*/ 506973 w 1010331"/>
                  <a:gd name="connsiteY2795" fmla="*/ 116577 h 303641"/>
                  <a:gd name="connsiteX2796" fmla="*/ 511492 w 1010331"/>
                  <a:gd name="connsiteY2796" fmla="*/ 112058 h 303641"/>
                  <a:gd name="connsiteX2797" fmla="*/ 511492 w 1010331"/>
                  <a:gd name="connsiteY2797" fmla="*/ 112058 h 303641"/>
                  <a:gd name="connsiteX2798" fmla="*/ 493418 w 1010331"/>
                  <a:gd name="connsiteY2798" fmla="*/ 112058 h 303641"/>
                  <a:gd name="connsiteX2799" fmla="*/ 497936 w 1010331"/>
                  <a:gd name="connsiteY2799" fmla="*/ 116577 h 303641"/>
                  <a:gd name="connsiteX2800" fmla="*/ 493418 w 1010331"/>
                  <a:gd name="connsiteY2800" fmla="*/ 121095 h 303641"/>
                  <a:gd name="connsiteX2801" fmla="*/ 488899 w 1010331"/>
                  <a:gd name="connsiteY2801" fmla="*/ 116577 h 303641"/>
                  <a:gd name="connsiteX2802" fmla="*/ 493418 w 1010331"/>
                  <a:gd name="connsiteY2802" fmla="*/ 112058 h 303641"/>
                  <a:gd name="connsiteX2803" fmla="*/ 493418 w 1010331"/>
                  <a:gd name="connsiteY2803" fmla="*/ 112058 h 303641"/>
                  <a:gd name="connsiteX2804" fmla="*/ 474440 w 1010331"/>
                  <a:gd name="connsiteY2804" fmla="*/ 112058 h 303641"/>
                  <a:gd name="connsiteX2805" fmla="*/ 478959 w 1010331"/>
                  <a:gd name="connsiteY2805" fmla="*/ 116577 h 303641"/>
                  <a:gd name="connsiteX2806" fmla="*/ 474440 w 1010331"/>
                  <a:gd name="connsiteY2806" fmla="*/ 121095 h 303641"/>
                  <a:gd name="connsiteX2807" fmla="*/ 469922 w 1010331"/>
                  <a:gd name="connsiteY2807" fmla="*/ 116577 h 303641"/>
                  <a:gd name="connsiteX2808" fmla="*/ 474440 w 1010331"/>
                  <a:gd name="connsiteY2808" fmla="*/ 112058 h 303641"/>
                  <a:gd name="connsiteX2809" fmla="*/ 474440 w 1010331"/>
                  <a:gd name="connsiteY2809" fmla="*/ 112058 h 303641"/>
                  <a:gd name="connsiteX2810" fmla="*/ 455462 w 1010331"/>
                  <a:gd name="connsiteY2810" fmla="*/ 112058 h 303641"/>
                  <a:gd name="connsiteX2811" fmla="*/ 459981 w 1010331"/>
                  <a:gd name="connsiteY2811" fmla="*/ 116577 h 303641"/>
                  <a:gd name="connsiteX2812" fmla="*/ 455462 w 1010331"/>
                  <a:gd name="connsiteY2812" fmla="*/ 121095 h 303641"/>
                  <a:gd name="connsiteX2813" fmla="*/ 450944 w 1010331"/>
                  <a:gd name="connsiteY2813" fmla="*/ 116577 h 303641"/>
                  <a:gd name="connsiteX2814" fmla="*/ 455462 w 1010331"/>
                  <a:gd name="connsiteY2814" fmla="*/ 112058 h 303641"/>
                  <a:gd name="connsiteX2815" fmla="*/ 455462 w 1010331"/>
                  <a:gd name="connsiteY2815" fmla="*/ 112058 h 303641"/>
                  <a:gd name="connsiteX2816" fmla="*/ 436485 w 1010331"/>
                  <a:gd name="connsiteY2816" fmla="*/ 112058 h 303641"/>
                  <a:gd name="connsiteX2817" fmla="*/ 441003 w 1010331"/>
                  <a:gd name="connsiteY2817" fmla="*/ 116577 h 303641"/>
                  <a:gd name="connsiteX2818" fmla="*/ 436485 w 1010331"/>
                  <a:gd name="connsiteY2818" fmla="*/ 121095 h 303641"/>
                  <a:gd name="connsiteX2819" fmla="*/ 431966 w 1010331"/>
                  <a:gd name="connsiteY2819" fmla="*/ 116577 h 303641"/>
                  <a:gd name="connsiteX2820" fmla="*/ 436485 w 1010331"/>
                  <a:gd name="connsiteY2820" fmla="*/ 112058 h 303641"/>
                  <a:gd name="connsiteX2821" fmla="*/ 436485 w 1010331"/>
                  <a:gd name="connsiteY2821" fmla="*/ 112058 h 303641"/>
                  <a:gd name="connsiteX2822" fmla="*/ 417507 w 1010331"/>
                  <a:gd name="connsiteY2822" fmla="*/ 112058 h 303641"/>
                  <a:gd name="connsiteX2823" fmla="*/ 422026 w 1010331"/>
                  <a:gd name="connsiteY2823" fmla="*/ 116577 h 303641"/>
                  <a:gd name="connsiteX2824" fmla="*/ 417507 w 1010331"/>
                  <a:gd name="connsiteY2824" fmla="*/ 121095 h 303641"/>
                  <a:gd name="connsiteX2825" fmla="*/ 412989 w 1010331"/>
                  <a:gd name="connsiteY2825" fmla="*/ 116577 h 303641"/>
                  <a:gd name="connsiteX2826" fmla="*/ 417507 w 1010331"/>
                  <a:gd name="connsiteY2826" fmla="*/ 112058 h 303641"/>
                  <a:gd name="connsiteX2827" fmla="*/ 417507 w 1010331"/>
                  <a:gd name="connsiteY2827" fmla="*/ 112058 h 303641"/>
                  <a:gd name="connsiteX2828" fmla="*/ 399433 w 1010331"/>
                  <a:gd name="connsiteY2828" fmla="*/ 112058 h 303641"/>
                  <a:gd name="connsiteX2829" fmla="*/ 403952 w 1010331"/>
                  <a:gd name="connsiteY2829" fmla="*/ 116577 h 303641"/>
                  <a:gd name="connsiteX2830" fmla="*/ 399433 w 1010331"/>
                  <a:gd name="connsiteY2830" fmla="*/ 121095 h 303641"/>
                  <a:gd name="connsiteX2831" fmla="*/ 394915 w 1010331"/>
                  <a:gd name="connsiteY2831" fmla="*/ 116577 h 303641"/>
                  <a:gd name="connsiteX2832" fmla="*/ 399433 w 1010331"/>
                  <a:gd name="connsiteY2832" fmla="*/ 112058 h 303641"/>
                  <a:gd name="connsiteX2833" fmla="*/ 399433 w 1010331"/>
                  <a:gd name="connsiteY2833" fmla="*/ 112058 h 303641"/>
                  <a:gd name="connsiteX2834" fmla="*/ 380456 w 1010331"/>
                  <a:gd name="connsiteY2834" fmla="*/ 112058 h 303641"/>
                  <a:gd name="connsiteX2835" fmla="*/ 384974 w 1010331"/>
                  <a:gd name="connsiteY2835" fmla="*/ 116577 h 303641"/>
                  <a:gd name="connsiteX2836" fmla="*/ 380456 w 1010331"/>
                  <a:gd name="connsiteY2836" fmla="*/ 121095 h 303641"/>
                  <a:gd name="connsiteX2837" fmla="*/ 375937 w 1010331"/>
                  <a:gd name="connsiteY2837" fmla="*/ 116577 h 303641"/>
                  <a:gd name="connsiteX2838" fmla="*/ 380456 w 1010331"/>
                  <a:gd name="connsiteY2838" fmla="*/ 112058 h 303641"/>
                  <a:gd name="connsiteX2839" fmla="*/ 380456 w 1010331"/>
                  <a:gd name="connsiteY2839" fmla="*/ 112058 h 303641"/>
                  <a:gd name="connsiteX2840" fmla="*/ 361478 w 1010331"/>
                  <a:gd name="connsiteY2840" fmla="*/ 112058 h 303641"/>
                  <a:gd name="connsiteX2841" fmla="*/ 365997 w 1010331"/>
                  <a:gd name="connsiteY2841" fmla="*/ 116577 h 303641"/>
                  <a:gd name="connsiteX2842" fmla="*/ 361478 w 1010331"/>
                  <a:gd name="connsiteY2842" fmla="*/ 121095 h 303641"/>
                  <a:gd name="connsiteX2843" fmla="*/ 356960 w 1010331"/>
                  <a:gd name="connsiteY2843" fmla="*/ 116577 h 303641"/>
                  <a:gd name="connsiteX2844" fmla="*/ 361478 w 1010331"/>
                  <a:gd name="connsiteY2844" fmla="*/ 112058 h 303641"/>
                  <a:gd name="connsiteX2845" fmla="*/ 361478 w 1010331"/>
                  <a:gd name="connsiteY2845" fmla="*/ 112058 h 303641"/>
                  <a:gd name="connsiteX2846" fmla="*/ 342501 w 1010331"/>
                  <a:gd name="connsiteY2846" fmla="*/ 112058 h 303641"/>
                  <a:gd name="connsiteX2847" fmla="*/ 347019 w 1010331"/>
                  <a:gd name="connsiteY2847" fmla="*/ 116577 h 303641"/>
                  <a:gd name="connsiteX2848" fmla="*/ 342501 w 1010331"/>
                  <a:gd name="connsiteY2848" fmla="*/ 121095 h 303641"/>
                  <a:gd name="connsiteX2849" fmla="*/ 337982 w 1010331"/>
                  <a:gd name="connsiteY2849" fmla="*/ 116577 h 303641"/>
                  <a:gd name="connsiteX2850" fmla="*/ 342501 w 1010331"/>
                  <a:gd name="connsiteY2850" fmla="*/ 112058 h 303641"/>
                  <a:gd name="connsiteX2851" fmla="*/ 342501 w 1010331"/>
                  <a:gd name="connsiteY2851" fmla="*/ 112058 h 303641"/>
                  <a:gd name="connsiteX2852" fmla="*/ 323523 w 1010331"/>
                  <a:gd name="connsiteY2852" fmla="*/ 112058 h 303641"/>
                  <a:gd name="connsiteX2853" fmla="*/ 328041 w 1010331"/>
                  <a:gd name="connsiteY2853" fmla="*/ 116577 h 303641"/>
                  <a:gd name="connsiteX2854" fmla="*/ 323523 w 1010331"/>
                  <a:gd name="connsiteY2854" fmla="*/ 121095 h 303641"/>
                  <a:gd name="connsiteX2855" fmla="*/ 319004 w 1010331"/>
                  <a:gd name="connsiteY2855" fmla="*/ 116577 h 303641"/>
                  <a:gd name="connsiteX2856" fmla="*/ 323523 w 1010331"/>
                  <a:gd name="connsiteY2856" fmla="*/ 112058 h 303641"/>
                  <a:gd name="connsiteX2857" fmla="*/ 323523 w 1010331"/>
                  <a:gd name="connsiteY2857" fmla="*/ 112058 h 303641"/>
                  <a:gd name="connsiteX2858" fmla="*/ 305449 w 1010331"/>
                  <a:gd name="connsiteY2858" fmla="*/ 112058 h 303641"/>
                  <a:gd name="connsiteX2859" fmla="*/ 309968 w 1010331"/>
                  <a:gd name="connsiteY2859" fmla="*/ 116577 h 303641"/>
                  <a:gd name="connsiteX2860" fmla="*/ 305449 w 1010331"/>
                  <a:gd name="connsiteY2860" fmla="*/ 121095 h 303641"/>
                  <a:gd name="connsiteX2861" fmla="*/ 300931 w 1010331"/>
                  <a:gd name="connsiteY2861" fmla="*/ 116577 h 303641"/>
                  <a:gd name="connsiteX2862" fmla="*/ 305449 w 1010331"/>
                  <a:gd name="connsiteY2862" fmla="*/ 112058 h 303641"/>
                  <a:gd name="connsiteX2863" fmla="*/ 305449 w 1010331"/>
                  <a:gd name="connsiteY2863" fmla="*/ 112058 h 303641"/>
                  <a:gd name="connsiteX2864" fmla="*/ 286471 w 1010331"/>
                  <a:gd name="connsiteY2864" fmla="*/ 112058 h 303641"/>
                  <a:gd name="connsiteX2865" fmla="*/ 290990 w 1010331"/>
                  <a:gd name="connsiteY2865" fmla="*/ 116577 h 303641"/>
                  <a:gd name="connsiteX2866" fmla="*/ 286471 w 1010331"/>
                  <a:gd name="connsiteY2866" fmla="*/ 121095 h 303641"/>
                  <a:gd name="connsiteX2867" fmla="*/ 281953 w 1010331"/>
                  <a:gd name="connsiteY2867" fmla="*/ 116577 h 303641"/>
                  <a:gd name="connsiteX2868" fmla="*/ 286471 w 1010331"/>
                  <a:gd name="connsiteY2868" fmla="*/ 112058 h 303641"/>
                  <a:gd name="connsiteX2869" fmla="*/ 286471 w 1010331"/>
                  <a:gd name="connsiteY2869" fmla="*/ 112058 h 303641"/>
                  <a:gd name="connsiteX2870" fmla="*/ 840437 w 1010331"/>
                  <a:gd name="connsiteY2870" fmla="*/ 103021 h 303641"/>
                  <a:gd name="connsiteX2871" fmla="*/ 844955 w 1010331"/>
                  <a:gd name="connsiteY2871" fmla="*/ 107540 h 303641"/>
                  <a:gd name="connsiteX2872" fmla="*/ 840437 w 1010331"/>
                  <a:gd name="connsiteY2872" fmla="*/ 112058 h 303641"/>
                  <a:gd name="connsiteX2873" fmla="*/ 835918 w 1010331"/>
                  <a:gd name="connsiteY2873" fmla="*/ 107540 h 303641"/>
                  <a:gd name="connsiteX2874" fmla="*/ 840437 w 1010331"/>
                  <a:gd name="connsiteY2874" fmla="*/ 103021 h 303641"/>
                  <a:gd name="connsiteX2875" fmla="*/ 840437 w 1010331"/>
                  <a:gd name="connsiteY2875" fmla="*/ 103021 h 303641"/>
                  <a:gd name="connsiteX2876" fmla="*/ 821459 w 1010331"/>
                  <a:gd name="connsiteY2876" fmla="*/ 103021 h 303641"/>
                  <a:gd name="connsiteX2877" fmla="*/ 825978 w 1010331"/>
                  <a:gd name="connsiteY2877" fmla="*/ 107540 h 303641"/>
                  <a:gd name="connsiteX2878" fmla="*/ 821459 w 1010331"/>
                  <a:gd name="connsiteY2878" fmla="*/ 112058 h 303641"/>
                  <a:gd name="connsiteX2879" fmla="*/ 816941 w 1010331"/>
                  <a:gd name="connsiteY2879" fmla="*/ 107540 h 303641"/>
                  <a:gd name="connsiteX2880" fmla="*/ 821459 w 1010331"/>
                  <a:gd name="connsiteY2880" fmla="*/ 103021 h 303641"/>
                  <a:gd name="connsiteX2881" fmla="*/ 821459 w 1010331"/>
                  <a:gd name="connsiteY2881" fmla="*/ 103021 h 303641"/>
                  <a:gd name="connsiteX2882" fmla="*/ 803385 w 1010331"/>
                  <a:gd name="connsiteY2882" fmla="*/ 103021 h 303641"/>
                  <a:gd name="connsiteX2883" fmla="*/ 807904 w 1010331"/>
                  <a:gd name="connsiteY2883" fmla="*/ 107540 h 303641"/>
                  <a:gd name="connsiteX2884" fmla="*/ 803385 w 1010331"/>
                  <a:gd name="connsiteY2884" fmla="*/ 112058 h 303641"/>
                  <a:gd name="connsiteX2885" fmla="*/ 798867 w 1010331"/>
                  <a:gd name="connsiteY2885" fmla="*/ 107540 h 303641"/>
                  <a:gd name="connsiteX2886" fmla="*/ 803385 w 1010331"/>
                  <a:gd name="connsiteY2886" fmla="*/ 103021 h 303641"/>
                  <a:gd name="connsiteX2887" fmla="*/ 803385 w 1010331"/>
                  <a:gd name="connsiteY2887" fmla="*/ 103021 h 303641"/>
                  <a:gd name="connsiteX2888" fmla="*/ 784408 w 1010331"/>
                  <a:gd name="connsiteY2888" fmla="*/ 103021 h 303641"/>
                  <a:gd name="connsiteX2889" fmla="*/ 788926 w 1010331"/>
                  <a:gd name="connsiteY2889" fmla="*/ 107540 h 303641"/>
                  <a:gd name="connsiteX2890" fmla="*/ 784408 w 1010331"/>
                  <a:gd name="connsiteY2890" fmla="*/ 112058 h 303641"/>
                  <a:gd name="connsiteX2891" fmla="*/ 779889 w 1010331"/>
                  <a:gd name="connsiteY2891" fmla="*/ 107540 h 303641"/>
                  <a:gd name="connsiteX2892" fmla="*/ 784408 w 1010331"/>
                  <a:gd name="connsiteY2892" fmla="*/ 103021 h 303641"/>
                  <a:gd name="connsiteX2893" fmla="*/ 784408 w 1010331"/>
                  <a:gd name="connsiteY2893" fmla="*/ 103021 h 303641"/>
                  <a:gd name="connsiteX2894" fmla="*/ 765430 w 1010331"/>
                  <a:gd name="connsiteY2894" fmla="*/ 103021 h 303641"/>
                  <a:gd name="connsiteX2895" fmla="*/ 769948 w 1010331"/>
                  <a:gd name="connsiteY2895" fmla="*/ 107540 h 303641"/>
                  <a:gd name="connsiteX2896" fmla="*/ 765430 w 1010331"/>
                  <a:gd name="connsiteY2896" fmla="*/ 112058 h 303641"/>
                  <a:gd name="connsiteX2897" fmla="*/ 760912 w 1010331"/>
                  <a:gd name="connsiteY2897" fmla="*/ 107540 h 303641"/>
                  <a:gd name="connsiteX2898" fmla="*/ 765430 w 1010331"/>
                  <a:gd name="connsiteY2898" fmla="*/ 103021 h 303641"/>
                  <a:gd name="connsiteX2899" fmla="*/ 765430 w 1010331"/>
                  <a:gd name="connsiteY2899" fmla="*/ 103021 h 303641"/>
                  <a:gd name="connsiteX2900" fmla="*/ 746452 w 1010331"/>
                  <a:gd name="connsiteY2900" fmla="*/ 103021 h 303641"/>
                  <a:gd name="connsiteX2901" fmla="*/ 750971 w 1010331"/>
                  <a:gd name="connsiteY2901" fmla="*/ 107540 h 303641"/>
                  <a:gd name="connsiteX2902" fmla="*/ 746452 w 1010331"/>
                  <a:gd name="connsiteY2902" fmla="*/ 112058 h 303641"/>
                  <a:gd name="connsiteX2903" fmla="*/ 741934 w 1010331"/>
                  <a:gd name="connsiteY2903" fmla="*/ 107540 h 303641"/>
                  <a:gd name="connsiteX2904" fmla="*/ 746452 w 1010331"/>
                  <a:gd name="connsiteY2904" fmla="*/ 103021 h 303641"/>
                  <a:gd name="connsiteX2905" fmla="*/ 746452 w 1010331"/>
                  <a:gd name="connsiteY2905" fmla="*/ 103021 h 303641"/>
                  <a:gd name="connsiteX2906" fmla="*/ 727475 w 1010331"/>
                  <a:gd name="connsiteY2906" fmla="*/ 103021 h 303641"/>
                  <a:gd name="connsiteX2907" fmla="*/ 731993 w 1010331"/>
                  <a:gd name="connsiteY2907" fmla="*/ 107540 h 303641"/>
                  <a:gd name="connsiteX2908" fmla="*/ 727475 w 1010331"/>
                  <a:gd name="connsiteY2908" fmla="*/ 112058 h 303641"/>
                  <a:gd name="connsiteX2909" fmla="*/ 722956 w 1010331"/>
                  <a:gd name="connsiteY2909" fmla="*/ 107540 h 303641"/>
                  <a:gd name="connsiteX2910" fmla="*/ 727475 w 1010331"/>
                  <a:gd name="connsiteY2910" fmla="*/ 103021 h 303641"/>
                  <a:gd name="connsiteX2911" fmla="*/ 727475 w 1010331"/>
                  <a:gd name="connsiteY2911" fmla="*/ 103021 h 303641"/>
                  <a:gd name="connsiteX2912" fmla="*/ 709401 w 1010331"/>
                  <a:gd name="connsiteY2912" fmla="*/ 103021 h 303641"/>
                  <a:gd name="connsiteX2913" fmla="*/ 713919 w 1010331"/>
                  <a:gd name="connsiteY2913" fmla="*/ 107540 h 303641"/>
                  <a:gd name="connsiteX2914" fmla="*/ 709401 w 1010331"/>
                  <a:gd name="connsiteY2914" fmla="*/ 112058 h 303641"/>
                  <a:gd name="connsiteX2915" fmla="*/ 704882 w 1010331"/>
                  <a:gd name="connsiteY2915" fmla="*/ 107540 h 303641"/>
                  <a:gd name="connsiteX2916" fmla="*/ 709401 w 1010331"/>
                  <a:gd name="connsiteY2916" fmla="*/ 103021 h 303641"/>
                  <a:gd name="connsiteX2917" fmla="*/ 709401 w 1010331"/>
                  <a:gd name="connsiteY2917" fmla="*/ 103021 h 303641"/>
                  <a:gd name="connsiteX2918" fmla="*/ 690423 w 1010331"/>
                  <a:gd name="connsiteY2918" fmla="*/ 103021 h 303641"/>
                  <a:gd name="connsiteX2919" fmla="*/ 694942 w 1010331"/>
                  <a:gd name="connsiteY2919" fmla="*/ 107540 h 303641"/>
                  <a:gd name="connsiteX2920" fmla="*/ 690423 w 1010331"/>
                  <a:gd name="connsiteY2920" fmla="*/ 112058 h 303641"/>
                  <a:gd name="connsiteX2921" fmla="*/ 685905 w 1010331"/>
                  <a:gd name="connsiteY2921" fmla="*/ 107540 h 303641"/>
                  <a:gd name="connsiteX2922" fmla="*/ 690423 w 1010331"/>
                  <a:gd name="connsiteY2922" fmla="*/ 103021 h 303641"/>
                  <a:gd name="connsiteX2923" fmla="*/ 690423 w 1010331"/>
                  <a:gd name="connsiteY2923" fmla="*/ 103021 h 303641"/>
                  <a:gd name="connsiteX2924" fmla="*/ 671446 w 1010331"/>
                  <a:gd name="connsiteY2924" fmla="*/ 103021 h 303641"/>
                  <a:gd name="connsiteX2925" fmla="*/ 675964 w 1010331"/>
                  <a:gd name="connsiteY2925" fmla="*/ 107540 h 303641"/>
                  <a:gd name="connsiteX2926" fmla="*/ 671446 w 1010331"/>
                  <a:gd name="connsiteY2926" fmla="*/ 112058 h 303641"/>
                  <a:gd name="connsiteX2927" fmla="*/ 666927 w 1010331"/>
                  <a:gd name="connsiteY2927" fmla="*/ 107540 h 303641"/>
                  <a:gd name="connsiteX2928" fmla="*/ 671446 w 1010331"/>
                  <a:gd name="connsiteY2928" fmla="*/ 103021 h 303641"/>
                  <a:gd name="connsiteX2929" fmla="*/ 671446 w 1010331"/>
                  <a:gd name="connsiteY2929" fmla="*/ 103021 h 303641"/>
                  <a:gd name="connsiteX2930" fmla="*/ 652468 w 1010331"/>
                  <a:gd name="connsiteY2930" fmla="*/ 103021 h 303641"/>
                  <a:gd name="connsiteX2931" fmla="*/ 656987 w 1010331"/>
                  <a:gd name="connsiteY2931" fmla="*/ 107540 h 303641"/>
                  <a:gd name="connsiteX2932" fmla="*/ 652468 w 1010331"/>
                  <a:gd name="connsiteY2932" fmla="*/ 112058 h 303641"/>
                  <a:gd name="connsiteX2933" fmla="*/ 647950 w 1010331"/>
                  <a:gd name="connsiteY2933" fmla="*/ 107540 h 303641"/>
                  <a:gd name="connsiteX2934" fmla="*/ 652468 w 1010331"/>
                  <a:gd name="connsiteY2934" fmla="*/ 103021 h 303641"/>
                  <a:gd name="connsiteX2935" fmla="*/ 652468 w 1010331"/>
                  <a:gd name="connsiteY2935" fmla="*/ 103021 h 303641"/>
                  <a:gd name="connsiteX2936" fmla="*/ 633490 w 1010331"/>
                  <a:gd name="connsiteY2936" fmla="*/ 103021 h 303641"/>
                  <a:gd name="connsiteX2937" fmla="*/ 638009 w 1010331"/>
                  <a:gd name="connsiteY2937" fmla="*/ 107540 h 303641"/>
                  <a:gd name="connsiteX2938" fmla="*/ 633490 w 1010331"/>
                  <a:gd name="connsiteY2938" fmla="*/ 112058 h 303641"/>
                  <a:gd name="connsiteX2939" fmla="*/ 628972 w 1010331"/>
                  <a:gd name="connsiteY2939" fmla="*/ 107540 h 303641"/>
                  <a:gd name="connsiteX2940" fmla="*/ 633490 w 1010331"/>
                  <a:gd name="connsiteY2940" fmla="*/ 103021 h 303641"/>
                  <a:gd name="connsiteX2941" fmla="*/ 633490 w 1010331"/>
                  <a:gd name="connsiteY2941" fmla="*/ 103021 h 303641"/>
                  <a:gd name="connsiteX2942" fmla="*/ 615417 w 1010331"/>
                  <a:gd name="connsiteY2942" fmla="*/ 103021 h 303641"/>
                  <a:gd name="connsiteX2943" fmla="*/ 619935 w 1010331"/>
                  <a:gd name="connsiteY2943" fmla="*/ 107540 h 303641"/>
                  <a:gd name="connsiteX2944" fmla="*/ 615417 w 1010331"/>
                  <a:gd name="connsiteY2944" fmla="*/ 112058 h 303641"/>
                  <a:gd name="connsiteX2945" fmla="*/ 610898 w 1010331"/>
                  <a:gd name="connsiteY2945" fmla="*/ 107540 h 303641"/>
                  <a:gd name="connsiteX2946" fmla="*/ 615417 w 1010331"/>
                  <a:gd name="connsiteY2946" fmla="*/ 103021 h 303641"/>
                  <a:gd name="connsiteX2947" fmla="*/ 615417 w 1010331"/>
                  <a:gd name="connsiteY2947" fmla="*/ 103021 h 303641"/>
                  <a:gd name="connsiteX2948" fmla="*/ 596439 w 1010331"/>
                  <a:gd name="connsiteY2948" fmla="*/ 103021 h 303641"/>
                  <a:gd name="connsiteX2949" fmla="*/ 600957 w 1010331"/>
                  <a:gd name="connsiteY2949" fmla="*/ 107540 h 303641"/>
                  <a:gd name="connsiteX2950" fmla="*/ 596439 w 1010331"/>
                  <a:gd name="connsiteY2950" fmla="*/ 112058 h 303641"/>
                  <a:gd name="connsiteX2951" fmla="*/ 591920 w 1010331"/>
                  <a:gd name="connsiteY2951" fmla="*/ 107540 h 303641"/>
                  <a:gd name="connsiteX2952" fmla="*/ 596439 w 1010331"/>
                  <a:gd name="connsiteY2952" fmla="*/ 103021 h 303641"/>
                  <a:gd name="connsiteX2953" fmla="*/ 596439 w 1010331"/>
                  <a:gd name="connsiteY2953" fmla="*/ 103021 h 303641"/>
                  <a:gd name="connsiteX2954" fmla="*/ 577461 w 1010331"/>
                  <a:gd name="connsiteY2954" fmla="*/ 103021 h 303641"/>
                  <a:gd name="connsiteX2955" fmla="*/ 581980 w 1010331"/>
                  <a:gd name="connsiteY2955" fmla="*/ 107540 h 303641"/>
                  <a:gd name="connsiteX2956" fmla="*/ 577461 w 1010331"/>
                  <a:gd name="connsiteY2956" fmla="*/ 112058 h 303641"/>
                  <a:gd name="connsiteX2957" fmla="*/ 572943 w 1010331"/>
                  <a:gd name="connsiteY2957" fmla="*/ 107540 h 303641"/>
                  <a:gd name="connsiteX2958" fmla="*/ 577461 w 1010331"/>
                  <a:gd name="connsiteY2958" fmla="*/ 103021 h 303641"/>
                  <a:gd name="connsiteX2959" fmla="*/ 577461 w 1010331"/>
                  <a:gd name="connsiteY2959" fmla="*/ 103021 h 303641"/>
                  <a:gd name="connsiteX2960" fmla="*/ 558484 w 1010331"/>
                  <a:gd name="connsiteY2960" fmla="*/ 103021 h 303641"/>
                  <a:gd name="connsiteX2961" fmla="*/ 563002 w 1010331"/>
                  <a:gd name="connsiteY2961" fmla="*/ 107540 h 303641"/>
                  <a:gd name="connsiteX2962" fmla="*/ 558484 w 1010331"/>
                  <a:gd name="connsiteY2962" fmla="*/ 112058 h 303641"/>
                  <a:gd name="connsiteX2963" fmla="*/ 553965 w 1010331"/>
                  <a:gd name="connsiteY2963" fmla="*/ 107540 h 303641"/>
                  <a:gd name="connsiteX2964" fmla="*/ 558484 w 1010331"/>
                  <a:gd name="connsiteY2964" fmla="*/ 103021 h 303641"/>
                  <a:gd name="connsiteX2965" fmla="*/ 558484 w 1010331"/>
                  <a:gd name="connsiteY2965" fmla="*/ 103021 h 303641"/>
                  <a:gd name="connsiteX2966" fmla="*/ 539506 w 1010331"/>
                  <a:gd name="connsiteY2966" fmla="*/ 103021 h 303641"/>
                  <a:gd name="connsiteX2967" fmla="*/ 544025 w 1010331"/>
                  <a:gd name="connsiteY2967" fmla="*/ 107540 h 303641"/>
                  <a:gd name="connsiteX2968" fmla="*/ 539506 w 1010331"/>
                  <a:gd name="connsiteY2968" fmla="*/ 112058 h 303641"/>
                  <a:gd name="connsiteX2969" fmla="*/ 534988 w 1010331"/>
                  <a:gd name="connsiteY2969" fmla="*/ 107540 h 303641"/>
                  <a:gd name="connsiteX2970" fmla="*/ 539506 w 1010331"/>
                  <a:gd name="connsiteY2970" fmla="*/ 103021 h 303641"/>
                  <a:gd name="connsiteX2971" fmla="*/ 539506 w 1010331"/>
                  <a:gd name="connsiteY2971" fmla="*/ 103021 h 303641"/>
                  <a:gd name="connsiteX2972" fmla="*/ 521432 w 1010331"/>
                  <a:gd name="connsiteY2972" fmla="*/ 103021 h 303641"/>
                  <a:gd name="connsiteX2973" fmla="*/ 525951 w 1010331"/>
                  <a:gd name="connsiteY2973" fmla="*/ 107540 h 303641"/>
                  <a:gd name="connsiteX2974" fmla="*/ 521432 w 1010331"/>
                  <a:gd name="connsiteY2974" fmla="*/ 112058 h 303641"/>
                  <a:gd name="connsiteX2975" fmla="*/ 516914 w 1010331"/>
                  <a:gd name="connsiteY2975" fmla="*/ 107540 h 303641"/>
                  <a:gd name="connsiteX2976" fmla="*/ 521432 w 1010331"/>
                  <a:gd name="connsiteY2976" fmla="*/ 103021 h 303641"/>
                  <a:gd name="connsiteX2977" fmla="*/ 521432 w 1010331"/>
                  <a:gd name="connsiteY2977" fmla="*/ 103021 h 303641"/>
                  <a:gd name="connsiteX2978" fmla="*/ 502455 w 1010331"/>
                  <a:gd name="connsiteY2978" fmla="*/ 103021 h 303641"/>
                  <a:gd name="connsiteX2979" fmla="*/ 506973 w 1010331"/>
                  <a:gd name="connsiteY2979" fmla="*/ 107540 h 303641"/>
                  <a:gd name="connsiteX2980" fmla="*/ 502455 w 1010331"/>
                  <a:gd name="connsiteY2980" fmla="*/ 112058 h 303641"/>
                  <a:gd name="connsiteX2981" fmla="*/ 497936 w 1010331"/>
                  <a:gd name="connsiteY2981" fmla="*/ 107540 h 303641"/>
                  <a:gd name="connsiteX2982" fmla="*/ 502455 w 1010331"/>
                  <a:gd name="connsiteY2982" fmla="*/ 103021 h 303641"/>
                  <a:gd name="connsiteX2983" fmla="*/ 502455 w 1010331"/>
                  <a:gd name="connsiteY2983" fmla="*/ 103021 h 303641"/>
                  <a:gd name="connsiteX2984" fmla="*/ 483477 w 1010331"/>
                  <a:gd name="connsiteY2984" fmla="*/ 103021 h 303641"/>
                  <a:gd name="connsiteX2985" fmla="*/ 487995 w 1010331"/>
                  <a:gd name="connsiteY2985" fmla="*/ 107540 h 303641"/>
                  <a:gd name="connsiteX2986" fmla="*/ 483477 w 1010331"/>
                  <a:gd name="connsiteY2986" fmla="*/ 112058 h 303641"/>
                  <a:gd name="connsiteX2987" fmla="*/ 478959 w 1010331"/>
                  <a:gd name="connsiteY2987" fmla="*/ 107540 h 303641"/>
                  <a:gd name="connsiteX2988" fmla="*/ 483477 w 1010331"/>
                  <a:gd name="connsiteY2988" fmla="*/ 103021 h 303641"/>
                  <a:gd name="connsiteX2989" fmla="*/ 483477 w 1010331"/>
                  <a:gd name="connsiteY2989" fmla="*/ 103021 h 303641"/>
                  <a:gd name="connsiteX2990" fmla="*/ 464499 w 1010331"/>
                  <a:gd name="connsiteY2990" fmla="*/ 103021 h 303641"/>
                  <a:gd name="connsiteX2991" fmla="*/ 469018 w 1010331"/>
                  <a:gd name="connsiteY2991" fmla="*/ 107540 h 303641"/>
                  <a:gd name="connsiteX2992" fmla="*/ 464499 w 1010331"/>
                  <a:gd name="connsiteY2992" fmla="*/ 112058 h 303641"/>
                  <a:gd name="connsiteX2993" fmla="*/ 459981 w 1010331"/>
                  <a:gd name="connsiteY2993" fmla="*/ 107540 h 303641"/>
                  <a:gd name="connsiteX2994" fmla="*/ 464499 w 1010331"/>
                  <a:gd name="connsiteY2994" fmla="*/ 103021 h 303641"/>
                  <a:gd name="connsiteX2995" fmla="*/ 464499 w 1010331"/>
                  <a:gd name="connsiteY2995" fmla="*/ 103021 h 303641"/>
                  <a:gd name="connsiteX2996" fmla="*/ 446425 w 1010331"/>
                  <a:gd name="connsiteY2996" fmla="*/ 103021 h 303641"/>
                  <a:gd name="connsiteX2997" fmla="*/ 450944 w 1010331"/>
                  <a:gd name="connsiteY2997" fmla="*/ 107540 h 303641"/>
                  <a:gd name="connsiteX2998" fmla="*/ 446425 w 1010331"/>
                  <a:gd name="connsiteY2998" fmla="*/ 112058 h 303641"/>
                  <a:gd name="connsiteX2999" fmla="*/ 441907 w 1010331"/>
                  <a:gd name="connsiteY2999" fmla="*/ 107540 h 303641"/>
                  <a:gd name="connsiteX3000" fmla="*/ 446425 w 1010331"/>
                  <a:gd name="connsiteY3000" fmla="*/ 103021 h 303641"/>
                  <a:gd name="connsiteX3001" fmla="*/ 446425 w 1010331"/>
                  <a:gd name="connsiteY3001" fmla="*/ 103021 h 303641"/>
                  <a:gd name="connsiteX3002" fmla="*/ 427448 w 1010331"/>
                  <a:gd name="connsiteY3002" fmla="*/ 103021 h 303641"/>
                  <a:gd name="connsiteX3003" fmla="*/ 431966 w 1010331"/>
                  <a:gd name="connsiteY3003" fmla="*/ 107540 h 303641"/>
                  <a:gd name="connsiteX3004" fmla="*/ 427448 w 1010331"/>
                  <a:gd name="connsiteY3004" fmla="*/ 112058 h 303641"/>
                  <a:gd name="connsiteX3005" fmla="*/ 422929 w 1010331"/>
                  <a:gd name="connsiteY3005" fmla="*/ 107540 h 303641"/>
                  <a:gd name="connsiteX3006" fmla="*/ 427448 w 1010331"/>
                  <a:gd name="connsiteY3006" fmla="*/ 103021 h 303641"/>
                  <a:gd name="connsiteX3007" fmla="*/ 427448 w 1010331"/>
                  <a:gd name="connsiteY3007" fmla="*/ 103021 h 303641"/>
                  <a:gd name="connsiteX3008" fmla="*/ 408470 w 1010331"/>
                  <a:gd name="connsiteY3008" fmla="*/ 103021 h 303641"/>
                  <a:gd name="connsiteX3009" fmla="*/ 412989 w 1010331"/>
                  <a:gd name="connsiteY3009" fmla="*/ 107540 h 303641"/>
                  <a:gd name="connsiteX3010" fmla="*/ 408470 w 1010331"/>
                  <a:gd name="connsiteY3010" fmla="*/ 112058 h 303641"/>
                  <a:gd name="connsiteX3011" fmla="*/ 403952 w 1010331"/>
                  <a:gd name="connsiteY3011" fmla="*/ 107540 h 303641"/>
                  <a:gd name="connsiteX3012" fmla="*/ 408470 w 1010331"/>
                  <a:gd name="connsiteY3012" fmla="*/ 103021 h 303641"/>
                  <a:gd name="connsiteX3013" fmla="*/ 408470 w 1010331"/>
                  <a:gd name="connsiteY3013" fmla="*/ 103021 h 303641"/>
                  <a:gd name="connsiteX3014" fmla="*/ 389493 w 1010331"/>
                  <a:gd name="connsiteY3014" fmla="*/ 103021 h 303641"/>
                  <a:gd name="connsiteX3015" fmla="*/ 394011 w 1010331"/>
                  <a:gd name="connsiteY3015" fmla="*/ 107540 h 303641"/>
                  <a:gd name="connsiteX3016" fmla="*/ 389493 w 1010331"/>
                  <a:gd name="connsiteY3016" fmla="*/ 112058 h 303641"/>
                  <a:gd name="connsiteX3017" fmla="*/ 384974 w 1010331"/>
                  <a:gd name="connsiteY3017" fmla="*/ 107540 h 303641"/>
                  <a:gd name="connsiteX3018" fmla="*/ 389493 w 1010331"/>
                  <a:gd name="connsiteY3018" fmla="*/ 103021 h 303641"/>
                  <a:gd name="connsiteX3019" fmla="*/ 389493 w 1010331"/>
                  <a:gd name="connsiteY3019" fmla="*/ 103021 h 303641"/>
                  <a:gd name="connsiteX3020" fmla="*/ 370515 w 1010331"/>
                  <a:gd name="connsiteY3020" fmla="*/ 103021 h 303641"/>
                  <a:gd name="connsiteX3021" fmla="*/ 375034 w 1010331"/>
                  <a:gd name="connsiteY3021" fmla="*/ 107540 h 303641"/>
                  <a:gd name="connsiteX3022" fmla="*/ 370515 w 1010331"/>
                  <a:gd name="connsiteY3022" fmla="*/ 112058 h 303641"/>
                  <a:gd name="connsiteX3023" fmla="*/ 365997 w 1010331"/>
                  <a:gd name="connsiteY3023" fmla="*/ 107540 h 303641"/>
                  <a:gd name="connsiteX3024" fmla="*/ 370515 w 1010331"/>
                  <a:gd name="connsiteY3024" fmla="*/ 103021 h 303641"/>
                  <a:gd name="connsiteX3025" fmla="*/ 370515 w 1010331"/>
                  <a:gd name="connsiteY3025" fmla="*/ 103021 h 303641"/>
                  <a:gd name="connsiteX3026" fmla="*/ 352441 w 1010331"/>
                  <a:gd name="connsiteY3026" fmla="*/ 103021 h 303641"/>
                  <a:gd name="connsiteX3027" fmla="*/ 356960 w 1010331"/>
                  <a:gd name="connsiteY3027" fmla="*/ 107540 h 303641"/>
                  <a:gd name="connsiteX3028" fmla="*/ 352441 w 1010331"/>
                  <a:gd name="connsiteY3028" fmla="*/ 112058 h 303641"/>
                  <a:gd name="connsiteX3029" fmla="*/ 347923 w 1010331"/>
                  <a:gd name="connsiteY3029" fmla="*/ 107540 h 303641"/>
                  <a:gd name="connsiteX3030" fmla="*/ 352441 w 1010331"/>
                  <a:gd name="connsiteY3030" fmla="*/ 103021 h 303641"/>
                  <a:gd name="connsiteX3031" fmla="*/ 352441 w 1010331"/>
                  <a:gd name="connsiteY3031" fmla="*/ 103021 h 303641"/>
                  <a:gd name="connsiteX3032" fmla="*/ 333464 w 1010331"/>
                  <a:gd name="connsiteY3032" fmla="*/ 103021 h 303641"/>
                  <a:gd name="connsiteX3033" fmla="*/ 337982 w 1010331"/>
                  <a:gd name="connsiteY3033" fmla="*/ 107540 h 303641"/>
                  <a:gd name="connsiteX3034" fmla="*/ 333464 w 1010331"/>
                  <a:gd name="connsiteY3034" fmla="*/ 112058 h 303641"/>
                  <a:gd name="connsiteX3035" fmla="*/ 328945 w 1010331"/>
                  <a:gd name="connsiteY3035" fmla="*/ 107540 h 303641"/>
                  <a:gd name="connsiteX3036" fmla="*/ 333464 w 1010331"/>
                  <a:gd name="connsiteY3036" fmla="*/ 103021 h 303641"/>
                  <a:gd name="connsiteX3037" fmla="*/ 333464 w 1010331"/>
                  <a:gd name="connsiteY3037" fmla="*/ 103021 h 303641"/>
                  <a:gd name="connsiteX3038" fmla="*/ 314486 w 1010331"/>
                  <a:gd name="connsiteY3038" fmla="*/ 103021 h 303641"/>
                  <a:gd name="connsiteX3039" fmla="*/ 319004 w 1010331"/>
                  <a:gd name="connsiteY3039" fmla="*/ 107540 h 303641"/>
                  <a:gd name="connsiteX3040" fmla="*/ 314486 w 1010331"/>
                  <a:gd name="connsiteY3040" fmla="*/ 112058 h 303641"/>
                  <a:gd name="connsiteX3041" fmla="*/ 309968 w 1010331"/>
                  <a:gd name="connsiteY3041" fmla="*/ 107540 h 303641"/>
                  <a:gd name="connsiteX3042" fmla="*/ 314486 w 1010331"/>
                  <a:gd name="connsiteY3042" fmla="*/ 103021 h 303641"/>
                  <a:gd name="connsiteX3043" fmla="*/ 314486 w 1010331"/>
                  <a:gd name="connsiteY3043" fmla="*/ 103021 h 303641"/>
                  <a:gd name="connsiteX3044" fmla="*/ 295508 w 1010331"/>
                  <a:gd name="connsiteY3044" fmla="*/ 103021 h 303641"/>
                  <a:gd name="connsiteX3045" fmla="*/ 300027 w 1010331"/>
                  <a:gd name="connsiteY3045" fmla="*/ 107540 h 303641"/>
                  <a:gd name="connsiteX3046" fmla="*/ 295508 w 1010331"/>
                  <a:gd name="connsiteY3046" fmla="*/ 112058 h 303641"/>
                  <a:gd name="connsiteX3047" fmla="*/ 290990 w 1010331"/>
                  <a:gd name="connsiteY3047" fmla="*/ 107540 h 303641"/>
                  <a:gd name="connsiteX3048" fmla="*/ 295508 w 1010331"/>
                  <a:gd name="connsiteY3048" fmla="*/ 103021 h 303641"/>
                  <a:gd name="connsiteX3049" fmla="*/ 295508 w 1010331"/>
                  <a:gd name="connsiteY3049" fmla="*/ 103021 h 303641"/>
                  <a:gd name="connsiteX3050" fmla="*/ 831400 w 1010331"/>
                  <a:gd name="connsiteY3050" fmla="*/ 92177 h 303641"/>
                  <a:gd name="connsiteX3051" fmla="*/ 835918 w 1010331"/>
                  <a:gd name="connsiteY3051" fmla="*/ 96695 h 303641"/>
                  <a:gd name="connsiteX3052" fmla="*/ 831400 w 1010331"/>
                  <a:gd name="connsiteY3052" fmla="*/ 101214 h 303641"/>
                  <a:gd name="connsiteX3053" fmla="*/ 826881 w 1010331"/>
                  <a:gd name="connsiteY3053" fmla="*/ 96695 h 303641"/>
                  <a:gd name="connsiteX3054" fmla="*/ 831400 w 1010331"/>
                  <a:gd name="connsiteY3054" fmla="*/ 92177 h 303641"/>
                  <a:gd name="connsiteX3055" fmla="*/ 831400 w 1010331"/>
                  <a:gd name="connsiteY3055" fmla="*/ 92177 h 303641"/>
                  <a:gd name="connsiteX3056" fmla="*/ 812422 w 1010331"/>
                  <a:gd name="connsiteY3056" fmla="*/ 92177 h 303641"/>
                  <a:gd name="connsiteX3057" fmla="*/ 816941 w 1010331"/>
                  <a:gd name="connsiteY3057" fmla="*/ 96695 h 303641"/>
                  <a:gd name="connsiteX3058" fmla="*/ 812422 w 1010331"/>
                  <a:gd name="connsiteY3058" fmla="*/ 101214 h 303641"/>
                  <a:gd name="connsiteX3059" fmla="*/ 807904 w 1010331"/>
                  <a:gd name="connsiteY3059" fmla="*/ 96695 h 303641"/>
                  <a:gd name="connsiteX3060" fmla="*/ 812422 w 1010331"/>
                  <a:gd name="connsiteY3060" fmla="*/ 92177 h 303641"/>
                  <a:gd name="connsiteX3061" fmla="*/ 812422 w 1010331"/>
                  <a:gd name="connsiteY3061" fmla="*/ 92177 h 303641"/>
                  <a:gd name="connsiteX3062" fmla="*/ 793445 w 1010331"/>
                  <a:gd name="connsiteY3062" fmla="*/ 92177 h 303641"/>
                  <a:gd name="connsiteX3063" fmla="*/ 797963 w 1010331"/>
                  <a:gd name="connsiteY3063" fmla="*/ 96695 h 303641"/>
                  <a:gd name="connsiteX3064" fmla="*/ 793445 w 1010331"/>
                  <a:gd name="connsiteY3064" fmla="*/ 101214 h 303641"/>
                  <a:gd name="connsiteX3065" fmla="*/ 788926 w 1010331"/>
                  <a:gd name="connsiteY3065" fmla="*/ 96695 h 303641"/>
                  <a:gd name="connsiteX3066" fmla="*/ 793445 w 1010331"/>
                  <a:gd name="connsiteY3066" fmla="*/ 92177 h 303641"/>
                  <a:gd name="connsiteX3067" fmla="*/ 793445 w 1010331"/>
                  <a:gd name="connsiteY3067" fmla="*/ 92177 h 303641"/>
                  <a:gd name="connsiteX3068" fmla="*/ 774467 w 1010331"/>
                  <a:gd name="connsiteY3068" fmla="*/ 92177 h 303641"/>
                  <a:gd name="connsiteX3069" fmla="*/ 778985 w 1010331"/>
                  <a:gd name="connsiteY3069" fmla="*/ 96695 h 303641"/>
                  <a:gd name="connsiteX3070" fmla="*/ 774467 w 1010331"/>
                  <a:gd name="connsiteY3070" fmla="*/ 101214 h 303641"/>
                  <a:gd name="connsiteX3071" fmla="*/ 769948 w 1010331"/>
                  <a:gd name="connsiteY3071" fmla="*/ 96695 h 303641"/>
                  <a:gd name="connsiteX3072" fmla="*/ 774467 w 1010331"/>
                  <a:gd name="connsiteY3072" fmla="*/ 92177 h 303641"/>
                  <a:gd name="connsiteX3073" fmla="*/ 774467 w 1010331"/>
                  <a:gd name="connsiteY3073" fmla="*/ 92177 h 303641"/>
                  <a:gd name="connsiteX3074" fmla="*/ 756393 w 1010331"/>
                  <a:gd name="connsiteY3074" fmla="*/ 92177 h 303641"/>
                  <a:gd name="connsiteX3075" fmla="*/ 760912 w 1010331"/>
                  <a:gd name="connsiteY3075" fmla="*/ 96695 h 303641"/>
                  <a:gd name="connsiteX3076" fmla="*/ 756393 w 1010331"/>
                  <a:gd name="connsiteY3076" fmla="*/ 101214 h 303641"/>
                  <a:gd name="connsiteX3077" fmla="*/ 751875 w 1010331"/>
                  <a:gd name="connsiteY3077" fmla="*/ 96695 h 303641"/>
                  <a:gd name="connsiteX3078" fmla="*/ 756393 w 1010331"/>
                  <a:gd name="connsiteY3078" fmla="*/ 92177 h 303641"/>
                  <a:gd name="connsiteX3079" fmla="*/ 756393 w 1010331"/>
                  <a:gd name="connsiteY3079" fmla="*/ 92177 h 303641"/>
                  <a:gd name="connsiteX3080" fmla="*/ 737415 w 1010331"/>
                  <a:gd name="connsiteY3080" fmla="*/ 92177 h 303641"/>
                  <a:gd name="connsiteX3081" fmla="*/ 741934 w 1010331"/>
                  <a:gd name="connsiteY3081" fmla="*/ 96695 h 303641"/>
                  <a:gd name="connsiteX3082" fmla="*/ 737415 w 1010331"/>
                  <a:gd name="connsiteY3082" fmla="*/ 101214 h 303641"/>
                  <a:gd name="connsiteX3083" fmla="*/ 732897 w 1010331"/>
                  <a:gd name="connsiteY3083" fmla="*/ 96695 h 303641"/>
                  <a:gd name="connsiteX3084" fmla="*/ 737415 w 1010331"/>
                  <a:gd name="connsiteY3084" fmla="*/ 92177 h 303641"/>
                  <a:gd name="connsiteX3085" fmla="*/ 737415 w 1010331"/>
                  <a:gd name="connsiteY3085" fmla="*/ 92177 h 303641"/>
                  <a:gd name="connsiteX3086" fmla="*/ 718438 w 1010331"/>
                  <a:gd name="connsiteY3086" fmla="*/ 92177 h 303641"/>
                  <a:gd name="connsiteX3087" fmla="*/ 722956 w 1010331"/>
                  <a:gd name="connsiteY3087" fmla="*/ 96695 h 303641"/>
                  <a:gd name="connsiteX3088" fmla="*/ 718438 w 1010331"/>
                  <a:gd name="connsiteY3088" fmla="*/ 101214 h 303641"/>
                  <a:gd name="connsiteX3089" fmla="*/ 713919 w 1010331"/>
                  <a:gd name="connsiteY3089" fmla="*/ 96695 h 303641"/>
                  <a:gd name="connsiteX3090" fmla="*/ 718438 w 1010331"/>
                  <a:gd name="connsiteY3090" fmla="*/ 92177 h 303641"/>
                  <a:gd name="connsiteX3091" fmla="*/ 718438 w 1010331"/>
                  <a:gd name="connsiteY3091" fmla="*/ 92177 h 303641"/>
                  <a:gd name="connsiteX3092" fmla="*/ 699460 w 1010331"/>
                  <a:gd name="connsiteY3092" fmla="*/ 92177 h 303641"/>
                  <a:gd name="connsiteX3093" fmla="*/ 703979 w 1010331"/>
                  <a:gd name="connsiteY3093" fmla="*/ 96695 h 303641"/>
                  <a:gd name="connsiteX3094" fmla="*/ 699460 w 1010331"/>
                  <a:gd name="connsiteY3094" fmla="*/ 101214 h 303641"/>
                  <a:gd name="connsiteX3095" fmla="*/ 694942 w 1010331"/>
                  <a:gd name="connsiteY3095" fmla="*/ 96695 h 303641"/>
                  <a:gd name="connsiteX3096" fmla="*/ 699460 w 1010331"/>
                  <a:gd name="connsiteY3096" fmla="*/ 92177 h 303641"/>
                  <a:gd name="connsiteX3097" fmla="*/ 699460 w 1010331"/>
                  <a:gd name="connsiteY3097" fmla="*/ 92177 h 303641"/>
                  <a:gd name="connsiteX3098" fmla="*/ 680483 w 1010331"/>
                  <a:gd name="connsiteY3098" fmla="*/ 92177 h 303641"/>
                  <a:gd name="connsiteX3099" fmla="*/ 685001 w 1010331"/>
                  <a:gd name="connsiteY3099" fmla="*/ 96695 h 303641"/>
                  <a:gd name="connsiteX3100" fmla="*/ 680483 w 1010331"/>
                  <a:gd name="connsiteY3100" fmla="*/ 101214 h 303641"/>
                  <a:gd name="connsiteX3101" fmla="*/ 675964 w 1010331"/>
                  <a:gd name="connsiteY3101" fmla="*/ 96695 h 303641"/>
                  <a:gd name="connsiteX3102" fmla="*/ 680483 w 1010331"/>
                  <a:gd name="connsiteY3102" fmla="*/ 92177 h 303641"/>
                  <a:gd name="connsiteX3103" fmla="*/ 680483 w 1010331"/>
                  <a:gd name="connsiteY3103" fmla="*/ 92177 h 303641"/>
                  <a:gd name="connsiteX3104" fmla="*/ 662409 w 1010331"/>
                  <a:gd name="connsiteY3104" fmla="*/ 92177 h 303641"/>
                  <a:gd name="connsiteX3105" fmla="*/ 666927 w 1010331"/>
                  <a:gd name="connsiteY3105" fmla="*/ 96695 h 303641"/>
                  <a:gd name="connsiteX3106" fmla="*/ 662409 w 1010331"/>
                  <a:gd name="connsiteY3106" fmla="*/ 101214 h 303641"/>
                  <a:gd name="connsiteX3107" fmla="*/ 657890 w 1010331"/>
                  <a:gd name="connsiteY3107" fmla="*/ 96695 h 303641"/>
                  <a:gd name="connsiteX3108" fmla="*/ 662409 w 1010331"/>
                  <a:gd name="connsiteY3108" fmla="*/ 92177 h 303641"/>
                  <a:gd name="connsiteX3109" fmla="*/ 662409 w 1010331"/>
                  <a:gd name="connsiteY3109" fmla="*/ 92177 h 303641"/>
                  <a:gd name="connsiteX3110" fmla="*/ 643431 w 1010331"/>
                  <a:gd name="connsiteY3110" fmla="*/ 92177 h 303641"/>
                  <a:gd name="connsiteX3111" fmla="*/ 647950 w 1010331"/>
                  <a:gd name="connsiteY3111" fmla="*/ 96695 h 303641"/>
                  <a:gd name="connsiteX3112" fmla="*/ 643431 w 1010331"/>
                  <a:gd name="connsiteY3112" fmla="*/ 101214 h 303641"/>
                  <a:gd name="connsiteX3113" fmla="*/ 638913 w 1010331"/>
                  <a:gd name="connsiteY3113" fmla="*/ 96695 h 303641"/>
                  <a:gd name="connsiteX3114" fmla="*/ 643431 w 1010331"/>
                  <a:gd name="connsiteY3114" fmla="*/ 92177 h 303641"/>
                  <a:gd name="connsiteX3115" fmla="*/ 643431 w 1010331"/>
                  <a:gd name="connsiteY3115" fmla="*/ 92177 h 303641"/>
                  <a:gd name="connsiteX3116" fmla="*/ 624453 w 1010331"/>
                  <a:gd name="connsiteY3116" fmla="*/ 92177 h 303641"/>
                  <a:gd name="connsiteX3117" fmla="*/ 628972 w 1010331"/>
                  <a:gd name="connsiteY3117" fmla="*/ 96695 h 303641"/>
                  <a:gd name="connsiteX3118" fmla="*/ 624453 w 1010331"/>
                  <a:gd name="connsiteY3118" fmla="*/ 101214 h 303641"/>
                  <a:gd name="connsiteX3119" fmla="*/ 619935 w 1010331"/>
                  <a:gd name="connsiteY3119" fmla="*/ 96695 h 303641"/>
                  <a:gd name="connsiteX3120" fmla="*/ 624453 w 1010331"/>
                  <a:gd name="connsiteY3120" fmla="*/ 92177 h 303641"/>
                  <a:gd name="connsiteX3121" fmla="*/ 624453 w 1010331"/>
                  <a:gd name="connsiteY3121" fmla="*/ 92177 h 303641"/>
                  <a:gd name="connsiteX3122" fmla="*/ 605476 w 1010331"/>
                  <a:gd name="connsiteY3122" fmla="*/ 92177 h 303641"/>
                  <a:gd name="connsiteX3123" fmla="*/ 609994 w 1010331"/>
                  <a:gd name="connsiteY3123" fmla="*/ 96695 h 303641"/>
                  <a:gd name="connsiteX3124" fmla="*/ 605476 w 1010331"/>
                  <a:gd name="connsiteY3124" fmla="*/ 101214 h 303641"/>
                  <a:gd name="connsiteX3125" fmla="*/ 600957 w 1010331"/>
                  <a:gd name="connsiteY3125" fmla="*/ 96695 h 303641"/>
                  <a:gd name="connsiteX3126" fmla="*/ 605476 w 1010331"/>
                  <a:gd name="connsiteY3126" fmla="*/ 92177 h 303641"/>
                  <a:gd name="connsiteX3127" fmla="*/ 605476 w 1010331"/>
                  <a:gd name="connsiteY3127" fmla="*/ 92177 h 303641"/>
                  <a:gd name="connsiteX3128" fmla="*/ 586498 w 1010331"/>
                  <a:gd name="connsiteY3128" fmla="*/ 92177 h 303641"/>
                  <a:gd name="connsiteX3129" fmla="*/ 591017 w 1010331"/>
                  <a:gd name="connsiteY3129" fmla="*/ 96695 h 303641"/>
                  <a:gd name="connsiteX3130" fmla="*/ 586498 w 1010331"/>
                  <a:gd name="connsiteY3130" fmla="*/ 101214 h 303641"/>
                  <a:gd name="connsiteX3131" fmla="*/ 581980 w 1010331"/>
                  <a:gd name="connsiteY3131" fmla="*/ 96695 h 303641"/>
                  <a:gd name="connsiteX3132" fmla="*/ 586498 w 1010331"/>
                  <a:gd name="connsiteY3132" fmla="*/ 92177 h 303641"/>
                  <a:gd name="connsiteX3133" fmla="*/ 586498 w 1010331"/>
                  <a:gd name="connsiteY3133" fmla="*/ 92177 h 303641"/>
                  <a:gd name="connsiteX3134" fmla="*/ 568424 w 1010331"/>
                  <a:gd name="connsiteY3134" fmla="*/ 92177 h 303641"/>
                  <a:gd name="connsiteX3135" fmla="*/ 572943 w 1010331"/>
                  <a:gd name="connsiteY3135" fmla="*/ 96695 h 303641"/>
                  <a:gd name="connsiteX3136" fmla="*/ 568424 w 1010331"/>
                  <a:gd name="connsiteY3136" fmla="*/ 101214 h 303641"/>
                  <a:gd name="connsiteX3137" fmla="*/ 563906 w 1010331"/>
                  <a:gd name="connsiteY3137" fmla="*/ 96695 h 303641"/>
                  <a:gd name="connsiteX3138" fmla="*/ 568424 w 1010331"/>
                  <a:gd name="connsiteY3138" fmla="*/ 92177 h 303641"/>
                  <a:gd name="connsiteX3139" fmla="*/ 568424 w 1010331"/>
                  <a:gd name="connsiteY3139" fmla="*/ 92177 h 303641"/>
                  <a:gd name="connsiteX3140" fmla="*/ 549447 w 1010331"/>
                  <a:gd name="connsiteY3140" fmla="*/ 92177 h 303641"/>
                  <a:gd name="connsiteX3141" fmla="*/ 553965 w 1010331"/>
                  <a:gd name="connsiteY3141" fmla="*/ 96695 h 303641"/>
                  <a:gd name="connsiteX3142" fmla="*/ 549447 w 1010331"/>
                  <a:gd name="connsiteY3142" fmla="*/ 101214 h 303641"/>
                  <a:gd name="connsiteX3143" fmla="*/ 544928 w 1010331"/>
                  <a:gd name="connsiteY3143" fmla="*/ 96695 h 303641"/>
                  <a:gd name="connsiteX3144" fmla="*/ 549447 w 1010331"/>
                  <a:gd name="connsiteY3144" fmla="*/ 92177 h 303641"/>
                  <a:gd name="connsiteX3145" fmla="*/ 549447 w 1010331"/>
                  <a:gd name="connsiteY3145" fmla="*/ 92177 h 303641"/>
                  <a:gd name="connsiteX3146" fmla="*/ 530469 w 1010331"/>
                  <a:gd name="connsiteY3146" fmla="*/ 92177 h 303641"/>
                  <a:gd name="connsiteX3147" fmla="*/ 534988 w 1010331"/>
                  <a:gd name="connsiteY3147" fmla="*/ 96695 h 303641"/>
                  <a:gd name="connsiteX3148" fmla="*/ 530469 w 1010331"/>
                  <a:gd name="connsiteY3148" fmla="*/ 101214 h 303641"/>
                  <a:gd name="connsiteX3149" fmla="*/ 525951 w 1010331"/>
                  <a:gd name="connsiteY3149" fmla="*/ 96695 h 303641"/>
                  <a:gd name="connsiteX3150" fmla="*/ 530469 w 1010331"/>
                  <a:gd name="connsiteY3150" fmla="*/ 92177 h 303641"/>
                  <a:gd name="connsiteX3151" fmla="*/ 530469 w 1010331"/>
                  <a:gd name="connsiteY3151" fmla="*/ 92177 h 303641"/>
                  <a:gd name="connsiteX3152" fmla="*/ 511492 w 1010331"/>
                  <a:gd name="connsiteY3152" fmla="*/ 92177 h 303641"/>
                  <a:gd name="connsiteX3153" fmla="*/ 516010 w 1010331"/>
                  <a:gd name="connsiteY3153" fmla="*/ 96695 h 303641"/>
                  <a:gd name="connsiteX3154" fmla="*/ 511492 w 1010331"/>
                  <a:gd name="connsiteY3154" fmla="*/ 101214 h 303641"/>
                  <a:gd name="connsiteX3155" fmla="*/ 506973 w 1010331"/>
                  <a:gd name="connsiteY3155" fmla="*/ 96695 h 303641"/>
                  <a:gd name="connsiteX3156" fmla="*/ 511492 w 1010331"/>
                  <a:gd name="connsiteY3156" fmla="*/ 92177 h 303641"/>
                  <a:gd name="connsiteX3157" fmla="*/ 511492 w 1010331"/>
                  <a:gd name="connsiteY3157" fmla="*/ 92177 h 303641"/>
                  <a:gd name="connsiteX3158" fmla="*/ 493418 w 1010331"/>
                  <a:gd name="connsiteY3158" fmla="*/ 92177 h 303641"/>
                  <a:gd name="connsiteX3159" fmla="*/ 497936 w 1010331"/>
                  <a:gd name="connsiteY3159" fmla="*/ 96695 h 303641"/>
                  <a:gd name="connsiteX3160" fmla="*/ 493418 w 1010331"/>
                  <a:gd name="connsiteY3160" fmla="*/ 101214 h 303641"/>
                  <a:gd name="connsiteX3161" fmla="*/ 488899 w 1010331"/>
                  <a:gd name="connsiteY3161" fmla="*/ 96695 h 303641"/>
                  <a:gd name="connsiteX3162" fmla="*/ 493418 w 1010331"/>
                  <a:gd name="connsiteY3162" fmla="*/ 92177 h 303641"/>
                  <a:gd name="connsiteX3163" fmla="*/ 493418 w 1010331"/>
                  <a:gd name="connsiteY3163" fmla="*/ 92177 h 303641"/>
                  <a:gd name="connsiteX3164" fmla="*/ 474440 w 1010331"/>
                  <a:gd name="connsiteY3164" fmla="*/ 92177 h 303641"/>
                  <a:gd name="connsiteX3165" fmla="*/ 478959 w 1010331"/>
                  <a:gd name="connsiteY3165" fmla="*/ 96695 h 303641"/>
                  <a:gd name="connsiteX3166" fmla="*/ 474440 w 1010331"/>
                  <a:gd name="connsiteY3166" fmla="*/ 101214 h 303641"/>
                  <a:gd name="connsiteX3167" fmla="*/ 469922 w 1010331"/>
                  <a:gd name="connsiteY3167" fmla="*/ 96695 h 303641"/>
                  <a:gd name="connsiteX3168" fmla="*/ 474440 w 1010331"/>
                  <a:gd name="connsiteY3168" fmla="*/ 92177 h 303641"/>
                  <a:gd name="connsiteX3169" fmla="*/ 474440 w 1010331"/>
                  <a:gd name="connsiteY3169" fmla="*/ 92177 h 303641"/>
                  <a:gd name="connsiteX3170" fmla="*/ 455462 w 1010331"/>
                  <a:gd name="connsiteY3170" fmla="*/ 92177 h 303641"/>
                  <a:gd name="connsiteX3171" fmla="*/ 459981 w 1010331"/>
                  <a:gd name="connsiteY3171" fmla="*/ 96695 h 303641"/>
                  <a:gd name="connsiteX3172" fmla="*/ 455462 w 1010331"/>
                  <a:gd name="connsiteY3172" fmla="*/ 101214 h 303641"/>
                  <a:gd name="connsiteX3173" fmla="*/ 450944 w 1010331"/>
                  <a:gd name="connsiteY3173" fmla="*/ 96695 h 303641"/>
                  <a:gd name="connsiteX3174" fmla="*/ 455462 w 1010331"/>
                  <a:gd name="connsiteY3174" fmla="*/ 92177 h 303641"/>
                  <a:gd name="connsiteX3175" fmla="*/ 455462 w 1010331"/>
                  <a:gd name="connsiteY3175" fmla="*/ 92177 h 303641"/>
                  <a:gd name="connsiteX3176" fmla="*/ 436485 w 1010331"/>
                  <a:gd name="connsiteY3176" fmla="*/ 92177 h 303641"/>
                  <a:gd name="connsiteX3177" fmla="*/ 441003 w 1010331"/>
                  <a:gd name="connsiteY3177" fmla="*/ 96695 h 303641"/>
                  <a:gd name="connsiteX3178" fmla="*/ 436485 w 1010331"/>
                  <a:gd name="connsiteY3178" fmla="*/ 101214 h 303641"/>
                  <a:gd name="connsiteX3179" fmla="*/ 431966 w 1010331"/>
                  <a:gd name="connsiteY3179" fmla="*/ 96695 h 303641"/>
                  <a:gd name="connsiteX3180" fmla="*/ 436485 w 1010331"/>
                  <a:gd name="connsiteY3180" fmla="*/ 92177 h 303641"/>
                  <a:gd name="connsiteX3181" fmla="*/ 436485 w 1010331"/>
                  <a:gd name="connsiteY3181" fmla="*/ 92177 h 303641"/>
                  <a:gd name="connsiteX3182" fmla="*/ 417507 w 1010331"/>
                  <a:gd name="connsiteY3182" fmla="*/ 92177 h 303641"/>
                  <a:gd name="connsiteX3183" fmla="*/ 422026 w 1010331"/>
                  <a:gd name="connsiteY3183" fmla="*/ 96695 h 303641"/>
                  <a:gd name="connsiteX3184" fmla="*/ 417507 w 1010331"/>
                  <a:gd name="connsiteY3184" fmla="*/ 101214 h 303641"/>
                  <a:gd name="connsiteX3185" fmla="*/ 412989 w 1010331"/>
                  <a:gd name="connsiteY3185" fmla="*/ 96695 h 303641"/>
                  <a:gd name="connsiteX3186" fmla="*/ 417507 w 1010331"/>
                  <a:gd name="connsiteY3186" fmla="*/ 92177 h 303641"/>
                  <a:gd name="connsiteX3187" fmla="*/ 417507 w 1010331"/>
                  <a:gd name="connsiteY3187" fmla="*/ 92177 h 303641"/>
                  <a:gd name="connsiteX3188" fmla="*/ 399433 w 1010331"/>
                  <a:gd name="connsiteY3188" fmla="*/ 92177 h 303641"/>
                  <a:gd name="connsiteX3189" fmla="*/ 403952 w 1010331"/>
                  <a:gd name="connsiteY3189" fmla="*/ 96695 h 303641"/>
                  <a:gd name="connsiteX3190" fmla="*/ 399433 w 1010331"/>
                  <a:gd name="connsiteY3190" fmla="*/ 101214 h 303641"/>
                  <a:gd name="connsiteX3191" fmla="*/ 394915 w 1010331"/>
                  <a:gd name="connsiteY3191" fmla="*/ 96695 h 303641"/>
                  <a:gd name="connsiteX3192" fmla="*/ 399433 w 1010331"/>
                  <a:gd name="connsiteY3192" fmla="*/ 92177 h 303641"/>
                  <a:gd name="connsiteX3193" fmla="*/ 399433 w 1010331"/>
                  <a:gd name="connsiteY3193" fmla="*/ 92177 h 303641"/>
                  <a:gd name="connsiteX3194" fmla="*/ 380456 w 1010331"/>
                  <a:gd name="connsiteY3194" fmla="*/ 92177 h 303641"/>
                  <a:gd name="connsiteX3195" fmla="*/ 384974 w 1010331"/>
                  <a:gd name="connsiteY3195" fmla="*/ 96695 h 303641"/>
                  <a:gd name="connsiteX3196" fmla="*/ 380456 w 1010331"/>
                  <a:gd name="connsiteY3196" fmla="*/ 101214 h 303641"/>
                  <a:gd name="connsiteX3197" fmla="*/ 375937 w 1010331"/>
                  <a:gd name="connsiteY3197" fmla="*/ 96695 h 303641"/>
                  <a:gd name="connsiteX3198" fmla="*/ 380456 w 1010331"/>
                  <a:gd name="connsiteY3198" fmla="*/ 92177 h 303641"/>
                  <a:gd name="connsiteX3199" fmla="*/ 380456 w 1010331"/>
                  <a:gd name="connsiteY3199" fmla="*/ 92177 h 303641"/>
                  <a:gd name="connsiteX3200" fmla="*/ 361478 w 1010331"/>
                  <a:gd name="connsiteY3200" fmla="*/ 92177 h 303641"/>
                  <a:gd name="connsiteX3201" fmla="*/ 365997 w 1010331"/>
                  <a:gd name="connsiteY3201" fmla="*/ 96695 h 303641"/>
                  <a:gd name="connsiteX3202" fmla="*/ 361478 w 1010331"/>
                  <a:gd name="connsiteY3202" fmla="*/ 101214 h 303641"/>
                  <a:gd name="connsiteX3203" fmla="*/ 356960 w 1010331"/>
                  <a:gd name="connsiteY3203" fmla="*/ 96695 h 303641"/>
                  <a:gd name="connsiteX3204" fmla="*/ 361478 w 1010331"/>
                  <a:gd name="connsiteY3204" fmla="*/ 92177 h 303641"/>
                  <a:gd name="connsiteX3205" fmla="*/ 361478 w 1010331"/>
                  <a:gd name="connsiteY3205" fmla="*/ 92177 h 303641"/>
                  <a:gd name="connsiteX3206" fmla="*/ 342501 w 1010331"/>
                  <a:gd name="connsiteY3206" fmla="*/ 92177 h 303641"/>
                  <a:gd name="connsiteX3207" fmla="*/ 347019 w 1010331"/>
                  <a:gd name="connsiteY3207" fmla="*/ 96695 h 303641"/>
                  <a:gd name="connsiteX3208" fmla="*/ 342501 w 1010331"/>
                  <a:gd name="connsiteY3208" fmla="*/ 101214 h 303641"/>
                  <a:gd name="connsiteX3209" fmla="*/ 337982 w 1010331"/>
                  <a:gd name="connsiteY3209" fmla="*/ 96695 h 303641"/>
                  <a:gd name="connsiteX3210" fmla="*/ 342501 w 1010331"/>
                  <a:gd name="connsiteY3210" fmla="*/ 92177 h 303641"/>
                  <a:gd name="connsiteX3211" fmla="*/ 342501 w 1010331"/>
                  <a:gd name="connsiteY3211" fmla="*/ 92177 h 303641"/>
                  <a:gd name="connsiteX3212" fmla="*/ 323523 w 1010331"/>
                  <a:gd name="connsiteY3212" fmla="*/ 92177 h 303641"/>
                  <a:gd name="connsiteX3213" fmla="*/ 328041 w 1010331"/>
                  <a:gd name="connsiteY3213" fmla="*/ 96695 h 303641"/>
                  <a:gd name="connsiteX3214" fmla="*/ 323523 w 1010331"/>
                  <a:gd name="connsiteY3214" fmla="*/ 101214 h 303641"/>
                  <a:gd name="connsiteX3215" fmla="*/ 319004 w 1010331"/>
                  <a:gd name="connsiteY3215" fmla="*/ 96695 h 303641"/>
                  <a:gd name="connsiteX3216" fmla="*/ 323523 w 1010331"/>
                  <a:gd name="connsiteY3216" fmla="*/ 92177 h 303641"/>
                  <a:gd name="connsiteX3217" fmla="*/ 323523 w 1010331"/>
                  <a:gd name="connsiteY3217" fmla="*/ 92177 h 303641"/>
                  <a:gd name="connsiteX3218" fmla="*/ 840437 w 1010331"/>
                  <a:gd name="connsiteY3218" fmla="*/ 82236 h 303641"/>
                  <a:gd name="connsiteX3219" fmla="*/ 844955 w 1010331"/>
                  <a:gd name="connsiteY3219" fmla="*/ 86755 h 303641"/>
                  <a:gd name="connsiteX3220" fmla="*/ 840437 w 1010331"/>
                  <a:gd name="connsiteY3220" fmla="*/ 91273 h 303641"/>
                  <a:gd name="connsiteX3221" fmla="*/ 835918 w 1010331"/>
                  <a:gd name="connsiteY3221" fmla="*/ 86755 h 303641"/>
                  <a:gd name="connsiteX3222" fmla="*/ 840437 w 1010331"/>
                  <a:gd name="connsiteY3222" fmla="*/ 82236 h 303641"/>
                  <a:gd name="connsiteX3223" fmla="*/ 840437 w 1010331"/>
                  <a:gd name="connsiteY3223" fmla="*/ 82236 h 303641"/>
                  <a:gd name="connsiteX3224" fmla="*/ 821459 w 1010331"/>
                  <a:gd name="connsiteY3224" fmla="*/ 82236 h 303641"/>
                  <a:gd name="connsiteX3225" fmla="*/ 825978 w 1010331"/>
                  <a:gd name="connsiteY3225" fmla="*/ 86755 h 303641"/>
                  <a:gd name="connsiteX3226" fmla="*/ 821459 w 1010331"/>
                  <a:gd name="connsiteY3226" fmla="*/ 91273 h 303641"/>
                  <a:gd name="connsiteX3227" fmla="*/ 816941 w 1010331"/>
                  <a:gd name="connsiteY3227" fmla="*/ 86755 h 303641"/>
                  <a:gd name="connsiteX3228" fmla="*/ 821459 w 1010331"/>
                  <a:gd name="connsiteY3228" fmla="*/ 82236 h 303641"/>
                  <a:gd name="connsiteX3229" fmla="*/ 821459 w 1010331"/>
                  <a:gd name="connsiteY3229" fmla="*/ 82236 h 303641"/>
                  <a:gd name="connsiteX3230" fmla="*/ 803385 w 1010331"/>
                  <a:gd name="connsiteY3230" fmla="*/ 82236 h 303641"/>
                  <a:gd name="connsiteX3231" fmla="*/ 807904 w 1010331"/>
                  <a:gd name="connsiteY3231" fmla="*/ 86755 h 303641"/>
                  <a:gd name="connsiteX3232" fmla="*/ 803385 w 1010331"/>
                  <a:gd name="connsiteY3232" fmla="*/ 91273 h 303641"/>
                  <a:gd name="connsiteX3233" fmla="*/ 798867 w 1010331"/>
                  <a:gd name="connsiteY3233" fmla="*/ 86755 h 303641"/>
                  <a:gd name="connsiteX3234" fmla="*/ 803385 w 1010331"/>
                  <a:gd name="connsiteY3234" fmla="*/ 82236 h 303641"/>
                  <a:gd name="connsiteX3235" fmla="*/ 803385 w 1010331"/>
                  <a:gd name="connsiteY3235" fmla="*/ 82236 h 303641"/>
                  <a:gd name="connsiteX3236" fmla="*/ 784408 w 1010331"/>
                  <a:gd name="connsiteY3236" fmla="*/ 82236 h 303641"/>
                  <a:gd name="connsiteX3237" fmla="*/ 788926 w 1010331"/>
                  <a:gd name="connsiteY3237" fmla="*/ 86755 h 303641"/>
                  <a:gd name="connsiteX3238" fmla="*/ 784408 w 1010331"/>
                  <a:gd name="connsiteY3238" fmla="*/ 91273 h 303641"/>
                  <a:gd name="connsiteX3239" fmla="*/ 779889 w 1010331"/>
                  <a:gd name="connsiteY3239" fmla="*/ 86755 h 303641"/>
                  <a:gd name="connsiteX3240" fmla="*/ 784408 w 1010331"/>
                  <a:gd name="connsiteY3240" fmla="*/ 82236 h 303641"/>
                  <a:gd name="connsiteX3241" fmla="*/ 784408 w 1010331"/>
                  <a:gd name="connsiteY3241" fmla="*/ 82236 h 303641"/>
                  <a:gd name="connsiteX3242" fmla="*/ 765430 w 1010331"/>
                  <a:gd name="connsiteY3242" fmla="*/ 82236 h 303641"/>
                  <a:gd name="connsiteX3243" fmla="*/ 769948 w 1010331"/>
                  <a:gd name="connsiteY3243" fmla="*/ 86755 h 303641"/>
                  <a:gd name="connsiteX3244" fmla="*/ 765430 w 1010331"/>
                  <a:gd name="connsiteY3244" fmla="*/ 91273 h 303641"/>
                  <a:gd name="connsiteX3245" fmla="*/ 760912 w 1010331"/>
                  <a:gd name="connsiteY3245" fmla="*/ 86755 h 303641"/>
                  <a:gd name="connsiteX3246" fmla="*/ 765430 w 1010331"/>
                  <a:gd name="connsiteY3246" fmla="*/ 82236 h 303641"/>
                  <a:gd name="connsiteX3247" fmla="*/ 765430 w 1010331"/>
                  <a:gd name="connsiteY3247" fmla="*/ 82236 h 303641"/>
                  <a:gd name="connsiteX3248" fmla="*/ 746452 w 1010331"/>
                  <a:gd name="connsiteY3248" fmla="*/ 82236 h 303641"/>
                  <a:gd name="connsiteX3249" fmla="*/ 750971 w 1010331"/>
                  <a:gd name="connsiteY3249" fmla="*/ 86755 h 303641"/>
                  <a:gd name="connsiteX3250" fmla="*/ 746452 w 1010331"/>
                  <a:gd name="connsiteY3250" fmla="*/ 91273 h 303641"/>
                  <a:gd name="connsiteX3251" fmla="*/ 741934 w 1010331"/>
                  <a:gd name="connsiteY3251" fmla="*/ 86755 h 303641"/>
                  <a:gd name="connsiteX3252" fmla="*/ 746452 w 1010331"/>
                  <a:gd name="connsiteY3252" fmla="*/ 82236 h 303641"/>
                  <a:gd name="connsiteX3253" fmla="*/ 746452 w 1010331"/>
                  <a:gd name="connsiteY3253" fmla="*/ 82236 h 303641"/>
                  <a:gd name="connsiteX3254" fmla="*/ 727475 w 1010331"/>
                  <a:gd name="connsiteY3254" fmla="*/ 82236 h 303641"/>
                  <a:gd name="connsiteX3255" fmla="*/ 731993 w 1010331"/>
                  <a:gd name="connsiteY3255" fmla="*/ 86755 h 303641"/>
                  <a:gd name="connsiteX3256" fmla="*/ 727475 w 1010331"/>
                  <a:gd name="connsiteY3256" fmla="*/ 91273 h 303641"/>
                  <a:gd name="connsiteX3257" fmla="*/ 722956 w 1010331"/>
                  <a:gd name="connsiteY3257" fmla="*/ 86755 h 303641"/>
                  <a:gd name="connsiteX3258" fmla="*/ 727475 w 1010331"/>
                  <a:gd name="connsiteY3258" fmla="*/ 82236 h 303641"/>
                  <a:gd name="connsiteX3259" fmla="*/ 727475 w 1010331"/>
                  <a:gd name="connsiteY3259" fmla="*/ 82236 h 303641"/>
                  <a:gd name="connsiteX3260" fmla="*/ 709401 w 1010331"/>
                  <a:gd name="connsiteY3260" fmla="*/ 82236 h 303641"/>
                  <a:gd name="connsiteX3261" fmla="*/ 713919 w 1010331"/>
                  <a:gd name="connsiteY3261" fmla="*/ 86755 h 303641"/>
                  <a:gd name="connsiteX3262" fmla="*/ 709401 w 1010331"/>
                  <a:gd name="connsiteY3262" fmla="*/ 91273 h 303641"/>
                  <a:gd name="connsiteX3263" fmla="*/ 704882 w 1010331"/>
                  <a:gd name="connsiteY3263" fmla="*/ 86755 h 303641"/>
                  <a:gd name="connsiteX3264" fmla="*/ 709401 w 1010331"/>
                  <a:gd name="connsiteY3264" fmla="*/ 82236 h 303641"/>
                  <a:gd name="connsiteX3265" fmla="*/ 709401 w 1010331"/>
                  <a:gd name="connsiteY3265" fmla="*/ 82236 h 303641"/>
                  <a:gd name="connsiteX3266" fmla="*/ 690423 w 1010331"/>
                  <a:gd name="connsiteY3266" fmla="*/ 82236 h 303641"/>
                  <a:gd name="connsiteX3267" fmla="*/ 694942 w 1010331"/>
                  <a:gd name="connsiteY3267" fmla="*/ 86755 h 303641"/>
                  <a:gd name="connsiteX3268" fmla="*/ 690423 w 1010331"/>
                  <a:gd name="connsiteY3268" fmla="*/ 91273 h 303641"/>
                  <a:gd name="connsiteX3269" fmla="*/ 685905 w 1010331"/>
                  <a:gd name="connsiteY3269" fmla="*/ 86755 h 303641"/>
                  <a:gd name="connsiteX3270" fmla="*/ 690423 w 1010331"/>
                  <a:gd name="connsiteY3270" fmla="*/ 82236 h 303641"/>
                  <a:gd name="connsiteX3271" fmla="*/ 690423 w 1010331"/>
                  <a:gd name="connsiteY3271" fmla="*/ 82236 h 303641"/>
                  <a:gd name="connsiteX3272" fmla="*/ 671446 w 1010331"/>
                  <a:gd name="connsiteY3272" fmla="*/ 82236 h 303641"/>
                  <a:gd name="connsiteX3273" fmla="*/ 675964 w 1010331"/>
                  <a:gd name="connsiteY3273" fmla="*/ 86755 h 303641"/>
                  <a:gd name="connsiteX3274" fmla="*/ 671446 w 1010331"/>
                  <a:gd name="connsiteY3274" fmla="*/ 91273 h 303641"/>
                  <a:gd name="connsiteX3275" fmla="*/ 666927 w 1010331"/>
                  <a:gd name="connsiteY3275" fmla="*/ 86755 h 303641"/>
                  <a:gd name="connsiteX3276" fmla="*/ 671446 w 1010331"/>
                  <a:gd name="connsiteY3276" fmla="*/ 82236 h 303641"/>
                  <a:gd name="connsiteX3277" fmla="*/ 671446 w 1010331"/>
                  <a:gd name="connsiteY3277" fmla="*/ 82236 h 303641"/>
                  <a:gd name="connsiteX3278" fmla="*/ 652468 w 1010331"/>
                  <a:gd name="connsiteY3278" fmla="*/ 82236 h 303641"/>
                  <a:gd name="connsiteX3279" fmla="*/ 656987 w 1010331"/>
                  <a:gd name="connsiteY3279" fmla="*/ 86755 h 303641"/>
                  <a:gd name="connsiteX3280" fmla="*/ 652468 w 1010331"/>
                  <a:gd name="connsiteY3280" fmla="*/ 91273 h 303641"/>
                  <a:gd name="connsiteX3281" fmla="*/ 647950 w 1010331"/>
                  <a:gd name="connsiteY3281" fmla="*/ 86755 h 303641"/>
                  <a:gd name="connsiteX3282" fmla="*/ 652468 w 1010331"/>
                  <a:gd name="connsiteY3282" fmla="*/ 82236 h 303641"/>
                  <a:gd name="connsiteX3283" fmla="*/ 652468 w 1010331"/>
                  <a:gd name="connsiteY3283" fmla="*/ 82236 h 303641"/>
                  <a:gd name="connsiteX3284" fmla="*/ 633490 w 1010331"/>
                  <a:gd name="connsiteY3284" fmla="*/ 82236 h 303641"/>
                  <a:gd name="connsiteX3285" fmla="*/ 638009 w 1010331"/>
                  <a:gd name="connsiteY3285" fmla="*/ 86755 h 303641"/>
                  <a:gd name="connsiteX3286" fmla="*/ 633490 w 1010331"/>
                  <a:gd name="connsiteY3286" fmla="*/ 91273 h 303641"/>
                  <a:gd name="connsiteX3287" fmla="*/ 628972 w 1010331"/>
                  <a:gd name="connsiteY3287" fmla="*/ 86755 h 303641"/>
                  <a:gd name="connsiteX3288" fmla="*/ 633490 w 1010331"/>
                  <a:gd name="connsiteY3288" fmla="*/ 82236 h 303641"/>
                  <a:gd name="connsiteX3289" fmla="*/ 633490 w 1010331"/>
                  <a:gd name="connsiteY3289" fmla="*/ 82236 h 303641"/>
                  <a:gd name="connsiteX3290" fmla="*/ 615417 w 1010331"/>
                  <a:gd name="connsiteY3290" fmla="*/ 82236 h 303641"/>
                  <a:gd name="connsiteX3291" fmla="*/ 619935 w 1010331"/>
                  <a:gd name="connsiteY3291" fmla="*/ 86755 h 303641"/>
                  <a:gd name="connsiteX3292" fmla="*/ 615417 w 1010331"/>
                  <a:gd name="connsiteY3292" fmla="*/ 91273 h 303641"/>
                  <a:gd name="connsiteX3293" fmla="*/ 610898 w 1010331"/>
                  <a:gd name="connsiteY3293" fmla="*/ 86755 h 303641"/>
                  <a:gd name="connsiteX3294" fmla="*/ 615417 w 1010331"/>
                  <a:gd name="connsiteY3294" fmla="*/ 82236 h 303641"/>
                  <a:gd name="connsiteX3295" fmla="*/ 615417 w 1010331"/>
                  <a:gd name="connsiteY3295" fmla="*/ 82236 h 303641"/>
                  <a:gd name="connsiteX3296" fmla="*/ 596439 w 1010331"/>
                  <a:gd name="connsiteY3296" fmla="*/ 82236 h 303641"/>
                  <a:gd name="connsiteX3297" fmla="*/ 600957 w 1010331"/>
                  <a:gd name="connsiteY3297" fmla="*/ 86755 h 303641"/>
                  <a:gd name="connsiteX3298" fmla="*/ 596439 w 1010331"/>
                  <a:gd name="connsiteY3298" fmla="*/ 91273 h 303641"/>
                  <a:gd name="connsiteX3299" fmla="*/ 591920 w 1010331"/>
                  <a:gd name="connsiteY3299" fmla="*/ 86755 h 303641"/>
                  <a:gd name="connsiteX3300" fmla="*/ 596439 w 1010331"/>
                  <a:gd name="connsiteY3300" fmla="*/ 82236 h 303641"/>
                  <a:gd name="connsiteX3301" fmla="*/ 596439 w 1010331"/>
                  <a:gd name="connsiteY3301" fmla="*/ 82236 h 303641"/>
                  <a:gd name="connsiteX3302" fmla="*/ 577461 w 1010331"/>
                  <a:gd name="connsiteY3302" fmla="*/ 82236 h 303641"/>
                  <a:gd name="connsiteX3303" fmla="*/ 581980 w 1010331"/>
                  <a:gd name="connsiteY3303" fmla="*/ 86755 h 303641"/>
                  <a:gd name="connsiteX3304" fmla="*/ 577461 w 1010331"/>
                  <a:gd name="connsiteY3304" fmla="*/ 91273 h 303641"/>
                  <a:gd name="connsiteX3305" fmla="*/ 572943 w 1010331"/>
                  <a:gd name="connsiteY3305" fmla="*/ 86755 h 303641"/>
                  <a:gd name="connsiteX3306" fmla="*/ 577461 w 1010331"/>
                  <a:gd name="connsiteY3306" fmla="*/ 82236 h 303641"/>
                  <a:gd name="connsiteX3307" fmla="*/ 577461 w 1010331"/>
                  <a:gd name="connsiteY3307" fmla="*/ 82236 h 303641"/>
                  <a:gd name="connsiteX3308" fmla="*/ 558484 w 1010331"/>
                  <a:gd name="connsiteY3308" fmla="*/ 82236 h 303641"/>
                  <a:gd name="connsiteX3309" fmla="*/ 563002 w 1010331"/>
                  <a:gd name="connsiteY3309" fmla="*/ 86755 h 303641"/>
                  <a:gd name="connsiteX3310" fmla="*/ 558484 w 1010331"/>
                  <a:gd name="connsiteY3310" fmla="*/ 91273 h 303641"/>
                  <a:gd name="connsiteX3311" fmla="*/ 553965 w 1010331"/>
                  <a:gd name="connsiteY3311" fmla="*/ 86755 h 303641"/>
                  <a:gd name="connsiteX3312" fmla="*/ 558484 w 1010331"/>
                  <a:gd name="connsiteY3312" fmla="*/ 82236 h 303641"/>
                  <a:gd name="connsiteX3313" fmla="*/ 558484 w 1010331"/>
                  <a:gd name="connsiteY3313" fmla="*/ 82236 h 303641"/>
                  <a:gd name="connsiteX3314" fmla="*/ 539506 w 1010331"/>
                  <a:gd name="connsiteY3314" fmla="*/ 82236 h 303641"/>
                  <a:gd name="connsiteX3315" fmla="*/ 544025 w 1010331"/>
                  <a:gd name="connsiteY3315" fmla="*/ 86755 h 303641"/>
                  <a:gd name="connsiteX3316" fmla="*/ 539506 w 1010331"/>
                  <a:gd name="connsiteY3316" fmla="*/ 91273 h 303641"/>
                  <a:gd name="connsiteX3317" fmla="*/ 534988 w 1010331"/>
                  <a:gd name="connsiteY3317" fmla="*/ 86755 h 303641"/>
                  <a:gd name="connsiteX3318" fmla="*/ 539506 w 1010331"/>
                  <a:gd name="connsiteY3318" fmla="*/ 82236 h 303641"/>
                  <a:gd name="connsiteX3319" fmla="*/ 539506 w 1010331"/>
                  <a:gd name="connsiteY3319" fmla="*/ 82236 h 303641"/>
                  <a:gd name="connsiteX3320" fmla="*/ 521432 w 1010331"/>
                  <a:gd name="connsiteY3320" fmla="*/ 82236 h 303641"/>
                  <a:gd name="connsiteX3321" fmla="*/ 525951 w 1010331"/>
                  <a:gd name="connsiteY3321" fmla="*/ 86755 h 303641"/>
                  <a:gd name="connsiteX3322" fmla="*/ 521432 w 1010331"/>
                  <a:gd name="connsiteY3322" fmla="*/ 91273 h 303641"/>
                  <a:gd name="connsiteX3323" fmla="*/ 516914 w 1010331"/>
                  <a:gd name="connsiteY3323" fmla="*/ 86755 h 303641"/>
                  <a:gd name="connsiteX3324" fmla="*/ 521432 w 1010331"/>
                  <a:gd name="connsiteY3324" fmla="*/ 82236 h 303641"/>
                  <a:gd name="connsiteX3325" fmla="*/ 521432 w 1010331"/>
                  <a:gd name="connsiteY3325" fmla="*/ 82236 h 303641"/>
                  <a:gd name="connsiteX3326" fmla="*/ 502455 w 1010331"/>
                  <a:gd name="connsiteY3326" fmla="*/ 82236 h 303641"/>
                  <a:gd name="connsiteX3327" fmla="*/ 506973 w 1010331"/>
                  <a:gd name="connsiteY3327" fmla="*/ 86755 h 303641"/>
                  <a:gd name="connsiteX3328" fmla="*/ 502455 w 1010331"/>
                  <a:gd name="connsiteY3328" fmla="*/ 91273 h 303641"/>
                  <a:gd name="connsiteX3329" fmla="*/ 497936 w 1010331"/>
                  <a:gd name="connsiteY3329" fmla="*/ 86755 h 303641"/>
                  <a:gd name="connsiteX3330" fmla="*/ 502455 w 1010331"/>
                  <a:gd name="connsiteY3330" fmla="*/ 82236 h 303641"/>
                  <a:gd name="connsiteX3331" fmla="*/ 502455 w 1010331"/>
                  <a:gd name="connsiteY3331" fmla="*/ 82236 h 303641"/>
                  <a:gd name="connsiteX3332" fmla="*/ 483477 w 1010331"/>
                  <a:gd name="connsiteY3332" fmla="*/ 82236 h 303641"/>
                  <a:gd name="connsiteX3333" fmla="*/ 487995 w 1010331"/>
                  <a:gd name="connsiteY3333" fmla="*/ 86755 h 303641"/>
                  <a:gd name="connsiteX3334" fmla="*/ 483477 w 1010331"/>
                  <a:gd name="connsiteY3334" fmla="*/ 91273 h 303641"/>
                  <a:gd name="connsiteX3335" fmla="*/ 478959 w 1010331"/>
                  <a:gd name="connsiteY3335" fmla="*/ 86755 h 303641"/>
                  <a:gd name="connsiteX3336" fmla="*/ 483477 w 1010331"/>
                  <a:gd name="connsiteY3336" fmla="*/ 82236 h 303641"/>
                  <a:gd name="connsiteX3337" fmla="*/ 483477 w 1010331"/>
                  <a:gd name="connsiteY3337" fmla="*/ 82236 h 303641"/>
                  <a:gd name="connsiteX3338" fmla="*/ 464499 w 1010331"/>
                  <a:gd name="connsiteY3338" fmla="*/ 82236 h 303641"/>
                  <a:gd name="connsiteX3339" fmla="*/ 469018 w 1010331"/>
                  <a:gd name="connsiteY3339" fmla="*/ 86755 h 303641"/>
                  <a:gd name="connsiteX3340" fmla="*/ 464499 w 1010331"/>
                  <a:gd name="connsiteY3340" fmla="*/ 91273 h 303641"/>
                  <a:gd name="connsiteX3341" fmla="*/ 459981 w 1010331"/>
                  <a:gd name="connsiteY3341" fmla="*/ 86755 h 303641"/>
                  <a:gd name="connsiteX3342" fmla="*/ 464499 w 1010331"/>
                  <a:gd name="connsiteY3342" fmla="*/ 82236 h 303641"/>
                  <a:gd name="connsiteX3343" fmla="*/ 464499 w 1010331"/>
                  <a:gd name="connsiteY3343" fmla="*/ 82236 h 303641"/>
                  <a:gd name="connsiteX3344" fmla="*/ 446425 w 1010331"/>
                  <a:gd name="connsiteY3344" fmla="*/ 82236 h 303641"/>
                  <a:gd name="connsiteX3345" fmla="*/ 450944 w 1010331"/>
                  <a:gd name="connsiteY3345" fmla="*/ 86755 h 303641"/>
                  <a:gd name="connsiteX3346" fmla="*/ 446425 w 1010331"/>
                  <a:gd name="connsiteY3346" fmla="*/ 91273 h 303641"/>
                  <a:gd name="connsiteX3347" fmla="*/ 441907 w 1010331"/>
                  <a:gd name="connsiteY3347" fmla="*/ 86755 h 303641"/>
                  <a:gd name="connsiteX3348" fmla="*/ 446425 w 1010331"/>
                  <a:gd name="connsiteY3348" fmla="*/ 82236 h 303641"/>
                  <a:gd name="connsiteX3349" fmla="*/ 446425 w 1010331"/>
                  <a:gd name="connsiteY3349" fmla="*/ 82236 h 303641"/>
                  <a:gd name="connsiteX3350" fmla="*/ 427448 w 1010331"/>
                  <a:gd name="connsiteY3350" fmla="*/ 82236 h 303641"/>
                  <a:gd name="connsiteX3351" fmla="*/ 431966 w 1010331"/>
                  <a:gd name="connsiteY3351" fmla="*/ 86755 h 303641"/>
                  <a:gd name="connsiteX3352" fmla="*/ 427448 w 1010331"/>
                  <a:gd name="connsiteY3352" fmla="*/ 91273 h 303641"/>
                  <a:gd name="connsiteX3353" fmla="*/ 422929 w 1010331"/>
                  <a:gd name="connsiteY3353" fmla="*/ 86755 h 303641"/>
                  <a:gd name="connsiteX3354" fmla="*/ 427448 w 1010331"/>
                  <a:gd name="connsiteY3354" fmla="*/ 82236 h 303641"/>
                  <a:gd name="connsiteX3355" fmla="*/ 427448 w 1010331"/>
                  <a:gd name="connsiteY3355" fmla="*/ 82236 h 303641"/>
                  <a:gd name="connsiteX3356" fmla="*/ 408470 w 1010331"/>
                  <a:gd name="connsiteY3356" fmla="*/ 82236 h 303641"/>
                  <a:gd name="connsiteX3357" fmla="*/ 412989 w 1010331"/>
                  <a:gd name="connsiteY3357" fmla="*/ 86755 h 303641"/>
                  <a:gd name="connsiteX3358" fmla="*/ 408470 w 1010331"/>
                  <a:gd name="connsiteY3358" fmla="*/ 91273 h 303641"/>
                  <a:gd name="connsiteX3359" fmla="*/ 403952 w 1010331"/>
                  <a:gd name="connsiteY3359" fmla="*/ 86755 h 303641"/>
                  <a:gd name="connsiteX3360" fmla="*/ 408470 w 1010331"/>
                  <a:gd name="connsiteY3360" fmla="*/ 82236 h 303641"/>
                  <a:gd name="connsiteX3361" fmla="*/ 408470 w 1010331"/>
                  <a:gd name="connsiteY3361" fmla="*/ 82236 h 303641"/>
                  <a:gd name="connsiteX3362" fmla="*/ 389493 w 1010331"/>
                  <a:gd name="connsiteY3362" fmla="*/ 82236 h 303641"/>
                  <a:gd name="connsiteX3363" fmla="*/ 394011 w 1010331"/>
                  <a:gd name="connsiteY3363" fmla="*/ 86755 h 303641"/>
                  <a:gd name="connsiteX3364" fmla="*/ 389493 w 1010331"/>
                  <a:gd name="connsiteY3364" fmla="*/ 91273 h 303641"/>
                  <a:gd name="connsiteX3365" fmla="*/ 384974 w 1010331"/>
                  <a:gd name="connsiteY3365" fmla="*/ 86755 h 303641"/>
                  <a:gd name="connsiteX3366" fmla="*/ 389493 w 1010331"/>
                  <a:gd name="connsiteY3366" fmla="*/ 82236 h 303641"/>
                  <a:gd name="connsiteX3367" fmla="*/ 389493 w 1010331"/>
                  <a:gd name="connsiteY3367" fmla="*/ 82236 h 303641"/>
                  <a:gd name="connsiteX3368" fmla="*/ 370515 w 1010331"/>
                  <a:gd name="connsiteY3368" fmla="*/ 82236 h 303641"/>
                  <a:gd name="connsiteX3369" fmla="*/ 375034 w 1010331"/>
                  <a:gd name="connsiteY3369" fmla="*/ 86755 h 303641"/>
                  <a:gd name="connsiteX3370" fmla="*/ 370515 w 1010331"/>
                  <a:gd name="connsiteY3370" fmla="*/ 91273 h 303641"/>
                  <a:gd name="connsiteX3371" fmla="*/ 365997 w 1010331"/>
                  <a:gd name="connsiteY3371" fmla="*/ 86755 h 303641"/>
                  <a:gd name="connsiteX3372" fmla="*/ 370515 w 1010331"/>
                  <a:gd name="connsiteY3372" fmla="*/ 82236 h 303641"/>
                  <a:gd name="connsiteX3373" fmla="*/ 370515 w 1010331"/>
                  <a:gd name="connsiteY3373" fmla="*/ 82236 h 303641"/>
                  <a:gd name="connsiteX3374" fmla="*/ 352441 w 1010331"/>
                  <a:gd name="connsiteY3374" fmla="*/ 82236 h 303641"/>
                  <a:gd name="connsiteX3375" fmla="*/ 356960 w 1010331"/>
                  <a:gd name="connsiteY3375" fmla="*/ 86755 h 303641"/>
                  <a:gd name="connsiteX3376" fmla="*/ 352441 w 1010331"/>
                  <a:gd name="connsiteY3376" fmla="*/ 91273 h 303641"/>
                  <a:gd name="connsiteX3377" fmla="*/ 347923 w 1010331"/>
                  <a:gd name="connsiteY3377" fmla="*/ 86755 h 303641"/>
                  <a:gd name="connsiteX3378" fmla="*/ 352441 w 1010331"/>
                  <a:gd name="connsiteY3378" fmla="*/ 82236 h 303641"/>
                  <a:gd name="connsiteX3379" fmla="*/ 352441 w 1010331"/>
                  <a:gd name="connsiteY3379" fmla="*/ 82236 h 303641"/>
                  <a:gd name="connsiteX3380" fmla="*/ 333464 w 1010331"/>
                  <a:gd name="connsiteY3380" fmla="*/ 82236 h 303641"/>
                  <a:gd name="connsiteX3381" fmla="*/ 337982 w 1010331"/>
                  <a:gd name="connsiteY3381" fmla="*/ 86755 h 303641"/>
                  <a:gd name="connsiteX3382" fmla="*/ 333464 w 1010331"/>
                  <a:gd name="connsiteY3382" fmla="*/ 91273 h 303641"/>
                  <a:gd name="connsiteX3383" fmla="*/ 328945 w 1010331"/>
                  <a:gd name="connsiteY3383" fmla="*/ 86755 h 303641"/>
                  <a:gd name="connsiteX3384" fmla="*/ 333464 w 1010331"/>
                  <a:gd name="connsiteY3384" fmla="*/ 82236 h 303641"/>
                  <a:gd name="connsiteX3385" fmla="*/ 333464 w 1010331"/>
                  <a:gd name="connsiteY3385" fmla="*/ 82236 h 303641"/>
                  <a:gd name="connsiteX3386" fmla="*/ 812422 w 1010331"/>
                  <a:gd name="connsiteY3386" fmla="*/ 71392 h 303641"/>
                  <a:gd name="connsiteX3387" fmla="*/ 816941 w 1010331"/>
                  <a:gd name="connsiteY3387" fmla="*/ 75910 h 303641"/>
                  <a:gd name="connsiteX3388" fmla="*/ 812422 w 1010331"/>
                  <a:gd name="connsiteY3388" fmla="*/ 80429 h 303641"/>
                  <a:gd name="connsiteX3389" fmla="*/ 807904 w 1010331"/>
                  <a:gd name="connsiteY3389" fmla="*/ 75910 h 303641"/>
                  <a:gd name="connsiteX3390" fmla="*/ 812422 w 1010331"/>
                  <a:gd name="connsiteY3390" fmla="*/ 71392 h 303641"/>
                  <a:gd name="connsiteX3391" fmla="*/ 812422 w 1010331"/>
                  <a:gd name="connsiteY3391" fmla="*/ 71392 h 303641"/>
                  <a:gd name="connsiteX3392" fmla="*/ 793445 w 1010331"/>
                  <a:gd name="connsiteY3392" fmla="*/ 71392 h 303641"/>
                  <a:gd name="connsiteX3393" fmla="*/ 797963 w 1010331"/>
                  <a:gd name="connsiteY3393" fmla="*/ 75910 h 303641"/>
                  <a:gd name="connsiteX3394" fmla="*/ 793445 w 1010331"/>
                  <a:gd name="connsiteY3394" fmla="*/ 80429 h 303641"/>
                  <a:gd name="connsiteX3395" fmla="*/ 788926 w 1010331"/>
                  <a:gd name="connsiteY3395" fmla="*/ 75910 h 303641"/>
                  <a:gd name="connsiteX3396" fmla="*/ 793445 w 1010331"/>
                  <a:gd name="connsiteY3396" fmla="*/ 71392 h 303641"/>
                  <a:gd name="connsiteX3397" fmla="*/ 793445 w 1010331"/>
                  <a:gd name="connsiteY3397" fmla="*/ 71392 h 303641"/>
                  <a:gd name="connsiteX3398" fmla="*/ 774467 w 1010331"/>
                  <a:gd name="connsiteY3398" fmla="*/ 71392 h 303641"/>
                  <a:gd name="connsiteX3399" fmla="*/ 778985 w 1010331"/>
                  <a:gd name="connsiteY3399" fmla="*/ 75910 h 303641"/>
                  <a:gd name="connsiteX3400" fmla="*/ 774467 w 1010331"/>
                  <a:gd name="connsiteY3400" fmla="*/ 80429 h 303641"/>
                  <a:gd name="connsiteX3401" fmla="*/ 769948 w 1010331"/>
                  <a:gd name="connsiteY3401" fmla="*/ 75910 h 303641"/>
                  <a:gd name="connsiteX3402" fmla="*/ 774467 w 1010331"/>
                  <a:gd name="connsiteY3402" fmla="*/ 71392 h 303641"/>
                  <a:gd name="connsiteX3403" fmla="*/ 774467 w 1010331"/>
                  <a:gd name="connsiteY3403" fmla="*/ 71392 h 303641"/>
                  <a:gd name="connsiteX3404" fmla="*/ 756393 w 1010331"/>
                  <a:gd name="connsiteY3404" fmla="*/ 71392 h 303641"/>
                  <a:gd name="connsiteX3405" fmla="*/ 760912 w 1010331"/>
                  <a:gd name="connsiteY3405" fmla="*/ 75910 h 303641"/>
                  <a:gd name="connsiteX3406" fmla="*/ 756393 w 1010331"/>
                  <a:gd name="connsiteY3406" fmla="*/ 80429 h 303641"/>
                  <a:gd name="connsiteX3407" fmla="*/ 751875 w 1010331"/>
                  <a:gd name="connsiteY3407" fmla="*/ 75910 h 303641"/>
                  <a:gd name="connsiteX3408" fmla="*/ 756393 w 1010331"/>
                  <a:gd name="connsiteY3408" fmla="*/ 71392 h 303641"/>
                  <a:gd name="connsiteX3409" fmla="*/ 756393 w 1010331"/>
                  <a:gd name="connsiteY3409" fmla="*/ 71392 h 303641"/>
                  <a:gd name="connsiteX3410" fmla="*/ 737415 w 1010331"/>
                  <a:gd name="connsiteY3410" fmla="*/ 71392 h 303641"/>
                  <a:gd name="connsiteX3411" fmla="*/ 741934 w 1010331"/>
                  <a:gd name="connsiteY3411" fmla="*/ 75910 h 303641"/>
                  <a:gd name="connsiteX3412" fmla="*/ 737415 w 1010331"/>
                  <a:gd name="connsiteY3412" fmla="*/ 80429 h 303641"/>
                  <a:gd name="connsiteX3413" fmla="*/ 732897 w 1010331"/>
                  <a:gd name="connsiteY3413" fmla="*/ 75910 h 303641"/>
                  <a:gd name="connsiteX3414" fmla="*/ 737415 w 1010331"/>
                  <a:gd name="connsiteY3414" fmla="*/ 71392 h 303641"/>
                  <a:gd name="connsiteX3415" fmla="*/ 737415 w 1010331"/>
                  <a:gd name="connsiteY3415" fmla="*/ 71392 h 303641"/>
                  <a:gd name="connsiteX3416" fmla="*/ 718438 w 1010331"/>
                  <a:gd name="connsiteY3416" fmla="*/ 71392 h 303641"/>
                  <a:gd name="connsiteX3417" fmla="*/ 722956 w 1010331"/>
                  <a:gd name="connsiteY3417" fmla="*/ 75910 h 303641"/>
                  <a:gd name="connsiteX3418" fmla="*/ 718438 w 1010331"/>
                  <a:gd name="connsiteY3418" fmla="*/ 80429 h 303641"/>
                  <a:gd name="connsiteX3419" fmla="*/ 713919 w 1010331"/>
                  <a:gd name="connsiteY3419" fmla="*/ 75910 h 303641"/>
                  <a:gd name="connsiteX3420" fmla="*/ 718438 w 1010331"/>
                  <a:gd name="connsiteY3420" fmla="*/ 71392 h 303641"/>
                  <a:gd name="connsiteX3421" fmla="*/ 718438 w 1010331"/>
                  <a:gd name="connsiteY3421" fmla="*/ 71392 h 303641"/>
                  <a:gd name="connsiteX3422" fmla="*/ 699460 w 1010331"/>
                  <a:gd name="connsiteY3422" fmla="*/ 71392 h 303641"/>
                  <a:gd name="connsiteX3423" fmla="*/ 703979 w 1010331"/>
                  <a:gd name="connsiteY3423" fmla="*/ 75910 h 303641"/>
                  <a:gd name="connsiteX3424" fmla="*/ 699460 w 1010331"/>
                  <a:gd name="connsiteY3424" fmla="*/ 80429 h 303641"/>
                  <a:gd name="connsiteX3425" fmla="*/ 694942 w 1010331"/>
                  <a:gd name="connsiteY3425" fmla="*/ 75910 h 303641"/>
                  <a:gd name="connsiteX3426" fmla="*/ 699460 w 1010331"/>
                  <a:gd name="connsiteY3426" fmla="*/ 71392 h 303641"/>
                  <a:gd name="connsiteX3427" fmla="*/ 699460 w 1010331"/>
                  <a:gd name="connsiteY3427" fmla="*/ 71392 h 303641"/>
                  <a:gd name="connsiteX3428" fmla="*/ 680483 w 1010331"/>
                  <a:gd name="connsiteY3428" fmla="*/ 71392 h 303641"/>
                  <a:gd name="connsiteX3429" fmla="*/ 685001 w 1010331"/>
                  <a:gd name="connsiteY3429" fmla="*/ 75910 h 303641"/>
                  <a:gd name="connsiteX3430" fmla="*/ 680483 w 1010331"/>
                  <a:gd name="connsiteY3430" fmla="*/ 80429 h 303641"/>
                  <a:gd name="connsiteX3431" fmla="*/ 675964 w 1010331"/>
                  <a:gd name="connsiteY3431" fmla="*/ 75910 h 303641"/>
                  <a:gd name="connsiteX3432" fmla="*/ 680483 w 1010331"/>
                  <a:gd name="connsiteY3432" fmla="*/ 71392 h 303641"/>
                  <a:gd name="connsiteX3433" fmla="*/ 680483 w 1010331"/>
                  <a:gd name="connsiteY3433" fmla="*/ 71392 h 303641"/>
                  <a:gd name="connsiteX3434" fmla="*/ 662409 w 1010331"/>
                  <a:gd name="connsiteY3434" fmla="*/ 71392 h 303641"/>
                  <a:gd name="connsiteX3435" fmla="*/ 666927 w 1010331"/>
                  <a:gd name="connsiteY3435" fmla="*/ 75910 h 303641"/>
                  <a:gd name="connsiteX3436" fmla="*/ 662409 w 1010331"/>
                  <a:gd name="connsiteY3436" fmla="*/ 80429 h 303641"/>
                  <a:gd name="connsiteX3437" fmla="*/ 657890 w 1010331"/>
                  <a:gd name="connsiteY3437" fmla="*/ 75910 h 303641"/>
                  <a:gd name="connsiteX3438" fmla="*/ 662409 w 1010331"/>
                  <a:gd name="connsiteY3438" fmla="*/ 71392 h 303641"/>
                  <a:gd name="connsiteX3439" fmla="*/ 662409 w 1010331"/>
                  <a:gd name="connsiteY3439" fmla="*/ 71392 h 303641"/>
                  <a:gd name="connsiteX3440" fmla="*/ 643431 w 1010331"/>
                  <a:gd name="connsiteY3440" fmla="*/ 71392 h 303641"/>
                  <a:gd name="connsiteX3441" fmla="*/ 647950 w 1010331"/>
                  <a:gd name="connsiteY3441" fmla="*/ 75910 h 303641"/>
                  <a:gd name="connsiteX3442" fmla="*/ 643431 w 1010331"/>
                  <a:gd name="connsiteY3442" fmla="*/ 80429 h 303641"/>
                  <a:gd name="connsiteX3443" fmla="*/ 638913 w 1010331"/>
                  <a:gd name="connsiteY3443" fmla="*/ 75910 h 303641"/>
                  <a:gd name="connsiteX3444" fmla="*/ 643431 w 1010331"/>
                  <a:gd name="connsiteY3444" fmla="*/ 71392 h 303641"/>
                  <a:gd name="connsiteX3445" fmla="*/ 643431 w 1010331"/>
                  <a:gd name="connsiteY3445" fmla="*/ 71392 h 303641"/>
                  <a:gd name="connsiteX3446" fmla="*/ 624453 w 1010331"/>
                  <a:gd name="connsiteY3446" fmla="*/ 71392 h 303641"/>
                  <a:gd name="connsiteX3447" fmla="*/ 628972 w 1010331"/>
                  <a:gd name="connsiteY3447" fmla="*/ 75910 h 303641"/>
                  <a:gd name="connsiteX3448" fmla="*/ 624453 w 1010331"/>
                  <a:gd name="connsiteY3448" fmla="*/ 80429 h 303641"/>
                  <a:gd name="connsiteX3449" fmla="*/ 619935 w 1010331"/>
                  <a:gd name="connsiteY3449" fmla="*/ 75910 h 303641"/>
                  <a:gd name="connsiteX3450" fmla="*/ 624453 w 1010331"/>
                  <a:gd name="connsiteY3450" fmla="*/ 71392 h 303641"/>
                  <a:gd name="connsiteX3451" fmla="*/ 624453 w 1010331"/>
                  <a:gd name="connsiteY3451" fmla="*/ 71392 h 303641"/>
                  <a:gd name="connsiteX3452" fmla="*/ 605476 w 1010331"/>
                  <a:gd name="connsiteY3452" fmla="*/ 71392 h 303641"/>
                  <a:gd name="connsiteX3453" fmla="*/ 609994 w 1010331"/>
                  <a:gd name="connsiteY3453" fmla="*/ 75910 h 303641"/>
                  <a:gd name="connsiteX3454" fmla="*/ 605476 w 1010331"/>
                  <a:gd name="connsiteY3454" fmla="*/ 80429 h 303641"/>
                  <a:gd name="connsiteX3455" fmla="*/ 600957 w 1010331"/>
                  <a:gd name="connsiteY3455" fmla="*/ 75910 h 303641"/>
                  <a:gd name="connsiteX3456" fmla="*/ 605476 w 1010331"/>
                  <a:gd name="connsiteY3456" fmla="*/ 71392 h 303641"/>
                  <a:gd name="connsiteX3457" fmla="*/ 605476 w 1010331"/>
                  <a:gd name="connsiteY3457" fmla="*/ 71392 h 303641"/>
                  <a:gd name="connsiteX3458" fmla="*/ 586498 w 1010331"/>
                  <a:gd name="connsiteY3458" fmla="*/ 71392 h 303641"/>
                  <a:gd name="connsiteX3459" fmla="*/ 591017 w 1010331"/>
                  <a:gd name="connsiteY3459" fmla="*/ 75910 h 303641"/>
                  <a:gd name="connsiteX3460" fmla="*/ 586498 w 1010331"/>
                  <a:gd name="connsiteY3460" fmla="*/ 80429 h 303641"/>
                  <a:gd name="connsiteX3461" fmla="*/ 581980 w 1010331"/>
                  <a:gd name="connsiteY3461" fmla="*/ 75910 h 303641"/>
                  <a:gd name="connsiteX3462" fmla="*/ 586498 w 1010331"/>
                  <a:gd name="connsiteY3462" fmla="*/ 71392 h 303641"/>
                  <a:gd name="connsiteX3463" fmla="*/ 586498 w 1010331"/>
                  <a:gd name="connsiteY3463" fmla="*/ 71392 h 303641"/>
                  <a:gd name="connsiteX3464" fmla="*/ 568424 w 1010331"/>
                  <a:gd name="connsiteY3464" fmla="*/ 71392 h 303641"/>
                  <a:gd name="connsiteX3465" fmla="*/ 572943 w 1010331"/>
                  <a:gd name="connsiteY3465" fmla="*/ 75910 h 303641"/>
                  <a:gd name="connsiteX3466" fmla="*/ 568424 w 1010331"/>
                  <a:gd name="connsiteY3466" fmla="*/ 80429 h 303641"/>
                  <a:gd name="connsiteX3467" fmla="*/ 563906 w 1010331"/>
                  <a:gd name="connsiteY3467" fmla="*/ 75910 h 303641"/>
                  <a:gd name="connsiteX3468" fmla="*/ 568424 w 1010331"/>
                  <a:gd name="connsiteY3468" fmla="*/ 71392 h 303641"/>
                  <a:gd name="connsiteX3469" fmla="*/ 568424 w 1010331"/>
                  <a:gd name="connsiteY3469" fmla="*/ 71392 h 303641"/>
                  <a:gd name="connsiteX3470" fmla="*/ 549447 w 1010331"/>
                  <a:gd name="connsiteY3470" fmla="*/ 71392 h 303641"/>
                  <a:gd name="connsiteX3471" fmla="*/ 553965 w 1010331"/>
                  <a:gd name="connsiteY3471" fmla="*/ 75910 h 303641"/>
                  <a:gd name="connsiteX3472" fmla="*/ 549447 w 1010331"/>
                  <a:gd name="connsiteY3472" fmla="*/ 80429 h 303641"/>
                  <a:gd name="connsiteX3473" fmla="*/ 544928 w 1010331"/>
                  <a:gd name="connsiteY3473" fmla="*/ 75910 h 303641"/>
                  <a:gd name="connsiteX3474" fmla="*/ 549447 w 1010331"/>
                  <a:gd name="connsiteY3474" fmla="*/ 71392 h 303641"/>
                  <a:gd name="connsiteX3475" fmla="*/ 549447 w 1010331"/>
                  <a:gd name="connsiteY3475" fmla="*/ 71392 h 303641"/>
                  <a:gd name="connsiteX3476" fmla="*/ 530469 w 1010331"/>
                  <a:gd name="connsiteY3476" fmla="*/ 71392 h 303641"/>
                  <a:gd name="connsiteX3477" fmla="*/ 534988 w 1010331"/>
                  <a:gd name="connsiteY3477" fmla="*/ 75910 h 303641"/>
                  <a:gd name="connsiteX3478" fmla="*/ 530469 w 1010331"/>
                  <a:gd name="connsiteY3478" fmla="*/ 80429 h 303641"/>
                  <a:gd name="connsiteX3479" fmla="*/ 525951 w 1010331"/>
                  <a:gd name="connsiteY3479" fmla="*/ 75910 h 303641"/>
                  <a:gd name="connsiteX3480" fmla="*/ 530469 w 1010331"/>
                  <a:gd name="connsiteY3480" fmla="*/ 71392 h 303641"/>
                  <a:gd name="connsiteX3481" fmla="*/ 530469 w 1010331"/>
                  <a:gd name="connsiteY3481" fmla="*/ 71392 h 303641"/>
                  <a:gd name="connsiteX3482" fmla="*/ 511492 w 1010331"/>
                  <a:gd name="connsiteY3482" fmla="*/ 71392 h 303641"/>
                  <a:gd name="connsiteX3483" fmla="*/ 516010 w 1010331"/>
                  <a:gd name="connsiteY3483" fmla="*/ 75910 h 303641"/>
                  <a:gd name="connsiteX3484" fmla="*/ 511492 w 1010331"/>
                  <a:gd name="connsiteY3484" fmla="*/ 80429 h 303641"/>
                  <a:gd name="connsiteX3485" fmla="*/ 506973 w 1010331"/>
                  <a:gd name="connsiteY3485" fmla="*/ 75910 h 303641"/>
                  <a:gd name="connsiteX3486" fmla="*/ 511492 w 1010331"/>
                  <a:gd name="connsiteY3486" fmla="*/ 71392 h 303641"/>
                  <a:gd name="connsiteX3487" fmla="*/ 511492 w 1010331"/>
                  <a:gd name="connsiteY3487" fmla="*/ 71392 h 303641"/>
                  <a:gd name="connsiteX3488" fmla="*/ 493418 w 1010331"/>
                  <a:gd name="connsiteY3488" fmla="*/ 71392 h 303641"/>
                  <a:gd name="connsiteX3489" fmla="*/ 497936 w 1010331"/>
                  <a:gd name="connsiteY3489" fmla="*/ 75910 h 303641"/>
                  <a:gd name="connsiteX3490" fmla="*/ 493418 w 1010331"/>
                  <a:gd name="connsiteY3490" fmla="*/ 80429 h 303641"/>
                  <a:gd name="connsiteX3491" fmla="*/ 488899 w 1010331"/>
                  <a:gd name="connsiteY3491" fmla="*/ 75910 h 303641"/>
                  <a:gd name="connsiteX3492" fmla="*/ 493418 w 1010331"/>
                  <a:gd name="connsiteY3492" fmla="*/ 71392 h 303641"/>
                  <a:gd name="connsiteX3493" fmla="*/ 493418 w 1010331"/>
                  <a:gd name="connsiteY3493" fmla="*/ 71392 h 303641"/>
                  <a:gd name="connsiteX3494" fmla="*/ 474440 w 1010331"/>
                  <a:gd name="connsiteY3494" fmla="*/ 71392 h 303641"/>
                  <a:gd name="connsiteX3495" fmla="*/ 478959 w 1010331"/>
                  <a:gd name="connsiteY3495" fmla="*/ 75910 h 303641"/>
                  <a:gd name="connsiteX3496" fmla="*/ 474440 w 1010331"/>
                  <a:gd name="connsiteY3496" fmla="*/ 80429 h 303641"/>
                  <a:gd name="connsiteX3497" fmla="*/ 469922 w 1010331"/>
                  <a:gd name="connsiteY3497" fmla="*/ 75910 h 303641"/>
                  <a:gd name="connsiteX3498" fmla="*/ 474440 w 1010331"/>
                  <a:gd name="connsiteY3498" fmla="*/ 71392 h 303641"/>
                  <a:gd name="connsiteX3499" fmla="*/ 474440 w 1010331"/>
                  <a:gd name="connsiteY3499" fmla="*/ 71392 h 303641"/>
                  <a:gd name="connsiteX3500" fmla="*/ 455462 w 1010331"/>
                  <a:gd name="connsiteY3500" fmla="*/ 71392 h 303641"/>
                  <a:gd name="connsiteX3501" fmla="*/ 459981 w 1010331"/>
                  <a:gd name="connsiteY3501" fmla="*/ 75910 h 303641"/>
                  <a:gd name="connsiteX3502" fmla="*/ 455462 w 1010331"/>
                  <a:gd name="connsiteY3502" fmla="*/ 80429 h 303641"/>
                  <a:gd name="connsiteX3503" fmla="*/ 450944 w 1010331"/>
                  <a:gd name="connsiteY3503" fmla="*/ 75910 h 303641"/>
                  <a:gd name="connsiteX3504" fmla="*/ 455462 w 1010331"/>
                  <a:gd name="connsiteY3504" fmla="*/ 71392 h 303641"/>
                  <a:gd name="connsiteX3505" fmla="*/ 455462 w 1010331"/>
                  <a:gd name="connsiteY3505" fmla="*/ 71392 h 303641"/>
                  <a:gd name="connsiteX3506" fmla="*/ 436485 w 1010331"/>
                  <a:gd name="connsiteY3506" fmla="*/ 71392 h 303641"/>
                  <a:gd name="connsiteX3507" fmla="*/ 441003 w 1010331"/>
                  <a:gd name="connsiteY3507" fmla="*/ 75910 h 303641"/>
                  <a:gd name="connsiteX3508" fmla="*/ 436485 w 1010331"/>
                  <a:gd name="connsiteY3508" fmla="*/ 80429 h 303641"/>
                  <a:gd name="connsiteX3509" fmla="*/ 431966 w 1010331"/>
                  <a:gd name="connsiteY3509" fmla="*/ 75910 h 303641"/>
                  <a:gd name="connsiteX3510" fmla="*/ 436485 w 1010331"/>
                  <a:gd name="connsiteY3510" fmla="*/ 71392 h 303641"/>
                  <a:gd name="connsiteX3511" fmla="*/ 436485 w 1010331"/>
                  <a:gd name="connsiteY3511" fmla="*/ 71392 h 303641"/>
                  <a:gd name="connsiteX3512" fmla="*/ 417507 w 1010331"/>
                  <a:gd name="connsiteY3512" fmla="*/ 71392 h 303641"/>
                  <a:gd name="connsiteX3513" fmla="*/ 422026 w 1010331"/>
                  <a:gd name="connsiteY3513" fmla="*/ 75910 h 303641"/>
                  <a:gd name="connsiteX3514" fmla="*/ 417507 w 1010331"/>
                  <a:gd name="connsiteY3514" fmla="*/ 80429 h 303641"/>
                  <a:gd name="connsiteX3515" fmla="*/ 412989 w 1010331"/>
                  <a:gd name="connsiteY3515" fmla="*/ 75910 h 303641"/>
                  <a:gd name="connsiteX3516" fmla="*/ 417507 w 1010331"/>
                  <a:gd name="connsiteY3516" fmla="*/ 71392 h 303641"/>
                  <a:gd name="connsiteX3517" fmla="*/ 417507 w 1010331"/>
                  <a:gd name="connsiteY3517" fmla="*/ 71392 h 303641"/>
                  <a:gd name="connsiteX3518" fmla="*/ 399433 w 1010331"/>
                  <a:gd name="connsiteY3518" fmla="*/ 71392 h 303641"/>
                  <a:gd name="connsiteX3519" fmla="*/ 403952 w 1010331"/>
                  <a:gd name="connsiteY3519" fmla="*/ 75910 h 303641"/>
                  <a:gd name="connsiteX3520" fmla="*/ 399433 w 1010331"/>
                  <a:gd name="connsiteY3520" fmla="*/ 80429 h 303641"/>
                  <a:gd name="connsiteX3521" fmla="*/ 394915 w 1010331"/>
                  <a:gd name="connsiteY3521" fmla="*/ 75910 h 303641"/>
                  <a:gd name="connsiteX3522" fmla="*/ 399433 w 1010331"/>
                  <a:gd name="connsiteY3522" fmla="*/ 71392 h 303641"/>
                  <a:gd name="connsiteX3523" fmla="*/ 399433 w 1010331"/>
                  <a:gd name="connsiteY3523" fmla="*/ 71392 h 303641"/>
                  <a:gd name="connsiteX3524" fmla="*/ 380456 w 1010331"/>
                  <a:gd name="connsiteY3524" fmla="*/ 71392 h 303641"/>
                  <a:gd name="connsiteX3525" fmla="*/ 384974 w 1010331"/>
                  <a:gd name="connsiteY3525" fmla="*/ 75910 h 303641"/>
                  <a:gd name="connsiteX3526" fmla="*/ 380456 w 1010331"/>
                  <a:gd name="connsiteY3526" fmla="*/ 80429 h 303641"/>
                  <a:gd name="connsiteX3527" fmla="*/ 375937 w 1010331"/>
                  <a:gd name="connsiteY3527" fmla="*/ 75910 h 303641"/>
                  <a:gd name="connsiteX3528" fmla="*/ 380456 w 1010331"/>
                  <a:gd name="connsiteY3528" fmla="*/ 71392 h 303641"/>
                  <a:gd name="connsiteX3529" fmla="*/ 380456 w 1010331"/>
                  <a:gd name="connsiteY3529" fmla="*/ 71392 h 303641"/>
                  <a:gd name="connsiteX3530" fmla="*/ 803385 w 1010331"/>
                  <a:gd name="connsiteY3530" fmla="*/ 62355 h 303641"/>
                  <a:gd name="connsiteX3531" fmla="*/ 807904 w 1010331"/>
                  <a:gd name="connsiteY3531" fmla="*/ 66873 h 303641"/>
                  <a:gd name="connsiteX3532" fmla="*/ 803385 w 1010331"/>
                  <a:gd name="connsiteY3532" fmla="*/ 71392 h 303641"/>
                  <a:gd name="connsiteX3533" fmla="*/ 798867 w 1010331"/>
                  <a:gd name="connsiteY3533" fmla="*/ 66873 h 303641"/>
                  <a:gd name="connsiteX3534" fmla="*/ 803385 w 1010331"/>
                  <a:gd name="connsiteY3534" fmla="*/ 62355 h 303641"/>
                  <a:gd name="connsiteX3535" fmla="*/ 803385 w 1010331"/>
                  <a:gd name="connsiteY3535" fmla="*/ 62355 h 303641"/>
                  <a:gd name="connsiteX3536" fmla="*/ 784408 w 1010331"/>
                  <a:gd name="connsiteY3536" fmla="*/ 62355 h 303641"/>
                  <a:gd name="connsiteX3537" fmla="*/ 788926 w 1010331"/>
                  <a:gd name="connsiteY3537" fmla="*/ 66873 h 303641"/>
                  <a:gd name="connsiteX3538" fmla="*/ 784408 w 1010331"/>
                  <a:gd name="connsiteY3538" fmla="*/ 71392 h 303641"/>
                  <a:gd name="connsiteX3539" fmla="*/ 779889 w 1010331"/>
                  <a:gd name="connsiteY3539" fmla="*/ 66873 h 303641"/>
                  <a:gd name="connsiteX3540" fmla="*/ 784408 w 1010331"/>
                  <a:gd name="connsiteY3540" fmla="*/ 62355 h 303641"/>
                  <a:gd name="connsiteX3541" fmla="*/ 784408 w 1010331"/>
                  <a:gd name="connsiteY3541" fmla="*/ 62355 h 303641"/>
                  <a:gd name="connsiteX3542" fmla="*/ 765430 w 1010331"/>
                  <a:gd name="connsiteY3542" fmla="*/ 62355 h 303641"/>
                  <a:gd name="connsiteX3543" fmla="*/ 769948 w 1010331"/>
                  <a:gd name="connsiteY3543" fmla="*/ 66873 h 303641"/>
                  <a:gd name="connsiteX3544" fmla="*/ 765430 w 1010331"/>
                  <a:gd name="connsiteY3544" fmla="*/ 71392 h 303641"/>
                  <a:gd name="connsiteX3545" fmla="*/ 760912 w 1010331"/>
                  <a:gd name="connsiteY3545" fmla="*/ 66873 h 303641"/>
                  <a:gd name="connsiteX3546" fmla="*/ 765430 w 1010331"/>
                  <a:gd name="connsiteY3546" fmla="*/ 62355 h 303641"/>
                  <a:gd name="connsiteX3547" fmla="*/ 765430 w 1010331"/>
                  <a:gd name="connsiteY3547" fmla="*/ 62355 h 303641"/>
                  <a:gd name="connsiteX3548" fmla="*/ 746452 w 1010331"/>
                  <a:gd name="connsiteY3548" fmla="*/ 62355 h 303641"/>
                  <a:gd name="connsiteX3549" fmla="*/ 750971 w 1010331"/>
                  <a:gd name="connsiteY3549" fmla="*/ 66873 h 303641"/>
                  <a:gd name="connsiteX3550" fmla="*/ 746452 w 1010331"/>
                  <a:gd name="connsiteY3550" fmla="*/ 71392 h 303641"/>
                  <a:gd name="connsiteX3551" fmla="*/ 741934 w 1010331"/>
                  <a:gd name="connsiteY3551" fmla="*/ 66873 h 303641"/>
                  <a:gd name="connsiteX3552" fmla="*/ 746452 w 1010331"/>
                  <a:gd name="connsiteY3552" fmla="*/ 62355 h 303641"/>
                  <a:gd name="connsiteX3553" fmla="*/ 746452 w 1010331"/>
                  <a:gd name="connsiteY3553" fmla="*/ 62355 h 303641"/>
                  <a:gd name="connsiteX3554" fmla="*/ 727475 w 1010331"/>
                  <a:gd name="connsiteY3554" fmla="*/ 62355 h 303641"/>
                  <a:gd name="connsiteX3555" fmla="*/ 731993 w 1010331"/>
                  <a:gd name="connsiteY3555" fmla="*/ 66873 h 303641"/>
                  <a:gd name="connsiteX3556" fmla="*/ 727475 w 1010331"/>
                  <a:gd name="connsiteY3556" fmla="*/ 71392 h 303641"/>
                  <a:gd name="connsiteX3557" fmla="*/ 722956 w 1010331"/>
                  <a:gd name="connsiteY3557" fmla="*/ 66873 h 303641"/>
                  <a:gd name="connsiteX3558" fmla="*/ 727475 w 1010331"/>
                  <a:gd name="connsiteY3558" fmla="*/ 62355 h 303641"/>
                  <a:gd name="connsiteX3559" fmla="*/ 727475 w 1010331"/>
                  <a:gd name="connsiteY3559" fmla="*/ 62355 h 303641"/>
                  <a:gd name="connsiteX3560" fmla="*/ 709401 w 1010331"/>
                  <a:gd name="connsiteY3560" fmla="*/ 62355 h 303641"/>
                  <a:gd name="connsiteX3561" fmla="*/ 713919 w 1010331"/>
                  <a:gd name="connsiteY3561" fmla="*/ 66873 h 303641"/>
                  <a:gd name="connsiteX3562" fmla="*/ 709401 w 1010331"/>
                  <a:gd name="connsiteY3562" fmla="*/ 71392 h 303641"/>
                  <a:gd name="connsiteX3563" fmla="*/ 704882 w 1010331"/>
                  <a:gd name="connsiteY3563" fmla="*/ 66873 h 303641"/>
                  <a:gd name="connsiteX3564" fmla="*/ 709401 w 1010331"/>
                  <a:gd name="connsiteY3564" fmla="*/ 62355 h 303641"/>
                  <a:gd name="connsiteX3565" fmla="*/ 709401 w 1010331"/>
                  <a:gd name="connsiteY3565" fmla="*/ 62355 h 303641"/>
                  <a:gd name="connsiteX3566" fmla="*/ 690423 w 1010331"/>
                  <a:gd name="connsiteY3566" fmla="*/ 62355 h 303641"/>
                  <a:gd name="connsiteX3567" fmla="*/ 694942 w 1010331"/>
                  <a:gd name="connsiteY3567" fmla="*/ 66873 h 303641"/>
                  <a:gd name="connsiteX3568" fmla="*/ 690423 w 1010331"/>
                  <a:gd name="connsiteY3568" fmla="*/ 71392 h 303641"/>
                  <a:gd name="connsiteX3569" fmla="*/ 685905 w 1010331"/>
                  <a:gd name="connsiteY3569" fmla="*/ 66873 h 303641"/>
                  <a:gd name="connsiteX3570" fmla="*/ 690423 w 1010331"/>
                  <a:gd name="connsiteY3570" fmla="*/ 62355 h 303641"/>
                  <a:gd name="connsiteX3571" fmla="*/ 690423 w 1010331"/>
                  <a:gd name="connsiteY3571" fmla="*/ 62355 h 303641"/>
                  <a:gd name="connsiteX3572" fmla="*/ 671446 w 1010331"/>
                  <a:gd name="connsiteY3572" fmla="*/ 62355 h 303641"/>
                  <a:gd name="connsiteX3573" fmla="*/ 675964 w 1010331"/>
                  <a:gd name="connsiteY3573" fmla="*/ 66873 h 303641"/>
                  <a:gd name="connsiteX3574" fmla="*/ 671446 w 1010331"/>
                  <a:gd name="connsiteY3574" fmla="*/ 71392 h 303641"/>
                  <a:gd name="connsiteX3575" fmla="*/ 666927 w 1010331"/>
                  <a:gd name="connsiteY3575" fmla="*/ 66873 h 303641"/>
                  <a:gd name="connsiteX3576" fmla="*/ 671446 w 1010331"/>
                  <a:gd name="connsiteY3576" fmla="*/ 62355 h 303641"/>
                  <a:gd name="connsiteX3577" fmla="*/ 671446 w 1010331"/>
                  <a:gd name="connsiteY3577" fmla="*/ 62355 h 303641"/>
                  <a:gd name="connsiteX3578" fmla="*/ 652468 w 1010331"/>
                  <a:gd name="connsiteY3578" fmla="*/ 62355 h 303641"/>
                  <a:gd name="connsiteX3579" fmla="*/ 656987 w 1010331"/>
                  <a:gd name="connsiteY3579" fmla="*/ 66873 h 303641"/>
                  <a:gd name="connsiteX3580" fmla="*/ 652468 w 1010331"/>
                  <a:gd name="connsiteY3580" fmla="*/ 71392 h 303641"/>
                  <a:gd name="connsiteX3581" fmla="*/ 647950 w 1010331"/>
                  <a:gd name="connsiteY3581" fmla="*/ 66873 h 303641"/>
                  <a:gd name="connsiteX3582" fmla="*/ 652468 w 1010331"/>
                  <a:gd name="connsiteY3582" fmla="*/ 62355 h 303641"/>
                  <a:gd name="connsiteX3583" fmla="*/ 652468 w 1010331"/>
                  <a:gd name="connsiteY3583" fmla="*/ 62355 h 303641"/>
                  <a:gd name="connsiteX3584" fmla="*/ 633490 w 1010331"/>
                  <a:gd name="connsiteY3584" fmla="*/ 62355 h 303641"/>
                  <a:gd name="connsiteX3585" fmla="*/ 638009 w 1010331"/>
                  <a:gd name="connsiteY3585" fmla="*/ 66873 h 303641"/>
                  <a:gd name="connsiteX3586" fmla="*/ 633490 w 1010331"/>
                  <a:gd name="connsiteY3586" fmla="*/ 71392 h 303641"/>
                  <a:gd name="connsiteX3587" fmla="*/ 628972 w 1010331"/>
                  <a:gd name="connsiteY3587" fmla="*/ 66873 h 303641"/>
                  <a:gd name="connsiteX3588" fmla="*/ 633490 w 1010331"/>
                  <a:gd name="connsiteY3588" fmla="*/ 62355 h 303641"/>
                  <a:gd name="connsiteX3589" fmla="*/ 633490 w 1010331"/>
                  <a:gd name="connsiteY3589" fmla="*/ 62355 h 303641"/>
                  <a:gd name="connsiteX3590" fmla="*/ 615417 w 1010331"/>
                  <a:gd name="connsiteY3590" fmla="*/ 62355 h 303641"/>
                  <a:gd name="connsiteX3591" fmla="*/ 619935 w 1010331"/>
                  <a:gd name="connsiteY3591" fmla="*/ 66873 h 303641"/>
                  <a:gd name="connsiteX3592" fmla="*/ 615417 w 1010331"/>
                  <a:gd name="connsiteY3592" fmla="*/ 71392 h 303641"/>
                  <a:gd name="connsiteX3593" fmla="*/ 610898 w 1010331"/>
                  <a:gd name="connsiteY3593" fmla="*/ 66873 h 303641"/>
                  <a:gd name="connsiteX3594" fmla="*/ 615417 w 1010331"/>
                  <a:gd name="connsiteY3594" fmla="*/ 62355 h 303641"/>
                  <a:gd name="connsiteX3595" fmla="*/ 615417 w 1010331"/>
                  <a:gd name="connsiteY3595" fmla="*/ 62355 h 303641"/>
                  <a:gd name="connsiteX3596" fmla="*/ 596439 w 1010331"/>
                  <a:gd name="connsiteY3596" fmla="*/ 62355 h 303641"/>
                  <a:gd name="connsiteX3597" fmla="*/ 600957 w 1010331"/>
                  <a:gd name="connsiteY3597" fmla="*/ 66873 h 303641"/>
                  <a:gd name="connsiteX3598" fmla="*/ 596439 w 1010331"/>
                  <a:gd name="connsiteY3598" fmla="*/ 71392 h 303641"/>
                  <a:gd name="connsiteX3599" fmla="*/ 591920 w 1010331"/>
                  <a:gd name="connsiteY3599" fmla="*/ 66873 h 303641"/>
                  <a:gd name="connsiteX3600" fmla="*/ 596439 w 1010331"/>
                  <a:gd name="connsiteY3600" fmla="*/ 62355 h 303641"/>
                  <a:gd name="connsiteX3601" fmla="*/ 596439 w 1010331"/>
                  <a:gd name="connsiteY3601" fmla="*/ 62355 h 303641"/>
                  <a:gd name="connsiteX3602" fmla="*/ 577461 w 1010331"/>
                  <a:gd name="connsiteY3602" fmla="*/ 62355 h 303641"/>
                  <a:gd name="connsiteX3603" fmla="*/ 581980 w 1010331"/>
                  <a:gd name="connsiteY3603" fmla="*/ 66873 h 303641"/>
                  <a:gd name="connsiteX3604" fmla="*/ 577461 w 1010331"/>
                  <a:gd name="connsiteY3604" fmla="*/ 71392 h 303641"/>
                  <a:gd name="connsiteX3605" fmla="*/ 572943 w 1010331"/>
                  <a:gd name="connsiteY3605" fmla="*/ 66873 h 303641"/>
                  <a:gd name="connsiteX3606" fmla="*/ 577461 w 1010331"/>
                  <a:gd name="connsiteY3606" fmla="*/ 62355 h 303641"/>
                  <a:gd name="connsiteX3607" fmla="*/ 577461 w 1010331"/>
                  <a:gd name="connsiteY3607" fmla="*/ 62355 h 303641"/>
                  <a:gd name="connsiteX3608" fmla="*/ 558484 w 1010331"/>
                  <a:gd name="connsiteY3608" fmla="*/ 62355 h 303641"/>
                  <a:gd name="connsiteX3609" fmla="*/ 563002 w 1010331"/>
                  <a:gd name="connsiteY3609" fmla="*/ 66873 h 303641"/>
                  <a:gd name="connsiteX3610" fmla="*/ 558484 w 1010331"/>
                  <a:gd name="connsiteY3610" fmla="*/ 71392 h 303641"/>
                  <a:gd name="connsiteX3611" fmla="*/ 553965 w 1010331"/>
                  <a:gd name="connsiteY3611" fmla="*/ 66873 h 303641"/>
                  <a:gd name="connsiteX3612" fmla="*/ 558484 w 1010331"/>
                  <a:gd name="connsiteY3612" fmla="*/ 62355 h 303641"/>
                  <a:gd name="connsiteX3613" fmla="*/ 558484 w 1010331"/>
                  <a:gd name="connsiteY3613" fmla="*/ 62355 h 303641"/>
                  <a:gd name="connsiteX3614" fmla="*/ 539506 w 1010331"/>
                  <a:gd name="connsiteY3614" fmla="*/ 62355 h 303641"/>
                  <a:gd name="connsiteX3615" fmla="*/ 544025 w 1010331"/>
                  <a:gd name="connsiteY3615" fmla="*/ 66873 h 303641"/>
                  <a:gd name="connsiteX3616" fmla="*/ 539506 w 1010331"/>
                  <a:gd name="connsiteY3616" fmla="*/ 71392 h 303641"/>
                  <a:gd name="connsiteX3617" fmla="*/ 534988 w 1010331"/>
                  <a:gd name="connsiteY3617" fmla="*/ 66873 h 303641"/>
                  <a:gd name="connsiteX3618" fmla="*/ 539506 w 1010331"/>
                  <a:gd name="connsiteY3618" fmla="*/ 62355 h 303641"/>
                  <a:gd name="connsiteX3619" fmla="*/ 539506 w 1010331"/>
                  <a:gd name="connsiteY3619" fmla="*/ 62355 h 303641"/>
                  <a:gd name="connsiteX3620" fmla="*/ 521432 w 1010331"/>
                  <a:gd name="connsiteY3620" fmla="*/ 62355 h 303641"/>
                  <a:gd name="connsiteX3621" fmla="*/ 525951 w 1010331"/>
                  <a:gd name="connsiteY3621" fmla="*/ 66873 h 303641"/>
                  <a:gd name="connsiteX3622" fmla="*/ 521432 w 1010331"/>
                  <a:gd name="connsiteY3622" fmla="*/ 71392 h 303641"/>
                  <a:gd name="connsiteX3623" fmla="*/ 516914 w 1010331"/>
                  <a:gd name="connsiteY3623" fmla="*/ 66873 h 303641"/>
                  <a:gd name="connsiteX3624" fmla="*/ 521432 w 1010331"/>
                  <a:gd name="connsiteY3624" fmla="*/ 62355 h 303641"/>
                  <a:gd name="connsiteX3625" fmla="*/ 521432 w 1010331"/>
                  <a:gd name="connsiteY3625" fmla="*/ 62355 h 303641"/>
                  <a:gd name="connsiteX3626" fmla="*/ 502455 w 1010331"/>
                  <a:gd name="connsiteY3626" fmla="*/ 62355 h 303641"/>
                  <a:gd name="connsiteX3627" fmla="*/ 506973 w 1010331"/>
                  <a:gd name="connsiteY3627" fmla="*/ 66873 h 303641"/>
                  <a:gd name="connsiteX3628" fmla="*/ 502455 w 1010331"/>
                  <a:gd name="connsiteY3628" fmla="*/ 71392 h 303641"/>
                  <a:gd name="connsiteX3629" fmla="*/ 497936 w 1010331"/>
                  <a:gd name="connsiteY3629" fmla="*/ 66873 h 303641"/>
                  <a:gd name="connsiteX3630" fmla="*/ 502455 w 1010331"/>
                  <a:gd name="connsiteY3630" fmla="*/ 62355 h 303641"/>
                  <a:gd name="connsiteX3631" fmla="*/ 502455 w 1010331"/>
                  <a:gd name="connsiteY3631" fmla="*/ 62355 h 303641"/>
                  <a:gd name="connsiteX3632" fmla="*/ 483477 w 1010331"/>
                  <a:gd name="connsiteY3632" fmla="*/ 62355 h 303641"/>
                  <a:gd name="connsiteX3633" fmla="*/ 487995 w 1010331"/>
                  <a:gd name="connsiteY3633" fmla="*/ 66873 h 303641"/>
                  <a:gd name="connsiteX3634" fmla="*/ 483477 w 1010331"/>
                  <a:gd name="connsiteY3634" fmla="*/ 71392 h 303641"/>
                  <a:gd name="connsiteX3635" fmla="*/ 478959 w 1010331"/>
                  <a:gd name="connsiteY3635" fmla="*/ 66873 h 303641"/>
                  <a:gd name="connsiteX3636" fmla="*/ 483477 w 1010331"/>
                  <a:gd name="connsiteY3636" fmla="*/ 62355 h 303641"/>
                  <a:gd name="connsiteX3637" fmla="*/ 483477 w 1010331"/>
                  <a:gd name="connsiteY3637" fmla="*/ 62355 h 303641"/>
                  <a:gd name="connsiteX3638" fmla="*/ 464499 w 1010331"/>
                  <a:gd name="connsiteY3638" fmla="*/ 62355 h 303641"/>
                  <a:gd name="connsiteX3639" fmla="*/ 469018 w 1010331"/>
                  <a:gd name="connsiteY3639" fmla="*/ 66873 h 303641"/>
                  <a:gd name="connsiteX3640" fmla="*/ 464499 w 1010331"/>
                  <a:gd name="connsiteY3640" fmla="*/ 71392 h 303641"/>
                  <a:gd name="connsiteX3641" fmla="*/ 459981 w 1010331"/>
                  <a:gd name="connsiteY3641" fmla="*/ 66873 h 303641"/>
                  <a:gd name="connsiteX3642" fmla="*/ 464499 w 1010331"/>
                  <a:gd name="connsiteY3642" fmla="*/ 62355 h 303641"/>
                  <a:gd name="connsiteX3643" fmla="*/ 464499 w 1010331"/>
                  <a:gd name="connsiteY3643" fmla="*/ 62355 h 303641"/>
                  <a:gd name="connsiteX3644" fmla="*/ 446425 w 1010331"/>
                  <a:gd name="connsiteY3644" fmla="*/ 62355 h 303641"/>
                  <a:gd name="connsiteX3645" fmla="*/ 450944 w 1010331"/>
                  <a:gd name="connsiteY3645" fmla="*/ 66873 h 303641"/>
                  <a:gd name="connsiteX3646" fmla="*/ 446425 w 1010331"/>
                  <a:gd name="connsiteY3646" fmla="*/ 71392 h 303641"/>
                  <a:gd name="connsiteX3647" fmla="*/ 441907 w 1010331"/>
                  <a:gd name="connsiteY3647" fmla="*/ 66873 h 303641"/>
                  <a:gd name="connsiteX3648" fmla="*/ 446425 w 1010331"/>
                  <a:gd name="connsiteY3648" fmla="*/ 62355 h 303641"/>
                  <a:gd name="connsiteX3649" fmla="*/ 446425 w 1010331"/>
                  <a:gd name="connsiteY3649" fmla="*/ 62355 h 303641"/>
                  <a:gd name="connsiteX3650" fmla="*/ 427448 w 1010331"/>
                  <a:gd name="connsiteY3650" fmla="*/ 62355 h 303641"/>
                  <a:gd name="connsiteX3651" fmla="*/ 431966 w 1010331"/>
                  <a:gd name="connsiteY3651" fmla="*/ 66873 h 303641"/>
                  <a:gd name="connsiteX3652" fmla="*/ 427448 w 1010331"/>
                  <a:gd name="connsiteY3652" fmla="*/ 71392 h 303641"/>
                  <a:gd name="connsiteX3653" fmla="*/ 422929 w 1010331"/>
                  <a:gd name="connsiteY3653" fmla="*/ 66873 h 303641"/>
                  <a:gd name="connsiteX3654" fmla="*/ 427448 w 1010331"/>
                  <a:gd name="connsiteY3654" fmla="*/ 62355 h 303641"/>
                  <a:gd name="connsiteX3655" fmla="*/ 427448 w 1010331"/>
                  <a:gd name="connsiteY3655" fmla="*/ 62355 h 303641"/>
                  <a:gd name="connsiteX3656" fmla="*/ 408470 w 1010331"/>
                  <a:gd name="connsiteY3656" fmla="*/ 62355 h 303641"/>
                  <a:gd name="connsiteX3657" fmla="*/ 412989 w 1010331"/>
                  <a:gd name="connsiteY3657" fmla="*/ 66873 h 303641"/>
                  <a:gd name="connsiteX3658" fmla="*/ 408470 w 1010331"/>
                  <a:gd name="connsiteY3658" fmla="*/ 71392 h 303641"/>
                  <a:gd name="connsiteX3659" fmla="*/ 403952 w 1010331"/>
                  <a:gd name="connsiteY3659" fmla="*/ 66873 h 303641"/>
                  <a:gd name="connsiteX3660" fmla="*/ 408470 w 1010331"/>
                  <a:gd name="connsiteY3660" fmla="*/ 62355 h 303641"/>
                  <a:gd name="connsiteX3661" fmla="*/ 408470 w 1010331"/>
                  <a:gd name="connsiteY3661" fmla="*/ 62355 h 303641"/>
                  <a:gd name="connsiteX3662" fmla="*/ 389493 w 1010331"/>
                  <a:gd name="connsiteY3662" fmla="*/ 62355 h 303641"/>
                  <a:gd name="connsiteX3663" fmla="*/ 394011 w 1010331"/>
                  <a:gd name="connsiteY3663" fmla="*/ 66873 h 303641"/>
                  <a:gd name="connsiteX3664" fmla="*/ 389493 w 1010331"/>
                  <a:gd name="connsiteY3664" fmla="*/ 71392 h 303641"/>
                  <a:gd name="connsiteX3665" fmla="*/ 384974 w 1010331"/>
                  <a:gd name="connsiteY3665" fmla="*/ 66873 h 303641"/>
                  <a:gd name="connsiteX3666" fmla="*/ 389493 w 1010331"/>
                  <a:gd name="connsiteY3666" fmla="*/ 62355 h 303641"/>
                  <a:gd name="connsiteX3667" fmla="*/ 389493 w 1010331"/>
                  <a:gd name="connsiteY3667" fmla="*/ 62355 h 303641"/>
                  <a:gd name="connsiteX3668" fmla="*/ 793445 w 1010331"/>
                  <a:gd name="connsiteY3668" fmla="*/ 51511 h 303641"/>
                  <a:gd name="connsiteX3669" fmla="*/ 797963 w 1010331"/>
                  <a:gd name="connsiteY3669" fmla="*/ 56029 h 303641"/>
                  <a:gd name="connsiteX3670" fmla="*/ 793445 w 1010331"/>
                  <a:gd name="connsiteY3670" fmla="*/ 60548 h 303641"/>
                  <a:gd name="connsiteX3671" fmla="*/ 788926 w 1010331"/>
                  <a:gd name="connsiteY3671" fmla="*/ 56029 h 303641"/>
                  <a:gd name="connsiteX3672" fmla="*/ 793445 w 1010331"/>
                  <a:gd name="connsiteY3672" fmla="*/ 51511 h 303641"/>
                  <a:gd name="connsiteX3673" fmla="*/ 793445 w 1010331"/>
                  <a:gd name="connsiteY3673" fmla="*/ 51511 h 303641"/>
                  <a:gd name="connsiteX3674" fmla="*/ 774467 w 1010331"/>
                  <a:gd name="connsiteY3674" fmla="*/ 51511 h 303641"/>
                  <a:gd name="connsiteX3675" fmla="*/ 778985 w 1010331"/>
                  <a:gd name="connsiteY3675" fmla="*/ 56029 h 303641"/>
                  <a:gd name="connsiteX3676" fmla="*/ 774467 w 1010331"/>
                  <a:gd name="connsiteY3676" fmla="*/ 60548 h 303641"/>
                  <a:gd name="connsiteX3677" fmla="*/ 769948 w 1010331"/>
                  <a:gd name="connsiteY3677" fmla="*/ 56029 h 303641"/>
                  <a:gd name="connsiteX3678" fmla="*/ 774467 w 1010331"/>
                  <a:gd name="connsiteY3678" fmla="*/ 51511 h 303641"/>
                  <a:gd name="connsiteX3679" fmla="*/ 774467 w 1010331"/>
                  <a:gd name="connsiteY3679" fmla="*/ 51511 h 303641"/>
                  <a:gd name="connsiteX3680" fmla="*/ 756393 w 1010331"/>
                  <a:gd name="connsiteY3680" fmla="*/ 51511 h 303641"/>
                  <a:gd name="connsiteX3681" fmla="*/ 760912 w 1010331"/>
                  <a:gd name="connsiteY3681" fmla="*/ 56029 h 303641"/>
                  <a:gd name="connsiteX3682" fmla="*/ 756393 w 1010331"/>
                  <a:gd name="connsiteY3682" fmla="*/ 60548 h 303641"/>
                  <a:gd name="connsiteX3683" fmla="*/ 751875 w 1010331"/>
                  <a:gd name="connsiteY3683" fmla="*/ 56029 h 303641"/>
                  <a:gd name="connsiteX3684" fmla="*/ 756393 w 1010331"/>
                  <a:gd name="connsiteY3684" fmla="*/ 51511 h 303641"/>
                  <a:gd name="connsiteX3685" fmla="*/ 756393 w 1010331"/>
                  <a:gd name="connsiteY3685" fmla="*/ 51511 h 303641"/>
                  <a:gd name="connsiteX3686" fmla="*/ 737415 w 1010331"/>
                  <a:gd name="connsiteY3686" fmla="*/ 51511 h 303641"/>
                  <a:gd name="connsiteX3687" fmla="*/ 741934 w 1010331"/>
                  <a:gd name="connsiteY3687" fmla="*/ 56029 h 303641"/>
                  <a:gd name="connsiteX3688" fmla="*/ 737415 w 1010331"/>
                  <a:gd name="connsiteY3688" fmla="*/ 60548 h 303641"/>
                  <a:gd name="connsiteX3689" fmla="*/ 732897 w 1010331"/>
                  <a:gd name="connsiteY3689" fmla="*/ 56029 h 303641"/>
                  <a:gd name="connsiteX3690" fmla="*/ 737415 w 1010331"/>
                  <a:gd name="connsiteY3690" fmla="*/ 51511 h 303641"/>
                  <a:gd name="connsiteX3691" fmla="*/ 737415 w 1010331"/>
                  <a:gd name="connsiteY3691" fmla="*/ 51511 h 303641"/>
                  <a:gd name="connsiteX3692" fmla="*/ 718438 w 1010331"/>
                  <a:gd name="connsiteY3692" fmla="*/ 51511 h 303641"/>
                  <a:gd name="connsiteX3693" fmla="*/ 722956 w 1010331"/>
                  <a:gd name="connsiteY3693" fmla="*/ 56029 h 303641"/>
                  <a:gd name="connsiteX3694" fmla="*/ 718438 w 1010331"/>
                  <a:gd name="connsiteY3694" fmla="*/ 60548 h 303641"/>
                  <a:gd name="connsiteX3695" fmla="*/ 713919 w 1010331"/>
                  <a:gd name="connsiteY3695" fmla="*/ 56029 h 303641"/>
                  <a:gd name="connsiteX3696" fmla="*/ 718438 w 1010331"/>
                  <a:gd name="connsiteY3696" fmla="*/ 51511 h 303641"/>
                  <a:gd name="connsiteX3697" fmla="*/ 718438 w 1010331"/>
                  <a:gd name="connsiteY3697" fmla="*/ 51511 h 303641"/>
                  <a:gd name="connsiteX3698" fmla="*/ 699460 w 1010331"/>
                  <a:gd name="connsiteY3698" fmla="*/ 51511 h 303641"/>
                  <a:gd name="connsiteX3699" fmla="*/ 703979 w 1010331"/>
                  <a:gd name="connsiteY3699" fmla="*/ 56029 h 303641"/>
                  <a:gd name="connsiteX3700" fmla="*/ 699460 w 1010331"/>
                  <a:gd name="connsiteY3700" fmla="*/ 60548 h 303641"/>
                  <a:gd name="connsiteX3701" fmla="*/ 694942 w 1010331"/>
                  <a:gd name="connsiteY3701" fmla="*/ 56029 h 303641"/>
                  <a:gd name="connsiteX3702" fmla="*/ 699460 w 1010331"/>
                  <a:gd name="connsiteY3702" fmla="*/ 51511 h 303641"/>
                  <a:gd name="connsiteX3703" fmla="*/ 699460 w 1010331"/>
                  <a:gd name="connsiteY3703" fmla="*/ 51511 h 303641"/>
                  <a:gd name="connsiteX3704" fmla="*/ 680483 w 1010331"/>
                  <a:gd name="connsiteY3704" fmla="*/ 51511 h 303641"/>
                  <a:gd name="connsiteX3705" fmla="*/ 685001 w 1010331"/>
                  <a:gd name="connsiteY3705" fmla="*/ 56029 h 303641"/>
                  <a:gd name="connsiteX3706" fmla="*/ 680483 w 1010331"/>
                  <a:gd name="connsiteY3706" fmla="*/ 60548 h 303641"/>
                  <a:gd name="connsiteX3707" fmla="*/ 675964 w 1010331"/>
                  <a:gd name="connsiteY3707" fmla="*/ 56029 h 303641"/>
                  <a:gd name="connsiteX3708" fmla="*/ 680483 w 1010331"/>
                  <a:gd name="connsiteY3708" fmla="*/ 51511 h 303641"/>
                  <a:gd name="connsiteX3709" fmla="*/ 680483 w 1010331"/>
                  <a:gd name="connsiteY3709" fmla="*/ 51511 h 303641"/>
                  <a:gd name="connsiteX3710" fmla="*/ 662409 w 1010331"/>
                  <a:gd name="connsiteY3710" fmla="*/ 51511 h 303641"/>
                  <a:gd name="connsiteX3711" fmla="*/ 666927 w 1010331"/>
                  <a:gd name="connsiteY3711" fmla="*/ 56029 h 303641"/>
                  <a:gd name="connsiteX3712" fmla="*/ 662409 w 1010331"/>
                  <a:gd name="connsiteY3712" fmla="*/ 60548 h 303641"/>
                  <a:gd name="connsiteX3713" fmla="*/ 657890 w 1010331"/>
                  <a:gd name="connsiteY3713" fmla="*/ 56029 h 303641"/>
                  <a:gd name="connsiteX3714" fmla="*/ 662409 w 1010331"/>
                  <a:gd name="connsiteY3714" fmla="*/ 51511 h 303641"/>
                  <a:gd name="connsiteX3715" fmla="*/ 662409 w 1010331"/>
                  <a:gd name="connsiteY3715" fmla="*/ 51511 h 303641"/>
                  <a:gd name="connsiteX3716" fmla="*/ 643431 w 1010331"/>
                  <a:gd name="connsiteY3716" fmla="*/ 51511 h 303641"/>
                  <a:gd name="connsiteX3717" fmla="*/ 647950 w 1010331"/>
                  <a:gd name="connsiteY3717" fmla="*/ 56029 h 303641"/>
                  <a:gd name="connsiteX3718" fmla="*/ 643431 w 1010331"/>
                  <a:gd name="connsiteY3718" fmla="*/ 60548 h 303641"/>
                  <a:gd name="connsiteX3719" fmla="*/ 638913 w 1010331"/>
                  <a:gd name="connsiteY3719" fmla="*/ 56029 h 303641"/>
                  <a:gd name="connsiteX3720" fmla="*/ 643431 w 1010331"/>
                  <a:gd name="connsiteY3720" fmla="*/ 51511 h 303641"/>
                  <a:gd name="connsiteX3721" fmla="*/ 643431 w 1010331"/>
                  <a:gd name="connsiteY3721" fmla="*/ 51511 h 303641"/>
                  <a:gd name="connsiteX3722" fmla="*/ 624453 w 1010331"/>
                  <a:gd name="connsiteY3722" fmla="*/ 51511 h 303641"/>
                  <a:gd name="connsiteX3723" fmla="*/ 628972 w 1010331"/>
                  <a:gd name="connsiteY3723" fmla="*/ 56029 h 303641"/>
                  <a:gd name="connsiteX3724" fmla="*/ 624453 w 1010331"/>
                  <a:gd name="connsiteY3724" fmla="*/ 60548 h 303641"/>
                  <a:gd name="connsiteX3725" fmla="*/ 619935 w 1010331"/>
                  <a:gd name="connsiteY3725" fmla="*/ 56029 h 303641"/>
                  <a:gd name="connsiteX3726" fmla="*/ 624453 w 1010331"/>
                  <a:gd name="connsiteY3726" fmla="*/ 51511 h 303641"/>
                  <a:gd name="connsiteX3727" fmla="*/ 624453 w 1010331"/>
                  <a:gd name="connsiteY3727" fmla="*/ 51511 h 303641"/>
                  <a:gd name="connsiteX3728" fmla="*/ 605476 w 1010331"/>
                  <a:gd name="connsiteY3728" fmla="*/ 51511 h 303641"/>
                  <a:gd name="connsiteX3729" fmla="*/ 609994 w 1010331"/>
                  <a:gd name="connsiteY3729" fmla="*/ 56029 h 303641"/>
                  <a:gd name="connsiteX3730" fmla="*/ 605476 w 1010331"/>
                  <a:gd name="connsiteY3730" fmla="*/ 60548 h 303641"/>
                  <a:gd name="connsiteX3731" fmla="*/ 600957 w 1010331"/>
                  <a:gd name="connsiteY3731" fmla="*/ 56029 h 303641"/>
                  <a:gd name="connsiteX3732" fmla="*/ 605476 w 1010331"/>
                  <a:gd name="connsiteY3732" fmla="*/ 51511 h 303641"/>
                  <a:gd name="connsiteX3733" fmla="*/ 605476 w 1010331"/>
                  <a:gd name="connsiteY3733" fmla="*/ 51511 h 303641"/>
                  <a:gd name="connsiteX3734" fmla="*/ 586498 w 1010331"/>
                  <a:gd name="connsiteY3734" fmla="*/ 51511 h 303641"/>
                  <a:gd name="connsiteX3735" fmla="*/ 591017 w 1010331"/>
                  <a:gd name="connsiteY3735" fmla="*/ 56029 h 303641"/>
                  <a:gd name="connsiteX3736" fmla="*/ 586498 w 1010331"/>
                  <a:gd name="connsiteY3736" fmla="*/ 60548 h 303641"/>
                  <a:gd name="connsiteX3737" fmla="*/ 581980 w 1010331"/>
                  <a:gd name="connsiteY3737" fmla="*/ 56029 h 303641"/>
                  <a:gd name="connsiteX3738" fmla="*/ 586498 w 1010331"/>
                  <a:gd name="connsiteY3738" fmla="*/ 51511 h 303641"/>
                  <a:gd name="connsiteX3739" fmla="*/ 586498 w 1010331"/>
                  <a:gd name="connsiteY3739" fmla="*/ 51511 h 303641"/>
                  <a:gd name="connsiteX3740" fmla="*/ 568424 w 1010331"/>
                  <a:gd name="connsiteY3740" fmla="*/ 51511 h 303641"/>
                  <a:gd name="connsiteX3741" fmla="*/ 572943 w 1010331"/>
                  <a:gd name="connsiteY3741" fmla="*/ 56029 h 303641"/>
                  <a:gd name="connsiteX3742" fmla="*/ 568424 w 1010331"/>
                  <a:gd name="connsiteY3742" fmla="*/ 60548 h 303641"/>
                  <a:gd name="connsiteX3743" fmla="*/ 563906 w 1010331"/>
                  <a:gd name="connsiteY3743" fmla="*/ 56029 h 303641"/>
                  <a:gd name="connsiteX3744" fmla="*/ 568424 w 1010331"/>
                  <a:gd name="connsiteY3744" fmla="*/ 51511 h 303641"/>
                  <a:gd name="connsiteX3745" fmla="*/ 568424 w 1010331"/>
                  <a:gd name="connsiteY3745" fmla="*/ 51511 h 303641"/>
                  <a:gd name="connsiteX3746" fmla="*/ 549447 w 1010331"/>
                  <a:gd name="connsiteY3746" fmla="*/ 51511 h 303641"/>
                  <a:gd name="connsiteX3747" fmla="*/ 553965 w 1010331"/>
                  <a:gd name="connsiteY3747" fmla="*/ 56029 h 303641"/>
                  <a:gd name="connsiteX3748" fmla="*/ 549447 w 1010331"/>
                  <a:gd name="connsiteY3748" fmla="*/ 60548 h 303641"/>
                  <a:gd name="connsiteX3749" fmla="*/ 544928 w 1010331"/>
                  <a:gd name="connsiteY3749" fmla="*/ 56029 h 303641"/>
                  <a:gd name="connsiteX3750" fmla="*/ 549447 w 1010331"/>
                  <a:gd name="connsiteY3750" fmla="*/ 51511 h 303641"/>
                  <a:gd name="connsiteX3751" fmla="*/ 549447 w 1010331"/>
                  <a:gd name="connsiteY3751" fmla="*/ 51511 h 303641"/>
                  <a:gd name="connsiteX3752" fmla="*/ 530469 w 1010331"/>
                  <a:gd name="connsiteY3752" fmla="*/ 51511 h 303641"/>
                  <a:gd name="connsiteX3753" fmla="*/ 534988 w 1010331"/>
                  <a:gd name="connsiteY3753" fmla="*/ 56029 h 303641"/>
                  <a:gd name="connsiteX3754" fmla="*/ 530469 w 1010331"/>
                  <a:gd name="connsiteY3754" fmla="*/ 60548 h 303641"/>
                  <a:gd name="connsiteX3755" fmla="*/ 525951 w 1010331"/>
                  <a:gd name="connsiteY3755" fmla="*/ 56029 h 303641"/>
                  <a:gd name="connsiteX3756" fmla="*/ 530469 w 1010331"/>
                  <a:gd name="connsiteY3756" fmla="*/ 51511 h 303641"/>
                  <a:gd name="connsiteX3757" fmla="*/ 530469 w 1010331"/>
                  <a:gd name="connsiteY3757" fmla="*/ 51511 h 303641"/>
                  <a:gd name="connsiteX3758" fmla="*/ 511492 w 1010331"/>
                  <a:gd name="connsiteY3758" fmla="*/ 51511 h 303641"/>
                  <a:gd name="connsiteX3759" fmla="*/ 516010 w 1010331"/>
                  <a:gd name="connsiteY3759" fmla="*/ 56029 h 303641"/>
                  <a:gd name="connsiteX3760" fmla="*/ 511492 w 1010331"/>
                  <a:gd name="connsiteY3760" fmla="*/ 60548 h 303641"/>
                  <a:gd name="connsiteX3761" fmla="*/ 506973 w 1010331"/>
                  <a:gd name="connsiteY3761" fmla="*/ 56029 h 303641"/>
                  <a:gd name="connsiteX3762" fmla="*/ 511492 w 1010331"/>
                  <a:gd name="connsiteY3762" fmla="*/ 51511 h 303641"/>
                  <a:gd name="connsiteX3763" fmla="*/ 511492 w 1010331"/>
                  <a:gd name="connsiteY3763" fmla="*/ 51511 h 303641"/>
                  <a:gd name="connsiteX3764" fmla="*/ 493418 w 1010331"/>
                  <a:gd name="connsiteY3764" fmla="*/ 51511 h 303641"/>
                  <a:gd name="connsiteX3765" fmla="*/ 497936 w 1010331"/>
                  <a:gd name="connsiteY3765" fmla="*/ 56029 h 303641"/>
                  <a:gd name="connsiteX3766" fmla="*/ 493418 w 1010331"/>
                  <a:gd name="connsiteY3766" fmla="*/ 60548 h 303641"/>
                  <a:gd name="connsiteX3767" fmla="*/ 488899 w 1010331"/>
                  <a:gd name="connsiteY3767" fmla="*/ 56029 h 303641"/>
                  <a:gd name="connsiteX3768" fmla="*/ 493418 w 1010331"/>
                  <a:gd name="connsiteY3768" fmla="*/ 51511 h 303641"/>
                  <a:gd name="connsiteX3769" fmla="*/ 493418 w 1010331"/>
                  <a:gd name="connsiteY3769" fmla="*/ 51511 h 303641"/>
                  <a:gd name="connsiteX3770" fmla="*/ 474440 w 1010331"/>
                  <a:gd name="connsiteY3770" fmla="*/ 51511 h 303641"/>
                  <a:gd name="connsiteX3771" fmla="*/ 478959 w 1010331"/>
                  <a:gd name="connsiteY3771" fmla="*/ 56029 h 303641"/>
                  <a:gd name="connsiteX3772" fmla="*/ 474440 w 1010331"/>
                  <a:gd name="connsiteY3772" fmla="*/ 60548 h 303641"/>
                  <a:gd name="connsiteX3773" fmla="*/ 469922 w 1010331"/>
                  <a:gd name="connsiteY3773" fmla="*/ 56029 h 303641"/>
                  <a:gd name="connsiteX3774" fmla="*/ 474440 w 1010331"/>
                  <a:gd name="connsiteY3774" fmla="*/ 51511 h 303641"/>
                  <a:gd name="connsiteX3775" fmla="*/ 474440 w 1010331"/>
                  <a:gd name="connsiteY3775" fmla="*/ 51511 h 303641"/>
                  <a:gd name="connsiteX3776" fmla="*/ 455462 w 1010331"/>
                  <a:gd name="connsiteY3776" fmla="*/ 51511 h 303641"/>
                  <a:gd name="connsiteX3777" fmla="*/ 459981 w 1010331"/>
                  <a:gd name="connsiteY3777" fmla="*/ 56029 h 303641"/>
                  <a:gd name="connsiteX3778" fmla="*/ 455462 w 1010331"/>
                  <a:gd name="connsiteY3778" fmla="*/ 60548 h 303641"/>
                  <a:gd name="connsiteX3779" fmla="*/ 450944 w 1010331"/>
                  <a:gd name="connsiteY3779" fmla="*/ 56029 h 303641"/>
                  <a:gd name="connsiteX3780" fmla="*/ 455462 w 1010331"/>
                  <a:gd name="connsiteY3780" fmla="*/ 51511 h 303641"/>
                  <a:gd name="connsiteX3781" fmla="*/ 455462 w 1010331"/>
                  <a:gd name="connsiteY3781" fmla="*/ 51511 h 303641"/>
                  <a:gd name="connsiteX3782" fmla="*/ 436485 w 1010331"/>
                  <a:gd name="connsiteY3782" fmla="*/ 51511 h 303641"/>
                  <a:gd name="connsiteX3783" fmla="*/ 441003 w 1010331"/>
                  <a:gd name="connsiteY3783" fmla="*/ 56029 h 303641"/>
                  <a:gd name="connsiteX3784" fmla="*/ 436485 w 1010331"/>
                  <a:gd name="connsiteY3784" fmla="*/ 60548 h 303641"/>
                  <a:gd name="connsiteX3785" fmla="*/ 431966 w 1010331"/>
                  <a:gd name="connsiteY3785" fmla="*/ 56029 h 303641"/>
                  <a:gd name="connsiteX3786" fmla="*/ 436485 w 1010331"/>
                  <a:gd name="connsiteY3786" fmla="*/ 51511 h 303641"/>
                  <a:gd name="connsiteX3787" fmla="*/ 436485 w 1010331"/>
                  <a:gd name="connsiteY3787" fmla="*/ 51511 h 303641"/>
                  <a:gd name="connsiteX3788" fmla="*/ 417507 w 1010331"/>
                  <a:gd name="connsiteY3788" fmla="*/ 51511 h 303641"/>
                  <a:gd name="connsiteX3789" fmla="*/ 422026 w 1010331"/>
                  <a:gd name="connsiteY3789" fmla="*/ 56029 h 303641"/>
                  <a:gd name="connsiteX3790" fmla="*/ 417507 w 1010331"/>
                  <a:gd name="connsiteY3790" fmla="*/ 60548 h 303641"/>
                  <a:gd name="connsiteX3791" fmla="*/ 412989 w 1010331"/>
                  <a:gd name="connsiteY3791" fmla="*/ 56029 h 303641"/>
                  <a:gd name="connsiteX3792" fmla="*/ 417507 w 1010331"/>
                  <a:gd name="connsiteY3792" fmla="*/ 51511 h 303641"/>
                  <a:gd name="connsiteX3793" fmla="*/ 417507 w 1010331"/>
                  <a:gd name="connsiteY3793" fmla="*/ 51511 h 303641"/>
                  <a:gd name="connsiteX3794" fmla="*/ 399433 w 1010331"/>
                  <a:gd name="connsiteY3794" fmla="*/ 51511 h 303641"/>
                  <a:gd name="connsiteX3795" fmla="*/ 403952 w 1010331"/>
                  <a:gd name="connsiteY3795" fmla="*/ 56029 h 303641"/>
                  <a:gd name="connsiteX3796" fmla="*/ 399433 w 1010331"/>
                  <a:gd name="connsiteY3796" fmla="*/ 60548 h 303641"/>
                  <a:gd name="connsiteX3797" fmla="*/ 394915 w 1010331"/>
                  <a:gd name="connsiteY3797" fmla="*/ 56029 h 303641"/>
                  <a:gd name="connsiteX3798" fmla="*/ 399433 w 1010331"/>
                  <a:gd name="connsiteY3798" fmla="*/ 51511 h 303641"/>
                  <a:gd name="connsiteX3799" fmla="*/ 399433 w 1010331"/>
                  <a:gd name="connsiteY3799" fmla="*/ 51511 h 303641"/>
                  <a:gd name="connsiteX3800" fmla="*/ 380456 w 1010331"/>
                  <a:gd name="connsiteY3800" fmla="*/ 51511 h 303641"/>
                  <a:gd name="connsiteX3801" fmla="*/ 384974 w 1010331"/>
                  <a:gd name="connsiteY3801" fmla="*/ 56029 h 303641"/>
                  <a:gd name="connsiteX3802" fmla="*/ 380456 w 1010331"/>
                  <a:gd name="connsiteY3802" fmla="*/ 60548 h 303641"/>
                  <a:gd name="connsiteX3803" fmla="*/ 375937 w 1010331"/>
                  <a:gd name="connsiteY3803" fmla="*/ 56029 h 303641"/>
                  <a:gd name="connsiteX3804" fmla="*/ 380456 w 1010331"/>
                  <a:gd name="connsiteY3804" fmla="*/ 51511 h 303641"/>
                  <a:gd name="connsiteX3805" fmla="*/ 380456 w 1010331"/>
                  <a:gd name="connsiteY3805" fmla="*/ 51511 h 303641"/>
                  <a:gd name="connsiteX3806" fmla="*/ 784408 w 1010331"/>
                  <a:gd name="connsiteY3806" fmla="*/ 42474 h 303641"/>
                  <a:gd name="connsiteX3807" fmla="*/ 788926 w 1010331"/>
                  <a:gd name="connsiteY3807" fmla="*/ 46992 h 303641"/>
                  <a:gd name="connsiteX3808" fmla="*/ 784408 w 1010331"/>
                  <a:gd name="connsiteY3808" fmla="*/ 51511 h 303641"/>
                  <a:gd name="connsiteX3809" fmla="*/ 779889 w 1010331"/>
                  <a:gd name="connsiteY3809" fmla="*/ 46992 h 303641"/>
                  <a:gd name="connsiteX3810" fmla="*/ 784408 w 1010331"/>
                  <a:gd name="connsiteY3810" fmla="*/ 42474 h 303641"/>
                  <a:gd name="connsiteX3811" fmla="*/ 784408 w 1010331"/>
                  <a:gd name="connsiteY3811" fmla="*/ 42474 h 303641"/>
                  <a:gd name="connsiteX3812" fmla="*/ 765430 w 1010331"/>
                  <a:gd name="connsiteY3812" fmla="*/ 42474 h 303641"/>
                  <a:gd name="connsiteX3813" fmla="*/ 769948 w 1010331"/>
                  <a:gd name="connsiteY3813" fmla="*/ 46992 h 303641"/>
                  <a:gd name="connsiteX3814" fmla="*/ 765430 w 1010331"/>
                  <a:gd name="connsiteY3814" fmla="*/ 51511 h 303641"/>
                  <a:gd name="connsiteX3815" fmla="*/ 760912 w 1010331"/>
                  <a:gd name="connsiteY3815" fmla="*/ 46992 h 303641"/>
                  <a:gd name="connsiteX3816" fmla="*/ 765430 w 1010331"/>
                  <a:gd name="connsiteY3816" fmla="*/ 42474 h 303641"/>
                  <a:gd name="connsiteX3817" fmla="*/ 765430 w 1010331"/>
                  <a:gd name="connsiteY3817" fmla="*/ 42474 h 303641"/>
                  <a:gd name="connsiteX3818" fmla="*/ 746452 w 1010331"/>
                  <a:gd name="connsiteY3818" fmla="*/ 42474 h 303641"/>
                  <a:gd name="connsiteX3819" fmla="*/ 750971 w 1010331"/>
                  <a:gd name="connsiteY3819" fmla="*/ 46992 h 303641"/>
                  <a:gd name="connsiteX3820" fmla="*/ 746452 w 1010331"/>
                  <a:gd name="connsiteY3820" fmla="*/ 51511 h 303641"/>
                  <a:gd name="connsiteX3821" fmla="*/ 741934 w 1010331"/>
                  <a:gd name="connsiteY3821" fmla="*/ 46992 h 303641"/>
                  <a:gd name="connsiteX3822" fmla="*/ 746452 w 1010331"/>
                  <a:gd name="connsiteY3822" fmla="*/ 42474 h 303641"/>
                  <a:gd name="connsiteX3823" fmla="*/ 746452 w 1010331"/>
                  <a:gd name="connsiteY3823" fmla="*/ 42474 h 303641"/>
                  <a:gd name="connsiteX3824" fmla="*/ 727475 w 1010331"/>
                  <a:gd name="connsiteY3824" fmla="*/ 42474 h 303641"/>
                  <a:gd name="connsiteX3825" fmla="*/ 731993 w 1010331"/>
                  <a:gd name="connsiteY3825" fmla="*/ 46992 h 303641"/>
                  <a:gd name="connsiteX3826" fmla="*/ 727475 w 1010331"/>
                  <a:gd name="connsiteY3826" fmla="*/ 51511 h 303641"/>
                  <a:gd name="connsiteX3827" fmla="*/ 722956 w 1010331"/>
                  <a:gd name="connsiteY3827" fmla="*/ 46992 h 303641"/>
                  <a:gd name="connsiteX3828" fmla="*/ 727475 w 1010331"/>
                  <a:gd name="connsiteY3828" fmla="*/ 42474 h 303641"/>
                  <a:gd name="connsiteX3829" fmla="*/ 727475 w 1010331"/>
                  <a:gd name="connsiteY3829" fmla="*/ 42474 h 303641"/>
                  <a:gd name="connsiteX3830" fmla="*/ 709401 w 1010331"/>
                  <a:gd name="connsiteY3830" fmla="*/ 42474 h 303641"/>
                  <a:gd name="connsiteX3831" fmla="*/ 713919 w 1010331"/>
                  <a:gd name="connsiteY3831" fmla="*/ 46992 h 303641"/>
                  <a:gd name="connsiteX3832" fmla="*/ 709401 w 1010331"/>
                  <a:gd name="connsiteY3832" fmla="*/ 51511 h 303641"/>
                  <a:gd name="connsiteX3833" fmla="*/ 704882 w 1010331"/>
                  <a:gd name="connsiteY3833" fmla="*/ 46992 h 303641"/>
                  <a:gd name="connsiteX3834" fmla="*/ 709401 w 1010331"/>
                  <a:gd name="connsiteY3834" fmla="*/ 42474 h 303641"/>
                  <a:gd name="connsiteX3835" fmla="*/ 709401 w 1010331"/>
                  <a:gd name="connsiteY3835" fmla="*/ 42474 h 303641"/>
                  <a:gd name="connsiteX3836" fmla="*/ 690423 w 1010331"/>
                  <a:gd name="connsiteY3836" fmla="*/ 42474 h 303641"/>
                  <a:gd name="connsiteX3837" fmla="*/ 694942 w 1010331"/>
                  <a:gd name="connsiteY3837" fmla="*/ 46992 h 303641"/>
                  <a:gd name="connsiteX3838" fmla="*/ 690423 w 1010331"/>
                  <a:gd name="connsiteY3838" fmla="*/ 51511 h 303641"/>
                  <a:gd name="connsiteX3839" fmla="*/ 685905 w 1010331"/>
                  <a:gd name="connsiteY3839" fmla="*/ 46992 h 303641"/>
                  <a:gd name="connsiteX3840" fmla="*/ 690423 w 1010331"/>
                  <a:gd name="connsiteY3840" fmla="*/ 42474 h 303641"/>
                  <a:gd name="connsiteX3841" fmla="*/ 690423 w 1010331"/>
                  <a:gd name="connsiteY3841" fmla="*/ 42474 h 303641"/>
                  <a:gd name="connsiteX3842" fmla="*/ 671446 w 1010331"/>
                  <a:gd name="connsiteY3842" fmla="*/ 42474 h 303641"/>
                  <a:gd name="connsiteX3843" fmla="*/ 675964 w 1010331"/>
                  <a:gd name="connsiteY3843" fmla="*/ 46992 h 303641"/>
                  <a:gd name="connsiteX3844" fmla="*/ 671446 w 1010331"/>
                  <a:gd name="connsiteY3844" fmla="*/ 51511 h 303641"/>
                  <a:gd name="connsiteX3845" fmla="*/ 666927 w 1010331"/>
                  <a:gd name="connsiteY3845" fmla="*/ 46992 h 303641"/>
                  <a:gd name="connsiteX3846" fmla="*/ 671446 w 1010331"/>
                  <a:gd name="connsiteY3846" fmla="*/ 42474 h 303641"/>
                  <a:gd name="connsiteX3847" fmla="*/ 671446 w 1010331"/>
                  <a:gd name="connsiteY3847" fmla="*/ 42474 h 303641"/>
                  <a:gd name="connsiteX3848" fmla="*/ 652468 w 1010331"/>
                  <a:gd name="connsiteY3848" fmla="*/ 42474 h 303641"/>
                  <a:gd name="connsiteX3849" fmla="*/ 656987 w 1010331"/>
                  <a:gd name="connsiteY3849" fmla="*/ 46992 h 303641"/>
                  <a:gd name="connsiteX3850" fmla="*/ 652468 w 1010331"/>
                  <a:gd name="connsiteY3850" fmla="*/ 51511 h 303641"/>
                  <a:gd name="connsiteX3851" fmla="*/ 647950 w 1010331"/>
                  <a:gd name="connsiteY3851" fmla="*/ 46992 h 303641"/>
                  <a:gd name="connsiteX3852" fmla="*/ 652468 w 1010331"/>
                  <a:gd name="connsiteY3852" fmla="*/ 42474 h 303641"/>
                  <a:gd name="connsiteX3853" fmla="*/ 652468 w 1010331"/>
                  <a:gd name="connsiteY3853" fmla="*/ 42474 h 303641"/>
                  <a:gd name="connsiteX3854" fmla="*/ 633490 w 1010331"/>
                  <a:gd name="connsiteY3854" fmla="*/ 42474 h 303641"/>
                  <a:gd name="connsiteX3855" fmla="*/ 638009 w 1010331"/>
                  <a:gd name="connsiteY3855" fmla="*/ 46992 h 303641"/>
                  <a:gd name="connsiteX3856" fmla="*/ 633490 w 1010331"/>
                  <a:gd name="connsiteY3856" fmla="*/ 51511 h 303641"/>
                  <a:gd name="connsiteX3857" fmla="*/ 628972 w 1010331"/>
                  <a:gd name="connsiteY3857" fmla="*/ 46992 h 303641"/>
                  <a:gd name="connsiteX3858" fmla="*/ 633490 w 1010331"/>
                  <a:gd name="connsiteY3858" fmla="*/ 42474 h 303641"/>
                  <a:gd name="connsiteX3859" fmla="*/ 633490 w 1010331"/>
                  <a:gd name="connsiteY3859" fmla="*/ 42474 h 303641"/>
                  <a:gd name="connsiteX3860" fmla="*/ 615417 w 1010331"/>
                  <a:gd name="connsiteY3860" fmla="*/ 42474 h 303641"/>
                  <a:gd name="connsiteX3861" fmla="*/ 619935 w 1010331"/>
                  <a:gd name="connsiteY3861" fmla="*/ 46992 h 303641"/>
                  <a:gd name="connsiteX3862" fmla="*/ 615417 w 1010331"/>
                  <a:gd name="connsiteY3862" fmla="*/ 51511 h 303641"/>
                  <a:gd name="connsiteX3863" fmla="*/ 610898 w 1010331"/>
                  <a:gd name="connsiteY3863" fmla="*/ 46992 h 303641"/>
                  <a:gd name="connsiteX3864" fmla="*/ 615417 w 1010331"/>
                  <a:gd name="connsiteY3864" fmla="*/ 42474 h 303641"/>
                  <a:gd name="connsiteX3865" fmla="*/ 615417 w 1010331"/>
                  <a:gd name="connsiteY3865" fmla="*/ 42474 h 303641"/>
                  <a:gd name="connsiteX3866" fmla="*/ 596439 w 1010331"/>
                  <a:gd name="connsiteY3866" fmla="*/ 42474 h 303641"/>
                  <a:gd name="connsiteX3867" fmla="*/ 600957 w 1010331"/>
                  <a:gd name="connsiteY3867" fmla="*/ 46992 h 303641"/>
                  <a:gd name="connsiteX3868" fmla="*/ 596439 w 1010331"/>
                  <a:gd name="connsiteY3868" fmla="*/ 51511 h 303641"/>
                  <a:gd name="connsiteX3869" fmla="*/ 591920 w 1010331"/>
                  <a:gd name="connsiteY3869" fmla="*/ 46992 h 303641"/>
                  <a:gd name="connsiteX3870" fmla="*/ 596439 w 1010331"/>
                  <a:gd name="connsiteY3870" fmla="*/ 42474 h 303641"/>
                  <a:gd name="connsiteX3871" fmla="*/ 596439 w 1010331"/>
                  <a:gd name="connsiteY3871" fmla="*/ 42474 h 303641"/>
                  <a:gd name="connsiteX3872" fmla="*/ 577461 w 1010331"/>
                  <a:gd name="connsiteY3872" fmla="*/ 42474 h 303641"/>
                  <a:gd name="connsiteX3873" fmla="*/ 581980 w 1010331"/>
                  <a:gd name="connsiteY3873" fmla="*/ 46992 h 303641"/>
                  <a:gd name="connsiteX3874" fmla="*/ 577461 w 1010331"/>
                  <a:gd name="connsiteY3874" fmla="*/ 51511 h 303641"/>
                  <a:gd name="connsiteX3875" fmla="*/ 572943 w 1010331"/>
                  <a:gd name="connsiteY3875" fmla="*/ 46992 h 303641"/>
                  <a:gd name="connsiteX3876" fmla="*/ 577461 w 1010331"/>
                  <a:gd name="connsiteY3876" fmla="*/ 42474 h 303641"/>
                  <a:gd name="connsiteX3877" fmla="*/ 577461 w 1010331"/>
                  <a:gd name="connsiteY3877" fmla="*/ 42474 h 303641"/>
                  <a:gd name="connsiteX3878" fmla="*/ 558484 w 1010331"/>
                  <a:gd name="connsiteY3878" fmla="*/ 42474 h 303641"/>
                  <a:gd name="connsiteX3879" fmla="*/ 563002 w 1010331"/>
                  <a:gd name="connsiteY3879" fmla="*/ 46992 h 303641"/>
                  <a:gd name="connsiteX3880" fmla="*/ 558484 w 1010331"/>
                  <a:gd name="connsiteY3880" fmla="*/ 51511 h 303641"/>
                  <a:gd name="connsiteX3881" fmla="*/ 553965 w 1010331"/>
                  <a:gd name="connsiteY3881" fmla="*/ 46992 h 303641"/>
                  <a:gd name="connsiteX3882" fmla="*/ 558484 w 1010331"/>
                  <a:gd name="connsiteY3882" fmla="*/ 42474 h 303641"/>
                  <a:gd name="connsiteX3883" fmla="*/ 558484 w 1010331"/>
                  <a:gd name="connsiteY3883" fmla="*/ 42474 h 303641"/>
                  <a:gd name="connsiteX3884" fmla="*/ 539506 w 1010331"/>
                  <a:gd name="connsiteY3884" fmla="*/ 42474 h 303641"/>
                  <a:gd name="connsiteX3885" fmla="*/ 544025 w 1010331"/>
                  <a:gd name="connsiteY3885" fmla="*/ 46992 h 303641"/>
                  <a:gd name="connsiteX3886" fmla="*/ 539506 w 1010331"/>
                  <a:gd name="connsiteY3886" fmla="*/ 51511 h 303641"/>
                  <a:gd name="connsiteX3887" fmla="*/ 534988 w 1010331"/>
                  <a:gd name="connsiteY3887" fmla="*/ 46992 h 303641"/>
                  <a:gd name="connsiteX3888" fmla="*/ 539506 w 1010331"/>
                  <a:gd name="connsiteY3888" fmla="*/ 42474 h 303641"/>
                  <a:gd name="connsiteX3889" fmla="*/ 539506 w 1010331"/>
                  <a:gd name="connsiteY3889" fmla="*/ 42474 h 303641"/>
                  <a:gd name="connsiteX3890" fmla="*/ 521432 w 1010331"/>
                  <a:gd name="connsiteY3890" fmla="*/ 42474 h 303641"/>
                  <a:gd name="connsiteX3891" fmla="*/ 525951 w 1010331"/>
                  <a:gd name="connsiteY3891" fmla="*/ 46992 h 303641"/>
                  <a:gd name="connsiteX3892" fmla="*/ 521432 w 1010331"/>
                  <a:gd name="connsiteY3892" fmla="*/ 51511 h 303641"/>
                  <a:gd name="connsiteX3893" fmla="*/ 516914 w 1010331"/>
                  <a:gd name="connsiteY3893" fmla="*/ 46992 h 303641"/>
                  <a:gd name="connsiteX3894" fmla="*/ 521432 w 1010331"/>
                  <a:gd name="connsiteY3894" fmla="*/ 42474 h 303641"/>
                  <a:gd name="connsiteX3895" fmla="*/ 521432 w 1010331"/>
                  <a:gd name="connsiteY3895" fmla="*/ 42474 h 303641"/>
                  <a:gd name="connsiteX3896" fmla="*/ 502455 w 1010331"/>
                  <a:gd name="connsiteY3896" fmla="*/ 42474 h 303641"/>
                  <a:gd name="connsiteX3897" fmla="*/ 506973 w 1010331"/>
                  <a:gd name="connsiteY3897" fmla="*/ 46992 h 303641"/>
                  <a:gd name="connsiteX3898" fmla="*/ 502455 w 1010331"/>
                  <a:gd name="connsiteY3898" fmla="*/ 51511 h 303641"/>
                  <a:gd name="connsiteX3899" fmla="*/ 497936 w 1010331"/>
                  <a:gd name="connsiteY3899" fmla="*/ 46992 h 303641"/>
                  <a:gd name="connsiteX3900" fmla="*/ 502455 w 1010331"/>
                  <a:gd name="connsiteY3900" fmla="*/ 42474 h 303641"/>
                  <a:gd name="connsiteX3901" fmla="*/ 502455 w 1010331"/>
                  <a:gd name="connsiteY3901" fmla="*/ 42474 h 303641"/>
                  <a:gd name="connsiteX3902" fmla="*/ 483477 w 1010331"/>
                  <a:gd name="connsiteY3902" fmla="*/ 42474 h 303641"/>
                  <a:gd name="connsiteX3903" fmla="*/ 487995 w 1010331"/>
                  <a:gd name="connsiteY3903" fmla="*/ 46992 h 303641"/>
                  <a:gd name="connsiteX3904" fmla="*/ 483477 w 1010331"/>
                  <a:gd name="connsiteY3904" fmla="*/ 51511 h 303641"/>
                  <a:gd name="connsiteX3905" fmla="*/ 478959 w 1010331"/>
                  <a:gd name="connsiteY3905" fmla="*/ 46992 h 303641"/>
                  <a:gd name="connsiteX3906" fmla="*/ 483477 w 1010331"/>
                  <a:gd name="connsiteY3906" fmla="*/ 42474 h 303641"/>
                  <a:gd name="connsiteX3907" fmla="*/ 483477 w 1010331"/>
                  <a:gd name="connsiteY3907" fmla="*/ 42474 h 303641"/>
                  <a:gd name="connsiteX3908" fmla="*/ 464499 w 1010331"/>
                  <a:gd name="connsiteY3908" fmla="*/ 42474 h 303641"/>
                  <a:gd name="connsiteX3909" fmla="*/ 469018 w 1010331"/>
                  <a:gd name="connsiteY3909" fmla="*/ 46992 h 303641"/>
                  <a:gd name="connsiteX3910" fmla="*/ 464499 w 1010331"/>
                  <a:gd name="connsiteY3910" fmla="*/ 51511 h 303641"/>
                  <a:gd name="connsiteX3911" fmla="*/ 459981 w 1010331"/>
                  <a:gd name="connsiteY3911" fmla="*/ 46992 h 303641"/>
                  <a:gd name="connsiteX3912" fmla="*/ 464499 w 1010331"/>
                  <a:gd name="connsiteY3912" fmla="*/ 42474 h 303641"/>
                  <a:gd name="connsiteX3913" fmla="*/ 464499 w 1010331"/>
                  <a:gd name="connsiteY3913" fmla="*/ 42474 h 303641"/>
                  <a:gd name="connsiteX3914" fmla="*/ 446425 w 1010331"/>
                  <a:gd name="connsiteY3914" fmla="*/ 42474 h 303641"/>
                  <a:gd name="connsiteX3915" fmla="*/ 450944 w 1010331"/>
                  <a:gd name="connsiteY3915" fmla="*/ 46992 h 303641"/>
                  <a:gd name="connsiteX3916" fmla="*/ 446425 w 1010331"/>
                  <a:gd name="connsiteY3916" fmla="*/ 51511 h 303641"/>
                  <a:gd name="connsiteX3917" fmla="*/ 441907 w 1010331"/>
                  <a:gd name="connsiteY3917" fmla="*/ 46992 h 303641"/>
                  <a:gd name="connsiteX3918" fmla="*/ 446425 w 1010331"/>
                  <a:gd name="connsiteY3918" fmla="*/ 42474 h 303641"/>
                  <a:gd name="connsiteX3919" fmla="*/ 446425 w 1010331"/>
                  <a:gd name="connsiteY3919" fmla="*/ 42474 h 303641"/>
                  <a:gd name="connsiteX3920" fmla="*/ 427448 w 1010331"/>
                  <a:gd name="connsiteY3920" fmla="*/ 42474 h 303641"/>
                  <a:gd name="connsiteX3921" fmla="*/ 431966 w 1010331"/>
                  <a:gd name="connsiteY3921" fmla="*/ 46992 h 303641"/>
                  <a:gd name="connsiteX3922" fmla="*/ 427448 w 1010331"/>
                  <a:gd name="connsiteY3922" fmla="*/ 51511 h 303641"/>
                  <a:gd name="connsiteX3923" fmla="*/ 422929 w 1010331"/>
                  <a:gd name="connsiteY3923" fmla="*/ 46992 h 303641"/>
                  <a:gd name="connsiteX3924" fmla="*/ 427448 w 1010331"/>
                  <a:gd name="connsiteY3924" fmla="*/ 42474 h 303641"/>
                  <a:gd name="connsiteX3925" fmla="*/ 427448 w 1010331"/>
                  <a:gd name="connsiteY3925" fmla="*/ 42474 h 303641"/>
                  <a:gd name="connsiteX3926" fmla="*/ 408470 w 1010331"/>
                  <a:gd name="connsiteY3926" fmla="*/ 42474 h 303641"/>
                  <a:gd name="connsiteX3927" fmla="*/ 412989 w 1010331"/>
                  <a:gd name="connsiteY3927" fmla="*/ 46992 h 303641"/>
                  <a:gd name="connsiteX3928" fmla="*/ 408470 w 1010331"/>
                  <a:gd name="connsiteY3928" fmla="*/ 51511 h 303641"/>
                  <a:gd name="connsiteX3929" fmla="*/ 403952 w 1010331"/>
                  <a:gd name="connsiteY3929" fmla="*/ 46992 h 303641"/>
                  <a:gd name="connsiteX3930" fmla="*/ 408470 w 1010331"/>
                  <a:gd name="connsiteY3930" fmla="*/ 42474 h 303641"/>
                  <a:gd name="connsiteX3931" fmla="*/ 408470 w 1010331"/>
                  <a:gd name="connsiteY3931" fmla="*/ 42474 h 303641"/>
                  <a:gd name="connsiteX3932" fmla="*/ 389493 w 1010331"/>
                  <a:gd name="connsiteY3932" fmla="*/ 42474 h 303641"/>
                  <a:gd name="connsiteX3933" fmla="*/ 394011 w 1010331"/>
                  <a:gd name="connsiteY3933" fmla="*/ 46992 h 303641"/>
                  <a:gd name="connsiteX3934" fmla="*/ 389493 w 1010331"/>
                  <a:gd name="connsiteY3934" fmla="*/ 51511 h 303641"/>
                  <a:gd name="connsiteX3935" fmla="*/ 384974 w 1010331"/>
                  <a:gd name="connsiteY3935" fmla="*/ 46992 h 303641"/>
                  <a:gd name="connsiteX3936" fmla="*/ 389493 w 1010331"/>
                  <a:gd name="connsiteY3936" fmla="*/ 42474 h 303641"/>
                  <a:gd name="connsiteX3937" fmla="*/ 389493 w 1010331"/>
                  <a:gd name="connsiteY3937" fmla="*/ 42474 h 303641"/>
                  <a:gd name="connsiteX3938" fmla="*/ 756393 w 1010331"/>
                  <a:gd name="connsiteY3938" fmla="*/ 30726 h 303641"/>
                  <a:gd name="connsiteX3939" fmla="*/ 760912 w 1010331"/>
                  <a:gd name="connsiteY3939" fmla="*/ 35244 h 303641"/>
                  <a:gd name="connsiteX3940" fmla="*/ 756393 w 1010331"/>
                  <a:gd name="connsiteY3940" fmla="*/ 39763 h 303641"/>
                  <a:gd name="connsiteX3941" fmla="*/ 751875 w 1010331"/>
                  <a:gd name="connsiteY3941" fmla="*/ 35244 h 303641"/>
                  <a:gd name="connsiteX3942" fmla="*/ 756393 w 1010331"/>
                  <a:gd name="connsiteY3942" fmla="*/ 30726 h 303641"/>
                  <a:gd name="connsiteX3943" fmla="*/ 756393 w 1010331"/>
                  <a:gd name="connsiteY3943" fmla="*/ 30726 h 303641"/>
                  <a:gd name="connsiteX3944" fmla="*/ 737415 w 1010331"/>
                  <a:gd name="connsiteY3944" fmla="*/ 30726 h 303641"/>
                  <a:gd name="connsiteX3945" fmla="*/ 741934 w 1010331"/>
                  <a:gd name="connsiteY3945" fmla="*/ 35244 h 303641"/>
                  <a:gd name="connsiteX3946" fmla="*/ 737415 w 1010331"/>
                  <a:gd name="connsiteY3946" fmla="*/ 39763 h 303641"/>
                  <a:gd name="connsiteX3947" fmla="*/ 732897 w 1010331"/>
                  <a:gd name="connsiteY3947" fmla="*/ 35244 h 303641"/>
                  <a:gd name="connsiteX3948" fmla="*/ 737415 w 1010331"/>
                  <a:gd name="connsiteY3948" fmla="*/ 30726 h 303641"/>
                  <a:gd name="connsiteX3949" fmla="*/ 737415 w 1010331"/>
                  <a:gd name="connsiteY3949" fmla="*/ 30726 h 303641"/>
                  <a:gd name="connsiteX3950" fmla="*/ 718438 w 1010331"/>
                  <a:gd name="connsiteY3950" fmla="*/ 30726 h 303641"/>
                  <a:gd name="connsiteX3951" fmla="*/ 722956 w 1010331"/>
                  <a:gd name="connsiteY3951" fmla="*/ 35244 h 303641"/>
                  <a:gd name="connsiteX3952" fmla="*/ 718438 w 1010331"/>
                  <a:gd name="connsiteY3952" fmla="*/ 39763 h 303641"/>
                  <a:gd name="connsiteX3953" fmla="*/ 713919 w 1010331"/>
                  <a:gd name="connsiteY3953" fmla="*/ 35244 h 303641"/>
                  <a:gd name="connsiteX3954" fmla="*/ 718438 w 1010331"/>
                  <a:gd name="connsiteY3954" fmla="*/ 30726 h 303641"/>
                  <a:gd name="connsiteX3955" fmla="*/ 718438 w 1010331"/>
                  <a:gd name="connsiteY3955" fmla="*/ 30726 h 303641"/>
                  <a:gd name="connsiteX3956" fmla="*/ 699460 w 1010331"/>
                  <a:gd name="connsiteY3956" fmla="*/ 30726 h 303641"/>
                  <a:gd name="connsiteX3957" fmla="*/ 703979 w 1010331"/>
                  <a:gd name="connsiteY3957" fmla="*/ 35244 h 303641"/>
                  <a:gd name="connsiteX3958" fmla="*/ 699460 w 1010331"/>
                  <a:gd name="connsiteY3958" fmla="*/ 39763 h 303641"/>
                  <a:gd name="connsiteX3959" fmla="*/ 694942 w 1010331"/>
                  <a:gd name="connsiteY3959" fmla="*/ 35244 h 303641"/>
                  <a:gd name="connsiteX3960" fmla="*/ 699460 w 1010331"/>
                  <a:gd name="connsiteY3960" fmla="*/ 30726 h 303641"/>
                  <a:gd name="connsiteX3961" fmla="*/ 699460 w 1010331"/>
                  <a:gd name="connsiteY3961" fmla="*/ 30726 h 303641"/>
                  <a:gd name="connsiteX3962" fmla="*/ 680483 w 1010331"/>
                  <a:gd name="connsiteY3962" fmla="*/ 30726 h 303641"/>
                  <a:gd name="connsiteX3963" fmla="*/ 685001 w 1010331"/>
                  <a:gd name="connsiteY3963" fmla="*/ 35244 h 303641"/>
                  <a:gd name="connsiteX3964" fmla="*/ 680483 w 1010331"/>
                  <a:gd name="connsiteY3964" fmla="*/ 39763 h 303641"/>
                  <a:gd name="connsiteX3965" fmla="*/ 675964 w 1010331"/>
                  <a:gd name="connsiteY3965" fmla="*/ 35244 h 303641"/>
                  <a:gd name="connsiteX3966" fmla="*/ 680483 w 1010331"/>
                  <a:gd name="connsiteY3966" fmla="*/ 30726 h 303641"/>
                  <a:gd name="connsiteX3967" fmla="*/ 680483 w 1010331"/>
                  <a:gd name="connsiteY3967" fmla="*/ 30726 h 303641"/>
                  <a:gd name="connsiteX3968" fmla="*/ 662409 w 1010331"/>
                  <a:gd name="connsiteY3968" fmla="*/ 30726 h 303641"/>
                  <a:gd name="connsiteX3969" fmla="*/ 666927 w 1010331"/>
                  <a:gd name="connsiteY3969" fmla="*/ 35244 h 303641"/>
                  <a:gd name="connsiteX3970" fmla="*/ 662409 w 1010331"/>
                  <a:gd name="connsiteY3970" fmla="*/ 39763 h 303641"/>
                  <a:gd name="connsiteX3971" fmla="*/ 657890 w 1010331"/>
                  <a:gd name="connsiteY3971" fmla="*/ 35244 h 303641"/>
                  <a:gd name="connsiteX3972" fmla="*/ 662409 w 1010331"/>
                  <a:gd name="connsiteY3972" fmla="*/ 30726 h 303641"/>
                  <a:gd name="connsiteX3973" fmla="*/ 662409 w 1010331"/>
                  <a:gd name="connsiteY3973" fmla="*/ 30726 h 303641"/>
                  <a:gd name="connsiteX3974" fmla="*/ 643431 w 1010331"/>
                  <a:gd name="connsiteY3974" fmla="*/ 30726 h 303641"/>
                  <a:gd name="connsiteX3975" fmla="*/ 647950 w 1010331"/>
                  <a:gd name="connsiteY3975" fmla="*/ 35244 h 303641"/>
                  <a:gd name="connsiteX3976" fmla="*/ 643431 w 1010331"/>
                  <a:gd name="connsiteY3976" fmla="*/ 39763 h 303641"/>
                  <a:gd name="connsiteX3977" fmla="*/ 638913 w 1010331"/>
                  <a:gd name="connsiteY3977" fmla="*/ 35244 h 303641"/>
                  <a:gd name="connsiteX3978" fmla="*/ 643431 w 1010331"/>
                  <a:gd name="connsiteY3978" fmla="*/ 30726 h 303641"/>
                  <a:gd name="connsiteX3979" fmla="*/ 643431 w 1010331"/>
                  <a:gd name="connsiteY3979" fmla="*/ 30726 h 303641"/>
                  <a:gd name="connsiteX3980" fmla="*/ 624453 w 1010331"/>
                  <a:gd name="connsiteY3980" fmla="*/ 30726 h 303641"/>
                  <a:gd name="connsiteX3981" fmla="*/ 628972 w 1010331"/>
                  <a:gd name="connsiteY3981" fmla="*/ 35244 h 303641"/>
                  <a:gd name="connsiteX3982" fmla="*/ 624453 w 1010331"/>
                  <a:gd name="connsiteY3982" fmla="*/ 39763 h 303641"/>
                  <a:gd name="connsiteX3983" fmla="*/ 619935 w 1010331"/>
                  <a:gd name="connsiteY3983" fmla="*/ 35244 h 303641"/>
                  <a:gd name="connsiteX3984" fmla="*/ 624453 w 1010331"/>
                  <a:gd name="connsiteY3984" fmla="*/ 30726 h 303641"/>
                  <a:gd name="connsiteX3985" fmla="*/ 624453 w 1010331"/>
                  <a:gd name="connsiteY3985" fmla="*/ 30726 h 303641"/>
                  <a:gd name="connsiteX3986" fmla="*/ 605476 w 1010331"/>
                  <a:gd name="connsiteY3986" fmla="*/ 30726 h 303641"/>
                  <a:gd name="connsiteX3987" fmla="*/ 609994 w 1010331"/>
                  <a:gd name="connsiteY3987" fmla="*/ 35244 h 303641"/>
                  <a:gd name="connsiteX3988" fmla="*/ 605476 w 1010331"/>
                  <a:gd name="connsiteY3988" fmla="*/ 39763 h 303641"/>
                  <a:gd name="connsiteX3989" fmla="*/ 600957 w 1010331"/>
                  <a:gd name="connsiteY3989" fmla="*/ 35244 h 303641"/>
                  <a:gd name="connsiteX3990" fmla="*/ 605476 w 1010331"/>
                  <a:gd name="connsiteY3990" fmla="*/ 30726 h 303641"/>
                  <a:gd name="connsiteX3991" fmla="*/ 605476 w 1010331"/>
                  <a:gd name="connsiteY3991" fmla="*/ 30726 h 303641"/>
                  <a:gd name="connsiteX3992" fmla="*/ 586498 w 1010331"/>
                  <a:gd name="connsiteY3992" fmla="*/ 30726 h 303641"/>
                  <a:gd name="connsiteX3993" fmla="*/ 591017 w 1010331"/>
                  <a:gd name="connsiteY3993" fmla="*/ 35244 h 303641"/>
                  <a:gd name="connsiteX3994" fmla="*/ 586498 w 1010331"/>
                  <a:gd name="connsiteY3994" fmla="*/ 39763 h 303641"/>
                  <a:gd name="connsiteX3995" fmla="*/ 581980 w 1010331"/>
                  <a:gd name="connsiteY3995" fmla="*/ 35244 h 303641"/>
                  <a:gd name="connsiteX3996" fmla="*/ 586498 w 1010331"/>
                  <a:gd name="connsiteY3996" fmla="*/ 30726 h 303641"/>
                  <a:gd name="connsiteX3997" fmla="*/ 586498 w 1010331"/>
                  <a:gd name="connsiteY3997" fmla="*/ 30726 h 303641"/>
                  <a:gd name="connsiteX3998" fmla="*/ 568424 w 1010331"/>
                  <a:gd name="connsiteY3998" fmla="*/ 30726 h 303641"/>
                  <a:gd name="connsiteX3999" fmla="*/ 572943 w 1010331"/>
                  <a:gd name="connsiteY3999" fmla="*/ 35244 h 303641"/>
                  <a:gd name="connsiteX4000" fmla="*/ 568424 w 1010331"/>
                  <a:gd name="connsiteY4000" fmla="*/ 39763 h 303641"/>
                  <a:gd name="connsiteX4001" fmla="*/ 563906 w 1010331"/>
                  <a:gd name="connsiteY4001" fmla="*/ 35244 h 303641"/>
                  <a:gd name="connsiteX4002" fmla="*/ 568424 w 1010331"/>
                  <a:gd name="connsiteY4002" fmla="*/ 30726 h 303641"/>
                  <a:gd name="connsiteX4003" fmla="*/ 568424 w 1010331"/>
                  <a:gd name="connsiteY4003" fmla="*/ 30726 h 303641"/>
                  <a:gd name="connsiteX4004" fmla="*/ 549447 w 1010331"/>
                  <a:gd name="connsiteY4004" fmla="*/ 30726 h 303641"/>
                  <a:gd name="connsiteX4005" fmla="*/ 553965 w 1010331"/>
                  <a:gd name="connsiteY4005" fmla="*/ 35244 h 303641"/>
                  <a:gd name="connsiteX4006" fmla="*/ 549447 w 1010331"/>
                  <a:gd name="connsiteY4006" fmla="*/ 39763 h 303641"/>
                  <a:gd name="connsiteX4007" fmla="*/ 544928 w 1010331"/>
                  <a:gd name="connsiteY4007" fmla="*/ 35244 h 303641"/>
                  <a:gd name="connsiteX4008" fmla="*/ 549447 w 1010331"/>
                  <a:gd name="connsiteY4008" fmla="*/ 30726 h 303641"/>
                  <a:gd name="connsiteX4009" fmla="*/ 549447 w 1010331"/>
                  <a:gd name="connsiteY4009" fmla="*/ 30726 h 303641"/>
                  <a:gd name="connsiteX4010" fmla="*/ 530469 w 1010331"/>
                  <a:gd name="connsiteY4010" fmla="*/ 30726 h 303641"/>
                  <a:gd name="connsiteX4011" fmla="*/ 534988 w 1010331"/>
                  <a:gd name="connsiteY4011" fmla="*/ 35244 h 303641"/>
                  <a:gd name="connsiteX4012" fmla="*/ 530469 w 1010331"/>
                  <a:gd name="connsiteY4012" fmla="*/ 39763 h 303641"/>
                  <a:gd name="connsiteX4013" fmla="*/ 525951 w 1010331"/>
                  <a:gd name="connsiteY4013" fmla="*/ 35244 h 303641"/>
                  <a:gd name="connsiteX4014" fmla="*/ 530469 w 1010331"/>
                  <a:gd name="connsiteY4014" fmla="*/ 30726 h 303641"/>
                  <a:gd name="connsiteX4015" fmla="*/ 530469 w 1010331"/>
                  <a:gd name="connsiteY4015" fmla="*/ 30726 h 303641"/>
                  <a:gd name="connsiteX4016" fmla="*/ 511492 w 1010331"/>
                  <a:gd name="connsiteY4016" fmla="*/ 30726 h 303641"/>
                  <a:gd name="connsiteX4017" fmla="*/ 516010 w 1010331"/>
                  <a:gd name="connsiteY4017" fmla="*/ 35244 h 303641"/>
                  <a:gd name="connsiteX4018" fmla="*/ 511492 w 1010331"/>
                  <a:gd name="connsiteY4018" fmla="*/ 39763 h 303641"/>
                  <a:gd name="connsiteX4019" fmla="*/ 506973 w 1010331"/>
                  <a:gd name="connsiteY4019" fmla="*/ 35244 h 303641"/>
                  <a:gd name="connsiteX4020" fmla="*/ 511492 w 1010331"/>
                  <a:gd name="connsiteY4020" fmla="*/ 30726 h 303641"/>
                  <a:gd name="connsiteX4021" fmla="*/ 511492 w 1010331"/>
                  <a:gd name="connsiteY4021" fmla="*/ 30726 h 303641"/>
                  <a:gd name="connsiteX4022" fmla="*/ 493418 w 1010331"/>
                  <a:gd name="connsiteY4022" fmla="*/ 30726 h 303641"/>
                  <a:gd name="connsiteX4023" fmla="*/ 497936 w 1010331"/>
                  <a:gd name="connsiteY4023" fmla="*/ 35244 h 303641"/>
                  <a:gd name="connsiteX4024" fmla="*/ 493418 w 1010331"/>
                  <a:gd name="connsiteY4024" fmla="*/ 39763 h 303641"/>
                  <a:gd name="connsiteX4025" fmla="*/ 488899 w 1010331"/>
                  <a:gd name="connsiteY4025" fmla="*/ 35244 h 303641"/>
                  <a:gd name="connsiteX4026" fmla="*/ 493418 w 1010331"/>
                  <a:gd name="connsiteY4026" fmla="*/ 30726 h 303641"/>
                  <a:gd name="connsiteX4027" fmla="*/ 493418 w 1010331"/>
                  <a:gd name="connsiteY4027" fmla="*/ 30726 h 303641"/>
                  <a:gd name="connsiteX4028" fmla="*/ 474440 w 1010331"/>
                  <a:gd name="connsiteY4028" fmla="*/ 30726 h 303641"/>
                  <a:gd name="connsiteX4029" fmla="*/ 478959 w 1010331"/>
                  <a:gd name="connsiteY4029" fmla="*/ 35244 h 303641"/>
                  <a:gd name="connsiteX4030" fmla="*/ 474440 w 1010331"/>
                  <a:gd name="connsiteY4030" fmla="*/ 39763 h 303641"/>
                  <a:gd name="connsiteX4031" fmla="*/ 469922 w 1010331"/>
                  <a:gd name="connsiteY4031" fmla="*/ 35244 h 303641"/>
                  <a:gd name="connsiteX4032" fmla="*/ 474440 w 1010331"/>
                  <a:gd name="connsiteY4032" fmla="*/ 30726 h 303641"/>
                  <a:gd name="connsiteX4033" fmla="*/ 474440 w 1010331"/>
                  <a:gd name="connsiteY4033" fmla="*/ 30726 h 303641"/>
                  <a:gd name="connsiteX4034" fmla="*/ 455462 w 1010331"/>
                  <a:gd name="connsiteY4034" fmla="*/ 30726 h 303641"/>
                  <a:gd name="connsiteX4035" fmla="*/ 459981 w 1010331"/>
                  <a:gd name="connsiteY4035" fmla="*/ 35244 h 303641"/>
                  <a:gd name="connsiteX4036" fmla="*/ 455462 w 1010331"/>
                  <a:gd name="connsiteY4036" fmla="*/ 39763 h 303641"/>
                  <a:gd name="connsiteX4037" fmla="*/ 450944 w 1010331"/>
                  <a:gd name="connsiteY4037" fmla="*/ 35244 h 303641"/>
                  <a:gd name="connsiteX4038" fmla="*/ 455462 w 1010331"/>
                  <a:gd name="connsiteY4038" fmla="*/ 30726 h 303641"/>
                  <a:gd name="connsiteX4039" fmla="*/ 455462 w 1010331"/>
                  <a:gd name="connsiteY4039" fmla="*/ 30726 h 303641"/>
                  <a:gd name="connsiteX4040" fmla="*/ 436485 w 1010331"/>
                  <a:gd name="connsiteY4040" fmla="*/ 30726 h 303641"/>
                  <a:gd name="connsiteX4041" fmla="*/ 441003 w 1010331"/>
                  <a:gd name="connsiteY4041" fmla="*/ 35244 h 303641"/>
                  <a:gd name="connsiteX4042" fmla="*/ 436485 w 1010331"/>
                  <a:gd name="connsiteY4042" fmla="*/ 39763 h 303641"/>
                  <a:gd name="connsiteX4043" fmla="*/ 431966 w 1010331"/>
                  <a:gd name="connsiteY4043" fmla="*/ 35244 h 303641"/>
                  <a:gd name="connsiteX4044" fmla="*/ 436485 w 1010331"/>
                  <a:gd name="connsiteY4044" fmla="*/ 30726 h 303641"/>
                  <a:gd name="connsiteX4045" fmla="*/ 436485 w 1010331"/>
                  <a:gd name="connsiteY4045" fmla="*/ 30726 h 303641"/>
                  <a:gd name="connsiteX4046" fmla="*/ 417507 w 1010331"/>
                  <a:gd name="connsiteY4046" fmla="*/ 30726 h 303641"/>
                  <a:gd name="connsiteX4047" fmla="*/ 422026 w 1010331"/>
                  <a:gd name="connsiteY4047" fmla="*/ 35244 h 303641"/>
                  <a:gd name="connsiteX4048" fmla="*/ 417507 w 1010331"/>
                  <a:gd name="connsiteY4048" fmla="*/ 39763 h 303641"/>
                  <a:gd name="connsiteX4049" fmla="*/ 412989 w 1010331"/>
                  <a:gd name="connsiteY4049" fmla="*/ 35244 h 303641"/>
                  <a:gd name="connsiteX4050" fmla="*/ 417507 w 1010331"/>
                  <a:gd name="connsiteY4050" fmla="*/ 30726 h 303641"/>
                  <a:gd name="connsiteX4051" fmla="*/ 417507 w 1010331"/>
                  <a:gd name="connsiteY4051" fmla="*/ 30726 h 303641"/>
                  <a:gd name="connsiteX4052" fmla="*/ 399433 w 1010331"/>
                  <a:gd name="connsiteY4052" fmla="*/ 30726 h 303641"/>
                  <a:gd name="connsiteX4053" fmla="*/ 403952 w 1010331"/>
                  <a:gd name="connsiteY4053" fmla="*/ 35244 h 303641"/>
                  <a:gd name="connsiteX4054" fmla="*/ 399433 w 1010331"/>
                  <a:gd name="connsiteY4054" fmla="*/ 39763 h 303641"/>
                  <a:gd name="connsiteX4055" fmla="*/ 394915 w 1010331"/>
                  <a:gd name="connsiteY4055" fmla="*/ 35244 h 303641"/>
                  <a:gd name="connsiteX4056" fmla="*/ 399433 w 1010331"/>
                  <a:gd name="connsiteY4056" fmla="*/ 30726 h 303641"/>
                  <a:gd name="connsiteX4057" fmla="*/ 399433 w 1010331"/>
                  <a:gd name="connsiteY4057" fmla="*/ 30726 h 303641"/>
                  <a:gd name="connsiteX4058" fmla="*/ 840437 w 1010331"/>
                  <a:gd name="connsiteY4058" fmla="*/ 264783 h 303641"/>
                  <a:gd name="connsiteX4059" fmla="*/ 844955 w 1010331"/>
                  <a:gd name="connsiteY4059" fmla="*/ 269301 h 303641"/>
                  <a:gd name="connsiteX4060" fmla="*/ 840437 w 1010331"/>
                  <a:gd name="connsiteY4060" fmla="*/ 273820 h 303641"/>
                  <a:gd name="connsiteX4061" fmla="*/ 835918 w 1010331"/>
                  <a:gd name="connsiteY4061" fmla="*/ 269301 h 303641"/>
                  <a:gd name="connsiteX4062" fmla="*/ 840437 w 1010331"/>
                  <a:gd name="connsiteY4062" fmla="*/ 264783 h 303641"/>
                  <a:gd name="connsiteX4063" fmla="*/ 840437 w 1010331"/>
                  <a:gd name="connsiteY4063" fmla="*/ 264783 h 303641"/>
                  <a:gd name="connsiteX4064" fmla="*/ 821459 w 1010331"/>
                  <a:gd name="connsiteY4064" fmla="*/ 264783 h 303641"/>
                  <a:gd name="connsiteX4065" fmla="*/ 825978 w 1010331"/>
                  <a:gd name="connsiteY4065" fmla="*/ 269301 h 303641"/>
                  <a:gd name="connsiteX4066" fmla="*/ 821459 w 1010331"/>
                  <a:gd name="connsiteY4066" fmla="*/ 273820 h 303641"/>
                  <a:gd name="connsiteX4067" fmla="*/ 816941 w 1010331"/>
                  <a:gd name="connsiteY4067" fmla="*/ 269301 h 303641"/>
                  <a:gd name="connsiteX4068" fmla="*/ 821459 w 1010331"/>
                  <a:gd name="connsiteY4068" fmla="*/ 264783 h 303641"/>
                  <a:gd name="connsiteX4069" fmla="*/ 821459 w 1010331"/>
                  <a:gd name="connsiteY4069" fmla="*/ 264783 h 303641"/>
                  <a:gd name="connsiteX4070" fmla="*/ 803385 w 1010331"/>
                  <a:gd name="connsiteY4070" fmla="*/ 264783 h 303641"/>
                  <a:gd name="connsiteX4071" fmla="*/ 807904 w 1010331"/>
                  <a:gd name="connsiteY4071" fmla="*/ 269301 h 303641"/>
                  <a:gd name="connsiteX4072" fmla="*/ 803385 w 1010331"/>
                  <a:gd name="connsiteY4072" fmla="*/ 273820 h 303641"/>
                  <a:gd name="connsiteX4073" fmla="*/ 798867 w 1010331"/>
                  <a:gd name="connsiteY4073" fmla="*/ 269301 h 303641"/>
                  <a:gd name="connsiteX4074" fmla="*/ 803385 w 1010331"/>
                  <a:gd name="connsiteY4074" fmla="*/ 264783 h 303641"/>
                  <a:gd name="connsiteX4075" fmla="*/ 803385 w 1010331"/>
                  <a:gd name="connsiteY4075" fmla="*/ 264783 h 303641"/>
                  <a:gd name="connsiteX4076" fmla="*/ 784408 w 1010331"/>
                  <a:gd name="connsiteY4076" fmla="*/ 264783 h 303641"/>
                  <a:gd name="connsiteX4077" fmla="*/ 788926 w 1010331"/>
                  <a:gd name="connsiteY4077" fmla="*/ 269301 h 303641"/>
                  <a:gd name="connsiteX4078" fmla="*/ 784408 w 1010331"/>
                  <a:gd name="connsiteY4078" fmla="*/ 273820 h 303641"/>
                  <a:gd name="connsiteX4079" fmla="*/ 779889 w 1010331"/>
                  <a:gd name="connsiteY4079" fmla="*/ 269301 h 303641"/>
                  <a:gd name="connsiteX4080" fmla="*/ 784408 w 1010331"/>
                  <a:gd name="connsiteY4080" fmla="*/ 264783 h 303641"/>
                  <a:gd name="connsiteX4081" fmla="*/ 784408 w 1010331"/>
                  <a:gd name="connsiteY4081" fmla="*/ 264783 h 303641"/>
                  <a:gd name="connsiteX4082" fmla="*/ 765430 w 1010331"/>
                  <a:gd name="connsiteY4082" fmla="*/ 264783 h 303641"/>
                  <a:gd name="connsiteX4083" fmla="*/ 769948 w 1010331"/>
                  <a:gd name="connsiteY4083" fmla="*/ 269301 h 303641"/>
                  <a:gd name="connsiteX4084" fmla="*/ 765430 w 1010331"/>
                  <a:gd name="connsiteY4084" fmla="*/ 273820 h 303641"/>
                  <a:gd name="connsiteX4085" fmla="*/ 760912 w 1010331"/>
                  <a:gd name="connsiteY4085" fmla="*/ 269301 h 303641"/>
                  <a:gd name="connsiteX4086" fmla="*/ 765430 w 1010331"/>
                  <a:gd name="connsiteY4086" fmla="*/ 264783 h 303641"/>
                  <a:gd name="connsiteX4087" fmla="*/ 765430 w 1010331"/>
                  <a:gd name="connsiteY4087" fmla="*/ 264783 h 303641"/>
                  <a:gd name="connsiteX4088" fmla="*/ 746452 w 1010331"/>
                  <a:gd name="connsiteY4088" fmla="*/ 264783 h 303641"/>
                  <a:gd name="connsiteX4089" fmla="*/ 750971 w 1010331"/>
                  <a:gd name="connsiteY4089" fmla="*/ 269301 h 303641"/>
                  <a:gd name="connsiteX4090" fmla="*/ 746452 w 1010331"/>
                  <a:gd name="connsiteY4090" fmla="*/ 273820 h 303641"/>
                  <a:gd name="connsiteX4091" fmla="*/ 741934 w 1010331"/>
                  <a:gd name="connsiteY4091" fmla="*/ 269301 h 303641"/>
                  <a:gd name="connsiteX4092" fmla="*/ 746452 w 1010331"/>
                  <a:gd name="connsiteY4092" fmla="*/ 264783 h 303641"/>
                  <a:gd name="connsiteX4093" fmla="*/ 746452 w 1010331"/>
                  <a:gd name="connsiteY4093" fmla="*/ 264783 h 303641"/>
                  <a:gd name="connsiteX4094" fmla="*/ 727475 w 1010331"/>
                  <a:gd name="connsiteY4094" fmla="*/ 264783 h 303641"/>
                  <a:gd name="connsiteX4095" fmla="*/ 731993 w 1010331"/>
                  <a:gd name="connsiteY4095" fmla="*/ 269301 h 303641"/>
                  <a:gd name="connsiteX4096" fmla="*/ 727475 w 1010331"/>
                  <a:gd name="connsiteY4096" fmla="*/ 273820 h 303641"/>
                  <a:gd name="connsiteX4097" fmla="*/ 722956 w 1010331"/>
                  <a:gd name="connsiteY4097" fmla="*/ 269301 h 303641"/>
                  <a:gd name="connsiteX4098" fmla="*/ 727475 w 1010331"/>
                  <a:gd name="connsiteY4098" fmla="*/ 264783 h 303641"/>
                  <a:gd name="connsiteX4099" fmla="*/ 727475 w 1010331"/>
                  <a:gd name="connsiteY4099" fmla="*/ 264783 h 303641"/>
                  <a:gd name="connsiteX4100" fmla="*/ 709401 w 1010331"/>
                  <a:gd name="connsiteY4100" fmla="*/ 264783 h 303641"/>
                  <a:gd name="connsiteX4101" fmla="*/ 713919 w 1010331"/>
                  <a:gd name="connsiteY4101" fmla="*/ 269301 h 303641"/>
                  <a:gd name="connsiteX4102" fmla="*/ 709401 w 1010331"/>
                  <a:gd name="connsiteY4102" fmla="*/ 273820 h 303641"/>
                  <a:gd name="connsiteX4103" fmla="*/ 704882 w 1010331"/>
                  <a:gd name="connsiteY4103" fmla="*/ 269301 h 303641"/>
                  <a:gd name="connsiteX4104" fmla="*/ 709401 w 1010331"/>
                  <a:gd name="connsiteY4104" fmla="*/ 264783 h 303641"/>
                  <a:gd name="connsiteX4105" fmla="*/ 709401 w 1010331"/>
                  <a:gd name="connsiteY4105" fmla="*/ 264783 h 303641"/>
                  <a:gd name="connsiteX4106" fmla="*/ 690423 w 1010331"/>
                  <a:gd name="connsiteY4106" fmla="*/ 264783 h 303641"/>
                  <a:gd name="connsiteX4107" fmla="*/ 694942 w 1010331"/>
                  <a:gd name="connsiteY4107" fmla="*/ 269301 h 303641"/>
                  <a:gd name="connsiteX4108" fmla="*/ 690423 w 1010331"/>
                  <a:gd name="connsiteY4108" fmla="*/ 273820 h 303641"/>
                  <a:gd name="connsiteX4109" fmla="*/ 685905 w 1010331"/>
                  <a:gd name="connsiteY4109" fmla="*/ 269301 h 303641"/>
                  <a:gd name="connsiteX4110" fmla="*/ 690423 w 1010331"/>
                  <a:gd name="connsiteY4110" fmla="*/ 264783 h 303641"/>
                  <a:gd name="connsiteX4111" fmla="*/ 690423 w 1010331"/>
                  <a:gd name="connsiteY4111" fmla="*/ 264783 h 303641"/>
                  <a:gd name="connsiteX4112" fmla="*/ 671446 w 1010331"/>
                  <a:gd name="connsiteY4112" fmla="*/ 264783 h 303641"/>
                  <a:gd name="connsiteX4113" fmla="*/ 675964 w 1010331"/>
                  <a:gd name="connsiteY4113" fmla="*/ 269301 h 303641"/>
                  <a:gd name="connsiteX4114" fmla="*/ 671446 w 1010331"/>
                  <a:gd name="connsiteY4114" fmla="*/ 273820 h 303641"/>
                  <a:gd name="connsiteX4115" fmla="*/ 666927 w 1010331"/>
                  <a:gd name="connsiteY4115" fmla="*/ 269301 h 303641"/>
                  <a:gd name="connsiteX4116" fmla="*/ 671446 w 1010331"/>
                  <a:gd name="connsiteY4116" fmla="*/ 264783 h 303641"/>
                  <a:gd name="connsiteX4117" fmla="*/ 671446 w 1010331"/>
                  <a:gd name="connsiteY4117" fmla="*/ 264783 h 303641"/>
                  <a:gd name="connsiteX4118" fmla="*/ 652468 w 1010331"/>
                  <a:gd name="connsiteY4118" fmla="*/ 264783 h 303641"/>
                  <a:gd name="connsiteX4119" fmla="*/ 656987 w 1010331"/>
                  <a:gd name="connsiteY4119" fmla="*/ 269301 h 303641"/>
                  <a:gd name="connsiteX4120" fmla="*/ 652468 w 1010331"/>
                  <a:gd name="connsiteY4120" fmla="*/ 273820 h 303641"/>
                  <a:gd name="connsiteX4121" fmla="*/ 647950 w 1010331"/>
                  <a:gd name="connsiteY4121" fmla="*/ 269301 h 303641"/>
                  <a:gd name="connsiteX4122" fmla="*/ 652468 w 1010331"/>
                  <a:gd name="connsiteY4122" fmla="*/ 264783 h 303641"/>
                  <a:gd name="connsiteX4123" fmla="*/ 652468 w 1010331"/>
                  <a:gd name="connsiteY4123" fmla="*/ 264783 h 303641"/>
                  <a:gd name="connsiteX4124" fmla="*/ 633490 w 1010331"/>
                  <a:gd name="connsiteY4124" fmla="*/ 264783 h 303641"/>
                  <a:gd name="connsiteX4125" fmla="*/ 638009 w 1010331"/>
                  <a:gd name="connsiteY4125" fmla="*/ 269301 h 303641"/>
                  <a:gd name="connsiteX4126" fmla="*/ 633490 w 1010331"/>
                  <a:gd name="connsiteY4126" fmla="*/ 273820 h 303641"/>
                  <a:gd name="connsiteX4127" fmla="*/ 628972 w 1010331"/>
                  <a:gd name="connsiteY4127" fmla="*/ 269301 h 303641"/>
                  <a:gd name="connsiteX4128" fmla="*/ 633490 w 1010331"/>
                  <a:gd name="connsiteY4128" fmla="*/ 264783 h 303641"/>
                  <a:gd name="connsiteX4129" fmla="*/ 633490 w 1010331"/>
                  <a:gd name="connsiteY4129" fmla="*/ 264783 h 303641"/>
                  <a:gd name="connsiteX4130" fmla="*/ 615417 w 1010331"/>
                  <a:gd name="connsiteY4130" fmla="*/ 264783 h 303641"/>
                  <a:gd name="connsiteX4131" fmla="*/ 619935 w 1010331"/>
                  <a:gd name="connsiteY4131" fmla="*/ 269301 h 303641"/>
                  <a:gd name="connsiteX4132" fmla="*/ 615417 w 1010331"/>
                  <a:gd name="connsiteY4132" fmla="*/ 273820 h 303641"/>
                  <a:gd name="connsiteX4133" fmla="*/ 610898 w 1010331"/>
                  <a:gd name="connsiteY4133" fmla="*/ 269301 h 303641"/>
                  <a:gd name="connsiteX4134" fmla="*/ 615417 w 1010331"/>
                  <a:gd name="connsiteY4134" fmla="*/ 264783 h 303641"/>
                  <a:gd name="connsiteX4135" fmla="*/ 615417 w 1010331"/>
                  <a:gd name="connsiteY4135" fmla="*/ 264783 h 303641"/>
                  <a:gd name="connsiteX4136" fmla="*/ 596439 w 1010331"/>
                  <a:gd name="connsiteY4136" fmla="*/ 264783 h 303641"/>
                  <a:gd name="connsiteX4137" fmla="*/ 600957 w 1010331"/>
                  <a:gd name="connsiteY4137" fmla="*/ 269301 h 303641"/>
                  <a:gd name="connsiteX4138" fmla="*/ 596439 w 1010331"/>
                  <a:gd name="connsiteY4138" fmla="*/ 273820 h 303641"/>
                  <a:gd name="connsiteX4139" fmla="*/ 591920 w 1010331"/>
                  <a:gd name="connsiteY4139" fmla="*/ 269301 h 303641"/>
                  <a:gd name="connsiteX4140" fmla="*/ 596439 w 1010331"/>
                  <a:gd name="connsiteY4140" fmla="*/ 264783 h 303641"/>
                  <a:gd name="connsiteX4141" fmla="*/ 596439 w 1010331"/>
                  <a:gd name="connsiteY4141" fmla="*/ 264783 h 303641"/>
                  <a:gd name="connsiteX4142" fmla="*/ 577461 w 1010331"/>
                  <a:gd name="connsiteY4142" fmla="*/ 264783 h 303641"/>
                  <a:gd name="connsiteX4143" fmla="*/ 581980 w 1010331"/>
                  <a:gd name="connsiteY4143" fmla="*/ 269301 h 303641"/>
                  <a:gd name="connsiteX4144" fmla="*/ 577461 w 1010331"/>
                  <a:gd name="connsiteY4144" fmla="*/ 273820 h 303641"/>
                  <a:gd name="connsiteX4145" fmla="*/ 572943 w 1010331"/>
                  <a:gd name="connsiteY4145" fmla="*/ 269301 h 303641"/>
                  <a:gd name="connsiteX4146" fmla="*/ 577461 w 1010331"/>
                  <a:gd name="connsiteY4146" fmla="*/ 264783 h 303641"/>
                  <a:gd name="connsiteX4147" fmla="*/ 577461 w 1010331"/>
                  <a:gd name="connsiteY4147" fmla="*/ 264783 h 303641"/>
                  <a:gd name="connsiteX4148" fmla="*/ 558484 w 1010331"/>
                  <a:gd name="connsiteY4148" fmla="*/ 264783 h 303641"/>
                  <a:gd name="connsiteX4149" fmla="*/ 563002 w 1010331"/>
                  <a:gd name="connsiteY4149" fmla="*/ 269301 h 303641"/>
                  <a:gd name="connsiteX4150" fmla="*/ 558484 w 1010331"/>
                  <a:gd name="connsiteY4150" fmla="*/ 273820 h 303641"/>
                  <a:gd name="connsiteX4151" fmla="*/ 553965 w 1010331"/>
                  <a:gd name="connsiteY4151" fmla="*/ 269301 h 303641"/>
                  <a:gd name="connsiteX4152" fmla="*/ 558484 w 1010331"/>
                  <a:gd name="connsiteY4152" fmla="*/ 264783 h 303641"/>
                  <a:gd name="connsiteX4153" fmla="*/ 558484 w 1010331"/>
                  <a:gd name="connsiteY4153" fmla="*/ 264783 h 303641"/>
                  <a:gd name="connsiteX4154" fmla="*/ 539506 w 1010331"/>
                  <a:gd name="connsiteY4154" fmla="*/ 264783 h 303641"/>
                  <a:gd name="connsiteX4155" fmla="*/ 544025 w 1010331"/>
                  <a:gd name="connsiteY4155" fmla="*/ 269301 h 303641"/>
                  <a:gd name="connsiteX4156" fmla="*/ 539506 w 1010331"/>
                  <a:gd name="connsiteY4156" fmla="*/ 273820 h 303641"/>
                  <a:gd name="connsiteX4157" fmla="*/ 534988 w 1010331"/>
                  <a:gd name="connsiteY4157" fmla="*/ 269301 h 303641"/>
                  <a:gd name="connsiteX4158" fmla="*/ 539506 w 1010331"/>
                  <a:gd name="connsiteY4158" fmla="*/ 264783 h 303641"/>
                  <a:gd name="connsiteX4159" fmla="*/ 539506 w 1010331"/>
                  <a:gd name="connsiteY4159" fmla="*/ 264783 h 303641"/>
                  <a:gd name="connsiteX4160" fmla="*/ 521432 w 1010331"/>
                  <a:gd name="connsiteY4160" fmla="*/ 264783 h 303641"/>
                  <a:gd name="connsiteX4161" fmla="*/ 525951 w 1010331"/>
                  <a:gd name="connsiteY4161" fmla="*/ 269301 h 303641"/>
                  <a:gd name="connsiteX4162" fmla="*/ 521432 w 1010331"/>
                  <a:gd name="connsiteY4162" fmla="*/ 273820 h 303641"/>
                  <a:gd name="connsiteX4163" fmla="*/ 516914 w 1010331"/>
                  <a:gd name="connsiteY4163" fmla="*/ 269301 h 303641"/>
                  <a:gd name="connsiteX4164" fmla="*/ 521432 w 1010331"/>
                  <a:gd name="connsiteY4164" fmla="*/ 264783 h 303641"/>
                  <a:gd name="connsiteX4165" fmla="*/ 521432 w 1010331"/>
                  <a:gd name="connsiteY4165" fmla="*/ 264783 h 303641"/>
                  <a:gd name="connsiteX4166" fmla="*/ 502455 w 1010331"/>
                  <a:gd name="connsiteY4166" fmla="*/ 264783 h 303641"/>
                  <a:gd name="connsiteX4167" fmla="*/ 506973 w 1010331"/>
                  <a:gd name="connsiteY4167" fmla="*/ 269301 h 303641"/>
                  <a:gd name="connsiteX4168" fmla="*/ 502455 w 1010331"/>
                  <a:gd name="connsiteY4168" fmla="*/ 273820 h 303641"/>
                  <a:gd name="connsiteX4169" fmla="*/ 497936 w 1010331"/>
                  <a:gd name="connsiteY4169" fmla="*/ 269301 h 303641"/>
                  <a:gd name="connsiteX4170" fmla="*/ 502455 w 1010331"/>
                  <a:gd name="connsiteY4170" fmla="*/ 264783 h 303641"/>
                  <a:gd name="connsiteX4171" fmla="*/ 502455 w 1010331"/>
                  <a:gd name="connsiteY4171" fmla="*/ 264783 h 303641"/>
                  <a:gd name="connsiteX4172" fmla="*/ 483477 w 1010331"/>
                  <a:gd name="connsiteY4172" fmla="*/ 264783 h 303641"/>
                  <a:gd name="connsiteX4173" fmla="*/ 487995 w 1010331"/>
                  <a:gd name="connsiteY4173" fmla="*/ 269301 h 303641"/>
                  <a:gd name="connsiteX4174" fmla="*/ 483477 w 1010331"/>
                  <a:gd name="connsiteY4174" fmla="*/ 273820 h 303641"/>
                  <a:gd name="connsiteX4175" fmla="*/ 478959 w 1010331"/>
                  <a:gd name="connsiteY4175" fmla="*/ 269301 h 303641"/>
                  <a:gd name="connsiteX4176" fmla="*/ 483477 w 1010331"/>
                  <a:gd name="connsiteY4176" fmla="*/ 264783 h 303641"/>
                  <a:gd name="connsiteX4177" fmla="*/ 483477 w 1010331"/>
                  <a:gd name="connsiteY4177" fmla="*/ 264783 h 303641"/>
                  <a:gd name="connsiteX4178" fmla="*/ 464499 w 1010331"/>
                  <a:gd name="connsiteY4178" fmla="*/ 264783 h 303641"/>
                  <a:gd name="connsiteX4179" fmla="*/ 469018 w 1010331"/>
                  <a:gd name="connsiteY4179" fmla="*/ 269301 h 303641"/>
                  <a:gd name="connsiteX4180" fmla="*/ 464499 w 1010331"/>
                  <a:gd name="connsiteY4180" fmla="*/ 273820 h 303641"/>
                  <a:gd name="connsiteX4181" fmla="*/ 459981 w 1010331"/>
                  <a:gd name="connsiteY4181" fmla="*/ 269301 h 303641"/>
                  <a:gd name="connsiteX4182" fmla="*/ 464499 w 1010331"/>
                  <a:gd name="connsiteY4182" fmla="*/ 264783 h 303641"/>
                  <a:gd name="connsiteX4183" fmla="*/ 464499 w 1010331"/>
                  <a:gd name="connsiteY4183" fmla="*/ 264783 h 303641"/>
                  <a:gd name="connsiteX4184" fmla="*/ 446425 w 1010331"/>
                  <a:gd name="connsiteY4184" fmla="*/ 264783 h 303641"/>
                  <a:gd name="connsiteX4185" fmla="*/ 450944 w 1010331"/>
                  <a:gd name="connsiteY4185" fmla="*/ 269301 h 303641"/>
                  <a:gd name="connsiteX4186" fmla="*/ 446425 w 1010331"/>
                  <a:gd name="connsiteY4186" fmla="*/ 273820 h 303641"/>
                  <a:gd name="connsiteX4187" fmla="*/ 441907 w 1010331"/>
                  <a:gd name="connsiteY4187" fmla="*/ 269301 h 303641"/>
                  <a:gd name="connsiteX4188" fmla="*/ 446425 w 1010331"/>
                  <a:gd name="connsiteY4188" fmla="*/ 264783 h 303641"/>
                  <a:gd name="connsiteX4189" fmla="*/ 446425 w 1010331"/>
                  <a:gd name="connsiteY4189" fmla="*/ 264783 h 303641"/>
                  <a:gd name="connsiteX4190" fmla="*/ 427448 w 1010331"/>
                  <a:gd name="connsiteY4190" fmla="*/ 264783 h 303641"/>
                  <a:gd name="connsiteX4191" fmla="*/ 431966 w 1010331"/>
                  <a:gd name="connsiteY4191" fmla="*/ 269301 h 303641"/>
                  <a:gd name="connsiteX4192" fmla="*/ 427448 w 1010331"/>
                  <a:gd name="connsiteY4192" fmla="*/ 273820 h 303641"/>
                  <a:gd name="connsiteX4193" fmla="*/ 422929 w 1010331"/>
                  <a:gd name="connsiteY4193" fmla="*/ 269301 h 303641"/>
                  <a:gd name="connsiteX4194" fmla="*/ 427448 w 1010331"/>
                  <a:gd name="connsiteY4194" fmla="*/ 264783 h 303641"/>
                  <a:gd name="connsiteX4195" fmla="*/ 427448 w 1010331"/>
                  <a:gd name="connsiteY4195" fmla="*/ 264783 h 303641"/>
                  <a:gd name="connsiteX4196" fmla="*/ 408470 w 1010331"/>
                  <a:gd name="connsiteY4196" fmla="*/ 264783 h 303641"/>
                  <a:gd name="connsiteX4197" fmla="*/ 412989 w 1010331"/>
                  <a:gd name="connsiteY4197" fmla="*/ 269301 h 303641"/>
                  <a:gd name="connsiteX4198" fmla="*/ 408470 w 1010331"/>
                  <a:gd name="connsiteY4198" fmla="*/ 273820 h 303641"/>
                  <a:gd name="connsiteX4199" fmla="*/ 403952 w 1010331"/>
                  <a:gd name="connsiteY4199" fmla="*/ 269301 h 303641"/>
                  <a:gd name="connsiteX4200" fmla="*/ 408470 w 1010331"/>
                  <a:gd name="connsiteY4200" fmla="*/ 264783 h 303641"/>
                  <a:gd name="connsiteX4201" fmla="*/ 408470 w 1010331"/>
                  <a:gd name="connsiteY4201" fmla="*/ 264783 h 303641"/>
                  <a:gd name="connsiteX4202" fmla="*/ 389493 w 1010331"/>
                  <a:gd name="connsiteY4202" fmla="*/ 264783 h 303641"/>
                  <a:gd name="connsiteX4203" fmla="*/ 394011 w 1010331"/>
                  <a:gd name="connsiteY4203" fmla="*/ 269301 h 303641"/>
                  <a:gd name="connsiteX4204" fmla="*/ 389493 w 1010331"/>
                  <a:gd name="connsiteY4204" fmla="*/ 273820 h 303641"/>
                  <a:gd name="connsiteX4205" fmla="*/ 384974 w 1010331"/>
                  <a:gd name="connsiteY4205" fmla="*/ 269301 h 303641"/>
                  <a:gd name="connsiteX4206" fmla="*/ 389493 w 1010331"/>
                  <a:gd name="connsiteY4206" fmla="*/ 264783 h 303641"/>
                  <a:gd name="connsiteX4207" fmla="*/ 389493 w 1010331"/>
                  <a:gd name="connsiteY4207" fmla="*/ 264783 h 303641"/>
                  <a:gd name="connsiteX4208" fmla="*/ 370515 w 1010331"/>
                  <a:gd name="connsiteY4208" fmla="*/ 264783 h 303641"/>
                  <a:gd name="connsiteX4209" fmla="*/ 375034 w 1010331"/>
                  <a:gd name="connsiteY4209" fmla="*/ 269301 h 303641"/>
                  <a:gd name="connsiteX4210" fmla="*/ 370515 w 1010331"/>
                  <a:gd name="connsiteY4210" fmla="*/ 273820 h 303641"/>
                  <a:gd name="connsiteX4211" fmla="*/ 365997 w 1010331"/>
                  <a:gd name="connsiteY4211" fmla="*/ 269301 h 303641"/>
                  <a:gd name="connsiteX4212" fmla="*/ 370515 w 1010331"/>
                  <a:gd name="connsiteY4212" fmla="*/ 264783 h 303641"/>
                  <a:gd name="connsiteX4213" fmla="*/ 370515 w 1010331"/>
                  <a:gd name="connsiteY4213" fmla="*/ 264783 h 303641"/>
                  <a:gd name="connsiteX4214" fmla="*/ 352441 w 1010331"/>
                  <a:gd name="connsiteY4214" fmla="*/ 264783 h 303641"/>
                  <a:gd name="connsiteX4215" fmla="*/ 356960 w 1010331"/>
                  <a:gd name="connsiteY4215" fmla="*/ 269301 h 303641"/>
                  <a:gd name="connsiteX4216" fmla="*/ 352441 w 1010331"/>
                  <a:gd name="connsiteY4216" fmla="*/ 273820 h 303641"/>
                  <a:gd name="connsiteX4217" fmla="*/ 347923 w 1010331"/>
                  <a:gd name="connsiteY4217" fmla="*/ 269301 h 303641"/>
                  <a:gd name="connsiteX4218" fmla="*/ 352441 w 1010331"/>
                  <a:gd name="connsiteY4218" fmla="*/ 264783 h 303641"/>
                  <a:gd name="connsiteX4219" fmla="*/ 352441 w 1010331"/>
                  <a:gd name="connsiteY4219" fmla="*/ 264783 h 303641"/>
                  <a:gd name="connsiteX4220" fmla="*/ 333464 w 1010331"/>
                  <a:gd name="connsiteY4220" fmla="*/ 264783 h 303641"/>
                  <a:gd name="connsiteX4221" fmla="*/ 337982 w 1010331"/>
                  <a:gd name="connsiteY4221" fmla="*/ 269301 h 303641"/>
                  <a:gd name="connsiteX4222" fmla="*/ 333464 w 1010331"/>
                  <a:gd name="connsiteY4222" fmla="*/ 273820 h 303641"/>
                  <a:gd name="connsiteX4223" fmla="*/ 328945 w 1010331"/>
                  <a:gd name="connsiteY4223" fmla="*/ 269301 h 303641"/>
                  <a:gd name="connsiteX4224" fmla="*/ 333464 w 1010331"/>
                  <a:gd name="connsiteY4224" fmla="*/ 264783 h 303641"/>
                  <a:gd name="connsiteX4225" fmla="*/ 333464 w 1010331"/>
                  <a:gd name="connsiteY4225" fmla="*/ 264783 h 303641"/>
                  <a:gd name="connsiteX4226" fmla="*/ 831400 w 1010331"/>
                  <a:gd name="connsiteY4226" fmla="*/ 253938 h 303641"/>
                  <a:gd name="connsiteX4227" fmla="*/ 835918 w 1010331"/>
                  <a:gd name="connsiteY4227" fmla="*/ 258457 h 303641"/>
                  <a:gd name="connsiteX4228" fmla="*/ 831400 w 1010331"/>
                  <a:gd name="connsiteY4228" fmla="*/ 262975 h 303641"/>
                  <a:gd name="connsiteX4229" fmla="*/ 826881 w 1010331"/>
                  <a:gd name="connsiteY4229" fmla="*/ 258457 h 303641"/>
                  <a:gd name="connsiteX4230" fmla="*/ 831400 w 1010331"/>
                  <a:gd name="connsiteY4230" fmla="*/ 253938 h 303641"/>
                  <a:gd name="connsiteX4231" fmla="*/ 831400 w 1010331"/>
                  <a:gd name="connsiteY4231" fmla="*/ 253938 h 303641"/>
                  <a:gd name="connsiteX4232" fmla="*/ 812422 w 1010331"/>
                  <a:gd name="connsiteY4232" fmla="*/ 253938 h 303641"/>
                  <a:gd name="connsiteX4233" fmla="*/ 816941 w 1010331"/>
                  <a:gd name="connsiteY4233" fmla="*/ 258457 h 303641"/>
                  <a:gd name="connsiteX4234" fmla="*/ 812422 w 1010331"/>
                  <a:gd name="connsiteY4234" fmla="*/ 262975 h 303641"/>
                  <a:gd name="connsiteX4235" fmla="*/ 807904 w 1010331"/>
                  <a:gd name="connsiteY4235" fmla="*/ 258457 h 303641"/>
                  <a:gd name="connsiteX4236" fmla="*/ 812422 w 1010331"/>
                  <a:gd name="connsiteY4236" fmla="*/ 253938 h 303641"/>
                  <a:gd name="connsiteX4237" fmla="*/ 812422 w 1010331"/>
                  <a:gd name="connsiteY4237" fmla="*/ 253938 h 303641"/>
                  <a:gd name="connsiteX4238" fmla="*/ 793445 w 1010331"/>
                  <a:gd name="connsiteY4238" fmla="*/ 253938 h 303641"/>
                  <a:gd name="connsiteX4239" fmla="*/ 797963 w 1010331"/>
                  <a:gd name="connsiteY4239" fmla="*/ 258457 h 303641"/>
                  <a:gd name="connsiteX4240" fmla="*/ 793445 w 1010331"/>
                  <a:gd name="connsiteY4240" fmla="*/ 262975 h 303641"/>
                  <a:gd name="connsiteX4241" fmla="*/ 788926 w 1010331"/>
                  <a:gd name="connsiteY4241" fmla="*/ 258457 h 303641"/>
                  <a:gd name="connsiteX4242" fmla="*/ 793445 w 1010331"/>
                  <a:gd name="connsiteY4242" fmla="*/ 253938 h 303641"/>
                  <a:gd name="connsiteX4243" fmla="*/ 793445 w 1010331"/>
                  <a:gd name="connsiteY4243" fmla="*/ 253938 h 303641"/>
                  <a:gd name="connsiteX4244" fmla="*/ 774467 w 1010331"/>
                  <a:gd name="connsiteY4244" fmla="*/ 253938 h 303641"/>
                  <a:gd name="connsiteX4245" fmla="*/ 778985 w 1010331"/>
                  <a:gd name="connsiteY4245" fmla="*/ 258457 h 303641"/>
                  <a:gd name="connsiteX4246" fmla="*/ 774467 w 1010331"/>
                  <a:gd name="connsiteY4246" fmla="*/ 262975 h 303641"/>
                  <a:gd name="connsiteX4247" fmla="*/ 769948 w 1010331"/>
                  <a:gd name="connsiteY4247" fmla="*/ 258457 h 303641"/>
                  <a:gd name="connsiteX4248" fmla="*/ 774467 w 1010331"/>
                  <a:gd name="connsiteY4248" fmla="*/ 253938 h 303641"/>
                  <a:gd name="connsiteX4249" fmla="*/ 774467 w 1010331"/>
                  <a:gd name="connsiteY4249" fmla="*/ 253938 h 303641"/>
                  <a:gd name="connsiteX4250" fmla="*/ 756393 w 1010331"/>
                  <a:gd name="connsiteY4250" fmla="*/ 253938 h 303641"/>
                  <a:gd name="connsiteX4251" fmla="*/ 760912 w 1010331"/>
                  <a:gd name="connsiteY4251" fmla="*/ 258457 h 303641"/>
                  <a:gd name="connsiteX4252" fmla="*/ 756393 w 1010331"/>
                  <a:gd name="connsiteY4252" fmla="*/ 262975 h 303641"/>
                  <a:gd name="connsiteX4253" fmla="*/ 751875 w 1010331"/>
                  <a:gd name="connsiteY4253" fmla="*/ 258457 h 303641"/>
                  <a:gd name="connsiteX4254" fmla="*/ 756393 w 1010331"/>
                  <a:gd name="connsiteY4254" fmla="*/ 253938 h 303641"/>
                  <a:gd name="connsiteX4255" fmla="*/ 756393 w 1010331"/>
                  <a:gd name="connsiteY4255" fmla="*/ 253938 h 303641"/>
                  <a:gd name="connsiteX4256" fmla="*/ 737415 w 1010331"/>
                  <a:gd name="connsiteY4256" fmla="*/ 253938 h 303641"/>
                  <a:gd name="connsiteX4257" fmla="*/ 741934 w 1010331"/>
                  <a:gd name="connsiteY4257" fmla="*/ 258457 h 303641"/>
                  <a:gd name="connsiteX4258" fmla="*/ 737415 w 1010331"/>
                  <a:gd name="connsiteY4258" fmla="*/ 262975 h 303641"/>
                  <a:gd name="connsiteX4259" fmla="*/ 732897 w 1010331"/>
                  <a:gd name="connsiteY4259" fmla="*/ 258457 h 303641"/>
                  <a:gd name="connsiteX4260" fmla="*/ 737415 w 1010331"/>
                  <a:gd name="connsiteY4260" fmla="*/ 253938 h 303641"/>
                  <a:gd name="connsiteX4261" fmla="*/ 737415 w 1010331"/>
                  <a:gd name="connsiteY4261" fmla="*/ 253938 h 303641"/>
                  <a:gd name="connsiteX4262" fmla="*/ 718438 w 1010331"/>
                  <a:gd name="connsiteY4262" fmla="*/ 253938 h 303641"/>
                  <a:gd name="connsiteX4263" fmla="*/ 722956 w 1010331"/>
                  <a:gd name="connsiteY4263" fmla="*/ 258457 h 303641"/>
                  <a:gd name="connsiteX4264" fmla="*/ 718438 w 1010331"/>
                  <a:gd name="connsiteY4264" fmla="*/ 262975 h 303641"/>
                  <a:gd name="connsiteX4265" fmla="*/ 713919 w 1010331"/>
                  <a:gd name="connsiteY4265" fmla="*/ 258457 h 303641"/>
                  <a:gd name="connsiteX4266" fmla="*/ 718438 w 1010331"/>
                  <a:gd name="connsiteY4266" fmla="*/ 253938 h 303641"/>
                  <a:gd name="connsiteX4267" fmla="*/ 718438 w 1010331"/>
                  <a:gd name="connsiteY4267" fmla="*/ 253938 h 303641"/>
                  <a:gd name="connsiteX4268" fmla="*/ 699460 w 1010331"/>
                  <a:gd name="connsiteY4268" fmla="*/ 253938 h 303641"/>
                  <a:gd name="connsiteX4269" fmla="*/ 703979 w 1010331"/>
                  <a:gd name="connsiteY4269" fmla="*/ 258457 h 303641"/>
                  <a:gd name="connsiteX4270" fmla="*/ 699460 w 1010331"/>
                  <a:gd name="connsiteY4270" fmla="*/ 262975 h 303641"/>
                  <a:gd name="connsiteX4271" fmla="*/ 694942 w 1010331"/>
                  <a:gd name="connsiteY4271" fmla="*/ 258457 h 303641"/>
                  <a:gd name="connsiteX4272" fmla="*/ 699460 w 1010331"/>
                  <a:gd name="connsiteY4272" fmla="*/ 253938 h 303641"/>
                  <a:gd name="connsiteX4273" fmla="*/ 699460 w 1010331"/>
                  <a:gd name="connsiteY4273" fmla="*/ 253938 h 303641"/>
                  <a:gd name="connsiteX4274" fmla="*/ 680483 w 1010331"/>
                  <a:gd name="connsiteY4274" fmla="*/ 253938 h 303641"/>
                  <a:gd name="connsiteX4275" fmla="*/ 685001 w 1010331"/>
                  <a:gd name="connsiteY4275" fmla="*/ 258457 h 303641"/>
                  <a:gd name="connsiteX4276" fmla="*/ 680483 w 1010331"/>
                  <a:gd name="connsiteY4276" fmla="*/ 262975 h 303641"/>
                  <a:gd name="connsiteX4277" fmla="*/ 675964 w 1010331"/>
                  <a:gd name="connsiteY4277" fmla="*/ 258457 h 303641"/>
                  <a:gd name="connsiteX4278" fmla="*/ 680483 w 1010331"/>
                  <a:gd name="connsiteY4278" fmla="*/ 253938 h 303641"/>
                  <a:gd name="connsiteX4279" fmla="*/ 680483 w 1010331"/>
                  <a:gd name="connsiteY4279" fmla="*/ 253938 h 303641"/>
                  <a:gd name="connsiteX4280" fmla="*/ 662409 w 1010331"/>
                  <a:gd name="connsiteY4280" fmla="*/ 253938 h 303641"/>
                  <a:gd name="connsiteX4281" fmla="*/ 666927 w 1010331"/>
                  <a:gd name="connsiteY4281" fmla="*/ 258457 h 303641"/>
                  <a:gd name="connsiteX4282" fmla="*/ 662409 w 1010331"/>
                  <a:gd name="connsiteY4282" fmla="*/ 262975 h 303641"/>
                  <a:gd name="connsiteX4283" fmla="*/ 657890 w 1010331"/>
                  <a:gd name="connsiteY4283" fmla="*/ 258457 h 303641"/>
                  <a:gd name="connsiteX4284" fmla="*/ 662409 w 1010331"/>
                  <a:gd name="connsiteY4284" fmla="*/ 253938 h 303641"/>
                  <a:gd name="connsiteX4285" fmla="*/ 662409 w 1010331"/>
                  <a:gd name="connsiteY4285" fmla="*/ 253938 h 303641"/>
                  <a:gd name="connsiteX4286" fmla="*/ 643431 w 1010331"/>
                  <a:gd name="connsiteY4286" fmla="*/ 253938 h 303641"/>
                  <a:gd name="connsiteX4287" fmla="*/ 647950 w 1010331"/>
                  <a:gd name="connsiteY4287" fmla="*/ 258457 h 303641"/>
                  <a:gd name="connsiteX4288" fmla="*/ 643431 w 1010331"/>
                  <a:gd name="connsiteY4288" fmla="*/ 262975 h 303641"/>
                  <a:gd name="connsiteX4289" fmla="*/ 638913 w 1010331"/>
                  <a:gd name="connsiteY4289" fmla="*/ 258457 h 303641"/>
                  <a:gd name="connsiteX4290" fmla="*/ 643431 w 1010331"/>
                  <a:gd name="connsiteY4290" fmla="*/ 253938 h 303641"/>
                  <a:gd name="connsiteX4291" fmla="*/ 643431 w 1010331"/>
                  <a:gd name="connsiteY4291" fmla="*/ 253938 h 303641"/>
                  <a:gd name="connsiteX4292" fmla="*/ 624453 w 1010331"/>
                  <a:gd name="connsiteY4292" fmla="*/ 253938 h 303641"/>
                  <a:gd name="connsiteX4293" fmla="*/ 628972 w 1010331"/>
                  <a:gd name="connsiteY4293" fmla="*/ 258457 h 303641"/>
                  <a:gd name="connsiteX4294" fmla="*/ 624453 w 1010331"/>
                  <a:gd name="connsiteY4294" fmla="*/ 262975 h 303641"/>
                  <a:gd name="connsiteX4295" fmla="*/ 619935 w 1010331"/>
                  <a:gd name="connsiteY4295" fmla="*/ 258457 h 303641"/>
                  <a:gd name="connsiteX4296" fmla="*/ 624453 w 1010331"/>
                  <a:gd name="connsiteY4296" fmla="*/ 253938 h 303641"/>
                  <a:gd name="connsiteX4297" fmla="*/ 624453 w 1010331"/>
                  <a:gd name="connsiteY4297" fmla="*/ 253938 h 303641"/>
                  <a:gd name="connsiteX4298" fmla="*/ 605476 w 1010331"/>
                  <a:gd name="connsiteY4298" fmla="*/ 253938 h 303641"/>
                  <a:gd name="connsiteX4299" fmla="*/ 609994 w 1010331"/>
                  <a:gd name="connsiteY4299" fmla="*/ 258457 h 303641"/>
                  <a:gd name="connsiteX4300" fmla="*/ 605476 w 1010331"/>
                  <a:gd name="connsiteY4300" fmla="*/ 262975 h 303641"/>
                  <a:gd name="connsiteX4301" fmla="*/ 600957 w 1010331"/>
                  <a:gd name="connsiteY4301" fmla="*/ 258457 h 303641"/>
                  <a:gd name="connsiteX4302" fmla="*/ 605476 w 1010331"/>
                  <a:gd name="connsiteY4302" fmla="*/ 253938 h 303641"/>
                  <a:gd name="connsiteX4303" fmla="*/ 605476 w 1010331"/>
                  <a:gd name="connsiteY4303" fmla="*/ 253938 h 303641"/>
                  <a:gd name="connsiteX4304" fmla="*/ 586498 w 1010331"/>
                  <a:gd name="connsiteY4304" fmla="*/ 253938 h 303641"/>
                  <a:gd name="connsiteX4305" fmla="*/ 591017 w 1010331"/>
                  <a:gd name="connsiteY4305" fmla="*/ 258457 h 303641"/>
                  <a:gd name="connsiteX4306" fmla="*/ 586498 w 1010331"/>
                  <a:gd name="connsiteY4306" fmla="*/ 262975 h 303641"/>
                  <a:gd name="connsiteX4307" fmla="*/ 581980 w 1010331"/>
                  <a:gd name="connsiteY4307" fmla="*/ 258457 h 303641"/>
                  <a:gd name="connsiteX4308" fmla="*/ 586498 w 1010331"/>
                  <a:gd name="connsiteY4308" fmla="*/ 253938 h 303641"/>
                  <a:gd name="connsiteX4309" fmla="*/ 586498 w 1010331"/>
                  <a:gd name="connsiteY4309" fmla="*/ 253938 h 303641"/>
                  <a:gd name="connsiteX4310" fmla="*/ 568424 w 1010331"/>
                  <a:gd name="connsiteY4310" fmla="*/ 253938 h 303641"/>
                  <a:gd name="connsiteX4311" fmla="*/ 572943 w 1010331"/>
                  <a:gd name="connsiteY4311" fmla="*/ 258457 h 303641"/>
                  <a:gd name="connsiteX4312" fmla="*/ 568424 w 1010331"/>
                  <a:gd name="connsiteY4312" fmla="*/ 262975 h 303641"/>
                  <a:gd name="connsiteX4313" fmla="*/ 563906 w 1010331"/>
                  <a:gd name="connsiteY4313" fmla="*/ 258457 h 303641"/>
                  <a:gd name="connsiteX4314" fmla="*/ 568424 w 1010331"/>
                  <a:gd name="connsiteY4314" fmla="*/ 253938 h 303641"/>
                  <a:gd name="connsiteX4315" fmla="*/ 568424 w 1010331"/>
                  <a:gd name="connsiteY4315" fmla="*/ 253938 h 303641"/>
                  <a:gd name="connsiteX4316" fmla="*/ 549447 w 1010331"/>
                  <a:gd name="connsiteY4316" fmla="*/ 253938 h 303641"/>
                  <a:gd name="connsiteX4317" fmla="*/ 553965 w 1010331"/>
                  <a:gd name="connsiteY4317" fmla="*/ 258457 h 303641"/>
                  <a:gd name="connsiteX4318" fmla="*/ 549447 w 1010331"/>
                  <a:gd name="connsiteY4318" fmla="*/ 262975 h 303641"/>
                  <a:gd name="connsiteX4319" fmla="*/ 544928 w 1010331"/>
                  <a:gd name="connsiteY4319" fmla="*/ 258457 h 303641"/>
                  <a:gd name="connsiteX4320" fmla="*/ 549447 w 1010331"/>
                  <a:gd name="connsiteY4320" fmla="*/ 253938 h 303641"/>
                  <a:gd name="connsiteX4321" fmla="*/ 549447 w 1010331"/>
                  <a:gd name="connsiteY4321" fmla="*/ 253938 h 303641"/>
                  <a:gd name="connsiteX4322" fmla="*/ 530469 w 1010331"/>
                  <a:gd name="connsiteY4322" fmla="*/ 253938 h 303641"/>
                  <a:gd name="connsiteX4323" fmla="*/ 534988 w 1010331"/>
                  <a:gd name="connsiteY4323" fmla="*/ 258457 h 303641"/>
                  <a:gd name="connsiteX4324" fmla="*/ 530469 w 1010331"/>
                  <a:gd name="connsiteY4324" fmla="*/ 262975 h 303641"/>
                  <a:gd name="connsiteX4325" fmla="*/ 525951 w 1010331"/>
                  <a:gd name="connsiteY4325" fmla="*/ 258457 h 303641"/>
                  <a:gd name="connsiteX4326" fmla="*/ 530469 w 1010331"/>
                  <a:gd name="connsiteY4326" fmla="*/ 253938 h 303641"/>
                  <a:gd name="connsiteX4327" fmla="*/ 530469 w 1010331"/>
                  <a:gd name="connsiteY4327" fmla="*/ 253938 h 303641"/>
                  <a:gd name="connsiteX4328" fmla="*/ 511492 w 1010331"/>
                  <a:gd name="connsiteY4328" fmla="*/ 253938 h 303641"/>
                  <a:gd name="connsiteX4329" fmla="*/ 516010 w 1010331"/>
                  <a:gd name="connsiteY4329" fmla="*/ 258457 h 303641"/>
                  <a:gd name="connsiteX4330" fmla="*/ 511492 w 1010331"/>
                  <a:gd name="connsiteY4330" fmla="*/ 262975 h 303641"/>
                  <a:gd name="connsiteX4331" fmla="*/ 506973 w 1010331"/>
                  <a:gd name="connsiteY4331" fmla="*/ 258457 h 303641"/>
                  <a:gd name="connsiteX4332" fmla="*/ 511492 w 1010331"/>
                  <a:gd name="connsiteY4332" fmla="*/ 253938 h 303641"/>
                  <a:gd name="connsiteX4333" fmla="*/ 511492 w 1010331"/>
                  <a:gd name="connsiteY4333" fmla="*/ 253938 h 303641"/>
                  <a:gd name="connsiteX4334" fmla="*/ 493418 w 1010331"/>
                  <a:gd name="connsiteY4334" fmla="*/ 253938 h 303641"/>
                  <a:gd name="connsiteX4335" fmla="*/ 497936 w 1010331"/>
                  <a:gd name="connsiteY4335" fmla="*/ 258457 h 303641"/>
                  <a:gd name="connsiteX4336" fmla="*/ 493418 w 1010331"/>
                  <a:gd name="connsiteY4336" fmla="*/ 262975 h 303641"/>
                  <a:gd name="connsiteX4337" fmla="*/ 488899 w 1010331"/>
                  <a:gd name="connsiteY4337" fmla="*/ 258457 h 303641"/>
                  <a:gd name="connsiteX4338" fmla="*/ 493418 w 1010331"/>
                  <a:gd name="connsiteY4338" fmla="*/ 253938 h 303641"/>
                  <a:gd name="connsiteX4339" fmla="*/ 493418 w 1010331"/>
                  <a:gd name="connsiteY4339" fmla="*/ 253938 h 303641"/>
                  <a:gd name="connsiteX4340" fmla="*/ 474440 w 1010331"/>
                  <a:gd name="connsiteY4340" fmla="*/ 253938 h 303641"/>
                  <a:gd name="connsiteX4341" fmla="*/ 478959 w 1010331"/>
                  <a:gd name="connsiteY4341" fmla="*/ 258457 h 303641"/>
                  <a:gd name="connsiteX4342" fmla="*/ 474440 w 1010331"/>
                  <a:gd name="connsiteY4342" fmla="*/ 262975 h 303641"/>
                  <a:gd name="connsiteX4343" fmla="*/ 469922 w 1010331"/>
                  <a:gd name="connsiteY4343" fmla="*/ 258457 h 303641"/>
                  <a:gd name="connsiteX4344" fmla="*/ 474440 w 1010331"/>
                  <a:gd name="connsiteY4344" fmla="*/ 253938 h 303641"/>
                  <a:gd name="connsiteX4345" fmla="*/ 474440 w 1010331"/>
                  <a:gd name="connsiteY4345" fmla="*/ 253938 h 303641"/>
                  <a:gd name="connsiteX4346" fmla="*/ 455462 w 1010331"/>
                  <a:gd name="connsiteY4346" fmla="*/ 253938 h 303641"/>
                  <a:gd name="connsiteX4347" fmla="*/ 459981 w 1010331"/>
                  <a:gd name="connsiteY4347" fmla="*/ 258457 h 303641"/>
                  <a:gd name="connsiteX4348" fmla="*/ 455462 w 1010331"/>
                  <a:gd name="connsiteY4348" fmla="*/ 262975 h 303641"/>
                  <a:gd name="connsiteX4349" fmla="*/ 450944 w 1010331"/>
                  <a:gd name="connsiteY4349" fmla="*/ 258457 h 303641"/>
                  <a:gd name="connsiteX4350" fmla="*/ 455462 w 1010331"/>
                  <a:gd name="connsiteY4350" fmla="*/ 253938 h 303641"/>
                  <a:gd name="connsiteX4351" fmla="*/ 455462 w 1010331"/>
                  <a:gd name="connsiteY4351" fmla="*/ 253938 h 303641"/>
                  <a:gd name="connsiteX4352" fmla="*/ 436485 w 1010331"/>
                  <a:gd name="connsiteY4352" fmla="*/ 253938 h 303641"/>
                  <a:gd name="connsiteX4353" fmla="*/ 441003 w 1010331"/>
                  <a:gd name="connsiteY4353" fmla="*/ 258457 h 303641"/>
                  <a:gd name="connsiteX4354" fmla="*/ 436485 w 1010331"/>
                  <a:gd name="connsiteY4354" fmla="*/ 262975 h 303641"/>
                  <a:gd name="connsiteX4355" fmla="*/ 431966 w 1010331"/>
                  <a:gd name="connsiteY4355" fmla="*/ 258457 h 303641"/>
                  <a:gd name="connsiteX4356" fmla="*/ 436485 w 1010331"/>
                  <a:gd name="connsiteY4356" fmla="*/ 253938 h 303641"/>
                  <a:gd name="connsiteX4357" fmla="*/ 436485 w 1010331"/>
                  <a:gd name="connsiteY4357" fmla="*/ 253938 h 303641"/>
                  <a:gd name="connsiteX4358" fmla="*/ 417507 w 1010331"/>
                  <a:gd name="connsiteY4358" fmla="*/ 253938 h 303641"/>
                  <a:gd name="connsiteX4359" fmla="*/ 422026 w 1010331"/>
                  <a:gd name="connsiteY4359" fmla="*/ 258457 h 303641"/>
                  <a:gd name="connsiteX4360" fmla="*/ 417507 w 1010331"/>
                  <a:gd name="connsiteY4360" fmla="*/ 262975 h 303641"/>
                  <a:gd name="connsiteX4361" fmla="*/ 412989 w 1010331"/>
                  <a:gd name="connsiteY4361" fmla="*/ 258457 h 303641"/>
                  <a:gd name="connsiteX4362" fmla="*/ 417507 w 1010331"/>
                  <a:gd name="connsiteY4362" fmla="*/ 253938 h 303641"/>
                  <a:gd name="connsiteX4363" fmla="*/ 417507 w 1010331"/>
                  <a:gd name="connsiteY4363" fmla="*/ 253938 h 303641"/>
                  <a:gd name="connsiteX4364" fmla="*/ 399433 w 1010331"/>
                  <a:gd name="connsiteY4364" fmla="*/ 253938 h 303641"/>
                  <a:gd name="connsiteX4365" fmla="*/ 403952 w 1010331"/>
                  <a:gd name="connsiteY4365" fmla="*/ 258457 h 303641"/>
                  <a:gd name="connsiteX4366" fmla="*/ 399433 w 1010331"/>
                  <a:gd name="connsiteY4366" fmla="*/ 262975 h 303641"/>
                  <a:gd name="connsiteX4367" fmla="*/ 394915 w 1010331"/>
                  <a:gd name="connsiteY4367" fmla="*/ 258457 h 303641"/>
                  <a:gd name="connsiteX4368" fmla="*/ 399433 w 1010331"/>
                  <a:gd name="connsiteY4368" fmla="*/ 253938 h 303641"/>
                  <a:gd name="connsiteX4369" fmla="*/ 399433 w 1010331"/>
                  <a:gd name="connsiteY4369" fmla="*/ 253938 h 303641"/>
                  <a:gd name="connsiteX4370" fmla="*/ 380456 w 1010331"/>
                  <a:gd name="connsiteY4370" fmla="*/ 253938 h 303641"/>
                  <a:gd name="connsiteX4371" fmla="*/ 384974 w 1010331"/>
                  <a:gd name="connsiteY4371" fmla="*/ 258457 h 303641"/>
                  <a:gd name="connsiteX4372" fmla="*/ 380456 w 1010331"/>
                  <a:gd name="connsiteY4372" fmla="*/ 262975 h 303641"/>
                  <a:gd name="connsiteX4373" fmla="*/ 375937 w 1010331"/>
                  <a:gd name="connsiteY4373" fmla="*/ 258457 h 303641"/>
                  <a:gd name="connsiteX4374" fmla="*/ 380456 w 1010331"/>
                  <a:gd name="connsiteY4374" fmla="*/ 253938 h 303641"/>
                  <a:gd name="connsiteX4375" fmla="*/ 380456 w 1010331"/>
                  <a:gd name="connsiteY4375" fmla="*/ 253938 h 303641"/>
                  <a:gd name="connsiteX4376" fmla="*/ 361478 w 1010331"/>
                  <a:gd name="connsiteY4376" fmla="*/ 253938 h 303641"/>
                  <a:gd name="connsiteX4377" fmla="*/ 365997 w 1010331"/>
                  <a:gd name="connsiteY4377" fmla="*/ 258457 h 303641"/>
                  <a:gd name="connsiteX4378" fmla="*/ 361478 w 1010331"/>
                  <a:gd name="connsiteY4378" fmla="*/ 262975 h 303641"/>
                  <a:gd name="connsiteX4379" fmla="*/ 356960 w 1010331"/>
                  <a:gd name="connsiteY4379" fmla="*/ 258457 h 303641"/>
                  <a:gd name="connsiteX4380" fmla="*/ 361478 w 1010331"/>
                  <a:gd name="connsiteY4380" fmla="*/ 253938 h 303641"/>
                  <a:gd name="connsiteX4381" fmla="*/ 361478 w 1010331"/>
                  <a:gd name="connsiteY4381" fmla="*/ 253938 h 303641"/>
                  <a:gd name="connsiteX4382" fmla="*/ 342501 w 1010331"/>
                  <a:gd name="connsiteY4382" fmla="*/ 253938 h 303641"/>
                  <a:gd name="connsiteX4383" fmla="*/ 347019 w 1010331"/>
                  <a:gd name="connsiteY4383" fmla="*/ 258457 h 303641"/>
                  <a:gd name="connsiteX4384" fmla="*/ 342501 w 1010331"/>
                  <a:gd name="connsiteY4384" fmla="*/ 262975 h 303641"/>
                  <a:gd name="connsiteX4385" fmla="*/ 337982 w 1010331"/>
                  <a:gd name="connsiteY4385" fmla="*/ 258457 h 303641"/>
                  <a:gd name="connsiteX4386" fmla="*/ 342501 w 1010331"/>
                  <a:gd name="connsiteY4386" fmla="*/ 253938 h 303641"/>
                  <a:gd name="connsiteX4387" fmla="*/ 342501 w 1010331"/>
                  <a:gd name="connsiteY4387" fmla="*/ 253938 h 303641"/>
                  <a:gd name="connsiteX4388" fmla="*/ 840437 w 1010331"/>
                  <a:gd name="connsiteY4388" fmla="*/ 244901 h 303641"/>
                  <a:gd name="connsiteX4389" fmla="*/ 844955 w 1010331"/>
                  <a:gd name="connsiteY4389" fmla="*/ 249420 h 303641"/>
                  <a:gd name="connsiteX4390" fmla="*/ 840437 w 1010331"/>
                  <a:gd name="connsiteY4390" fmla="*/ 253938 h 303641"/>
                  <a:gd name="connsiteX4391" fmla="*/ 835918 w 1010331"/>
                  <a:gd name="connsiteY4391" fmla="*/ 249420 h 303641"/>
                  <a:gd name="connsiteX4392" fmla="*/ 840437 w 1010331"/>
                  <a:gd name="connsiteY4392" fmla="*/ 244901 h 303641"/>
                  <a:gd name="connsiteX4393" fmla="*/ 840437 w 1010331"/>
                  <a:gd name="connsiteY4393" fmla="*/ 244901 h 303641"/>
                  <a:gd name="connsiteX4394" fmla="*/ 821459 w 1010331"/>
                  <a:gd name="connsiteY4394" fmla="*/ 244901 h 303641"/>
                  <a:gd name="connsiteX4395" fmla="*/ 825978 w 1010331"/>
                  <a:gd name="connsiteY4395" fmla="*/ 249420 h 303641"/>
                  <a:gd name="connsiteX4396" fmla="*/ 821459 w 1010331"/>
                  <a:gd name="connsiteY4396" fmla="*/ 253938 h 303641"/>
                  <a:gd name="connsiteX4397" fmla="*/ 816941 w 1010331"/>
                  <a:gd name="connsiteY4397" fmla="*/ 249420 h 303641"/>
                  <a:gd name="connsiteX4398" fmla="*/ 821459 w 1010331"/>
                  <a:gd name="connsiteY4398" fmla="*/ 244901 h 303641"/>
                  <a:gd name="connsiteX4399" fmla="*/ 821459 w 1010331"/>
                  <a:gd name="connsiteY4399" fmla="*/ 244901 h 303641"/>
                  <a:gd name="connsiteX4400" fmla="*/ 803385 w 1010331"/>
                  <a:gd name="connsiteY4400" fmla="*/ 244901 h 303641"/>
                  <a:gd name="connsiteX4401" fmla="*/ 807904 w 1010331"/>
                  <a:gd name="connsiteY4401" fmla="*/ 249420 h 303641"/>
                  <a:gd name="connsiteX4402" fmla="*/ 803385 w 1010331"/>
                  <a:gd name="connsiteY4402" fmla="*/ 253938 h 303641"/>
                  <a:gd name="connsiteX4403" fmla="*/ 798867 w 1010331"/>
                  <a:gd name="connsiteY4403" fmla="*/ 249420 h 303641"/>
                  <a:gd name="connsiteX4404" fmla="*/ 803385 w 1010331"/>
                  <a:gd name="connsiteY4404" fmla="*/ 244901 h 303641"/>
                  <a:gd name="connsiteX4405" fmla="*/ 803385 w 1010331"/>
                  <a:gd name="connsiteY4405" fmla="*/ 244901 h 303641"/>
                  <a:gd name="connsiteX4406" fmla="*/ 784408 w 1010331"/>
                  <a:gd name="connsiteY4406" fmla="*/ 244901 h 303641"/>
                  <a:gd name="connsiteX4407" fmla="*/ 788926 w 1010331"/>
                  <a:gd name="connsiteY4407" fmla="*/ 249420 h 303641"/>
                  <a:gd name="connsiteX4408" fmla="*/ 784408 w 1010331"/>
                  <a:gd name="connsiteY4408" fmla="*/ 253938 h 303641"/>
                  <a:gd name="connsiteX4409" fmla="*/ 779889 w 1010331"/>
                  <a:gd name="connsiteY4409" fmla="*/ 249420 h 303641"/>
                  <a:gd name="connsiteX4410" fmla="*/ 784408 w 1010331"/>
                  <a:gd name="connsiteY4410" fmla="*/ 244901 h 303641"/>
                  <a:gd name="connsiteX4411" fmla="*/ 784408 w 1010331"/>
                  <a:gd name="connsiteY4411" fmla="*/ 244901 h 303641"/>
                  <a:gd name="connsiteX4412" fmla="*/ 765430 w 1010331"/>
                  <a:gd name="connsiteY4412" fmla="*/ 244901 h 303641"/>
                  <a:gd name="connsiteX4413" fmla="*/ 769948 w 1010331"/>
                  <a:gd name="connsiteY4413" fmla="*/ 249420 h 303641"/>
                  <a:gd name="connsiteX4414" fmla="*/ 765430 w 1010331"/>
                  <a:gd name="connsiteY4414" fmla="*/ 253938 h 303641"/>
                  <a:gd name="connsiteX4415" fmla="*/ 760912 w 1010331"/>
                  <a:gd name="connsiteY4415" fmla="*/ 249420 h 303641"/>
                  <a:gd name="connsiteX4416" fmla="*/ 765430 w 1010331"/>
                  <a:gd name="connsiteY4416" fmla="*/ 244901 h 303641"/>
                  <a:gd name="connsiteX4417" fmla="*/ 765430 w 1010331"/>
                  <a:gd name="connsiteY4417" fmla="*/ 244901 h 303641"/>
                  <a:gd name="connsiteX4418" fmla="*/ 746452 w 1010331"/>
                  <a:gd name="connsiteY4418" fmla="*/ 244901 h 303641"/>
                  <a:gd name="connsiteX4419" fmla="*/ 750971 w 1010331"/>
                  <a:gd name="connsiteY4419" fmla="*/ 249420 h 303641"/>
                  <a:gd name="connsiteX4420" fmla="*/ 746452 w 1010331"/>
                  <a:gd name="connsiteY4420" fmla="*/ 253938 h 303641"/>
                  <a:gd name="connsiteX4421" fmla="*/ 741934 w 1010331"/>
                  <a:gd name="connsiteY4421" fmla="*/ 249420 h 303641"/>
                  <a:gd name="connsiteX4422" fmla="*/ 746452 w 1010331"/>
                  <a:gd name="connsiteY4422" fmla="*/ 244901 h 303641"/>
                  <a:gd name="connsiteX4423" fmla="*/ 746452 w 1010331"/>
                  <a:gd name="connsiteY4423" fmla="*/ 244901 h 303641"/>
                  <a:gd name="connsiteX4424" fmla="*/ 727475 w 1010331"/>
                  <a:gd name="connsiteY4424" fmla="*/ 244901 h 303641"/>
                  <a:gd name="connsiteX4425" fmla="*/ 731993 w 1010331"/>
                  <a:gd name="connsiteY4425" fmla="*/ 249420 h 303641"/>
                  <a:gd name="connsiteX4426" fmla="*/ 727475 w 1010331"/>
                  <a:gd name="connsiteY4426" fmla="*/ 253938 h 303641"/>
                  <a:gd name="connsiteX4427" fmla="*/ 722956 w 1010331"/>
                  <a:gd name="connsiteY4427" fmla="*/ 249420 h 303641"/>
                  <a:gd name="connsiteX4428" fmla="*/ 727475 w 1010331"/>
                  <a:gd name="connsiteY4428" fmla="*/ 244901 h 303641"/>
                  <a:gd name="connsiteX4429" fmla="*/ 727475 w 1010331"/>
                  <a:gd name="connsiteY4429" fmla="*/ 244901 h 303641"/>
                  <a:gd name="connsiteX4430" fmla="*/ 709401 w 1010331"/>
                  <a:gd name="connsiteY4430" fmla="*/ 244901 h 303641"/>
                  <a:gd name="connsiteX4431" fmla="*/ 713919 w 1010331"/>
                  <a:gd name="connsiteY4431" fmla="*/ 249420 h 303641"/>
                  <a:gd name="connsiteX4432" fmla="*/ 709401 w 1010331"/>
                  <a:gd name="connsiteY4432" fmla="*/ 253938 h 303641"/>
                  <a:gd name="connsiteX4433" fmla="*/ 704882 w 1010331"/>
                  <a:gd name="connsiteY4433" fmla="*/ 249420 h 303641"/>
                  <a:gd name="connsiteX4434" fmla="*/ 709401 w 1010331"/>
                  <a:gd name="connsiteY4434" fmla="*/ 244901 h 303641"/>
                  <a:gd name="connsiteX4435" fmla="*/ 709401 w 1010331"/>
                  <a:gd name="connsiteY4435" fmla="*/ 244901 h 303641"/>
                  <a:gd name="connsiteX4436" fmla="*/ 690423 w 1010331"/>
                  <a:gd name="connsiteY4436" fmla="*/ 244901 h 303641"/>
                  <a:gd name="connsiteX4437" fmla="*/ 694942 w 1010331"/>
                  <a:gd name="connsiteY4437" fmla="*/ 249420 h 303641"/>
                  <a:gd name="connsiteX4438" fmla="*/ 690423 w 1010331"/>
                  <a:gd name="connsiteY4438" fmla="*/ 253938 h 303641"/>
                  <a:gd name="connsiteX4439" fmla="*/ 685905 w 1010331"/>
                  <a:gd name="connsiteY4439" fmla="*/ 249420 h 303641"/>
                  <a:gd name="connsiteX4440" fmla="*/ 690423 w 1010331"/>
                  <a:gd name="connsiteY4440" fmla="*/ 244901 h 303641"/>
                  <a:gd name="connsiteX4441" fmla="*/ 690423 w 1010331"/>
                  <a:gd name="connsiteY4441" fmla="*/ 244901 h 303641"/>
                  <a:gd name="connsiteX4442" fmla="*/ 671446 w 1010331"/>
                  <a:gd name="connsiteY4442" fmla="*/ 244901 h 303641"/>
                  <a:gd name="connsiteX4443" fmla="*/ 675964 w 1010331"/>
                  <a:gd name="connsiteY4443" fmla="*/ 249420 h 303641"/>
                  <a:gd name="connsiteX4444" fmla="*/ 671446 w 1010331"/>
                  <a:gd name="connsiteY4444" fmla="*/ 253938 h 303641"/>
                  <a:gd name="connsiteX4445" fmla="*/ 666927 w 1010331"/>
                  <a:gd name="connsiteY4445" fmla="*/ 249420 h 303641"/>
                  <a:gd name="connsiteX4446" fmla="*/ 671446 w 1010331"/>
                  <a:gd name="connsiteY4446" fmla="*/ 244901 h 303641"/>
                  <a:gd name="connsiteX4447" fmla="*/ 671446 w 1010331"/>
                  <a:gd name="connsiteY4447" fmla="*/ 244901 h 303641"/>
                  <a:gd name="connsiteX4448" fmla="*/ 652468 w 1010331"/>
                  <a:gd name="connsiteY4448" fmla="*/ 244901 h 303641"/>
                  <a:gd name="connsiteX4449" fmla="*/ 656987 w 1010331"/>
                  <a:gd name="connsiteY4449" fmla="*/ 249420 h 303641"/>
                  <a:gd name="connsiteX4450" fmla="*/ 652468 w 1010331"/>
                  <a:gd name="connsiteY4450" fmla="*/ 253938 h 303641"/>
                  <a:gd name="connsiteX4451" fmla="*/ 647950 w 1010331"/>
                  <a:gd name="connsiteY4451" fmla="*/ 249420 h 303641"/>
                  <a:gd name="connsiteX4452" fmla="*/ 652468 w 1010331"/>
                  <a:gd name="connsiteY4452" fmla="*/ 244901 h 303641"/>
                  <a:gd name="connsiteX4453" fmla="*/ 652468 w 1010331"/>
                  <a:gd name="connsiteY4453" fmla="*/ 244901 h 303641"/>
                  <a:gd name="connsiteX4454" fmla="*/ 633490 w 1010331"/>
                  <a:gd name="connsiteY4454" fmla="*/ 244901 h 303641"/>
                  <a:gd name="connsiteX4455" fmla="*/ 638009 w 1010331"/>
                  <a:gd name="connsiteY4455" fmla="*/ 249420 h 303641"/>
                  <a:gd name="connsiteX4456" fmla="*/ 633490 w 1010331"/>
                  <a:gd name="connsiteY4456" fmla="*/ 253938 h 303641"/>
                  <a:gd name="connsiteX4457" fmla="*/ 628972 w 1010331"/>
                  <a:gd name="connsiteY4457" fmla="*/ 249420 h 303641"/>
                  <a:gd name="connsiteX4458" fmla="*/ 633490 w 1010331"/>
                  <a:gd name="connsiteY4458" fmla="*/ 244901 h 303641"/>
                  <a:gd name="connsiteX4459" fmla="*/ 633490 w 1010331"/>
                  <a:gd name="connsiteY4459" fmla="*/ 244901 h 303641"/>
                  <a:gd name="connsiteX4460" fmla="*/ 615417 w 1010331"/>
                  <a:gd name="connsiteY4460" fmla="*/ 244901 h 303641"/>
                  <a:gd name="connsiteX4461" fmla="*/ 619935 w 1010331"/>
                  <a:gd name="connsiteY4461" fmla="*/ 249420 h 303641"/>
                  <a:gd name="connsiteX4462" fmla="*/ 615417 w 1010331"/>
                  <a:gd name="connsiteY4462" fmla="*/ 253938 h 303641"/>
                  <a:gd name="connsiteX4463" fmla="*/ 610898 w 1010331"/>
                  <a:gd name="connsiteY4463" fmla="*/ 249420 h 303641"/>
                  <a:gd name="connsiteX4464" fmla="*/ 615417 w 1010331"/>
                  <a:gd name="connsiteY4464" fmla="*/ 244901 h 303641"/>
                  <a:gd name="connsiteX4465" fmla="*/ 615417 w 1010331"/>
                  <a:gd name="connsiteY4465" fmla="*/ 244901 h 303641"/>
                  <a:gd name="connsiteX4466" fmla="*/ 596439 w 1010331"/>
                  <a:gd name="connsiteY4466" fmla="*/ 244901 h 303641"/>
                  <a:gd name="connsiteX4467" fmla="*/ 600957 w 1010331"/>
                  <a:gd name="connsiteY4467" fmla="*/ 249420 h 303641"/>
                  <a:gd name="connsiteX4468" fmla="*/ 596439 w 1010331"/>
                  <a:gd name="connsiteY4468" fmla="*/ 253938 h 303641"/>
                  <a:gd name="connsiteX4469" fmla="*/ 591920 w 1010331"/>
                  <a:gd name="connsiteY4469" fmla="*/ 249420 h 303641"/>
                  <a:gd name="connsiteX4470" fmla="*/ 596439 w 1010331"/>
                  <a:gd name="connsiteY4470" fmla="*/ 244901 h 303641"/>
                  <a:gd name="connsiteX4471" fmla="*/ 596439 w 1010331"/>
                  <a:gd name="connsiteY4471" fmla="*/ 244901 h 303641"/>
                  <a:gd name="connsiteX4472" fmla="*/ 577461 w 1010331"/>
                  <a:gd name="connsiteY4472" fmla="*/ 244901 h 303641"/>
                  <a:gd name="connsiteX4473" fmla="*/ 581980 w 1010331"/>
                  <a:gd name="connsiteY4473" fmla="*/ 249420 h 303641"/>
                  <a:gd name="connsiteX4474" fmla="*/ 577461 w 1010331"/>
                  <a:gd name="connsiteY4474" fmla="*/ 253938 h 303641"/>
                  <a:gd name="connsiteX4475" fmla="*/ 572943 w 1010331"/>
                  <a:gd name="connsiteY4475" fmla="*/ 249420 h 303641"/>
                  <a:gd name="connsiteX4476" fmla="*/ 577461 w 1010331"/>
                  <a:gd name="connsiteY4476" fmla="*/ 244901 h 303641"/>
                  <a:gd name="connsiteX4477" fmla="*/ 577461 w 1010331"/>
                  <a:gd name="connsiteY4477" fmla="*/ 244901 h 303641"/>
                  <a:gd name="connsiteX4478" fmla="*/ 558484 w 1010331"/>
                  <a:gd name="connsiteY4478" fmla="*/ 244901 h 303641"/>
                  <a:gd name="connsiteX4479" fmla="*/ 563002 w 1010331"/>
                  <a:gd name="connsiteY4479" fmla="*/ 249420 h 303641"/>
                  <a:gd name="connsiteX4480" fmla="*/ 558484 w 1010331"/>
                  <a:gd name="connsiteY4480" fmla="*/ 253938 h 303641"/>
                  <a:gd name="connsiteX4481" fmla="*/ 553965 w 1010331"/>
                  <a:gd name="connsiteY4481" fmla="*/ 249420 h 303641"/>
                  <a:gd name="connsiteX4482" fmla="*/ 558484 w 1010331"/>
                  <a:gd name="connsiteY4482" fmla="*/ 244901 h 303641"/>
                  <a:gd name="connsiteX4483" fmla="*/ 558484 w 1010331"/>
                  <a:gd name="connsiteY4483" fmla="*/ 244901 h 303641"/>
                  <a:gd name="connsiteX4484" fmla="*/ 539506 w 1010331"/>
                  <a:gd name="connsiteY4484" fmla="*/ 244901 h 303641"/>
                  <a:gd name="connsiteX4485" fmla="*/ 544025 w 1010331"/>
                  <a:gd name="connsiteY4485" fmla="*/ 249420 h 303641"/>
                  <a:gd name="connsiteX4486" fmla="*/ 539506 w 1010331"/>
                  <a:gd name="connsiteY4486" fmla="*/ 253938 h 303641"/>
                  <a:gd name="connsiteX4487" fmla="*/ 534988 w 1010331"/>
                  <a:gd name="connsiteY4487" fmla="*/ 249420 h 303641"/>
                  <a:gd name="connsiteX4488" fmla="*/ 539506 w 1010331"/>
                  <a:gd name="connsiteY4488" fmla="*/ 244901 h 303641"/>
                  <a:gd name="connsiteX4489" fmla="*/ 539506 w 1010331"/>
                  <a:gd name="connsiteY4489" fmla="*/ 244901 h 303641"/>
                  <a:gd name="connsiteX4490" fmla="*/ 521432 w 1010331"/>
                  <a:gd name="connsiteY4490" fmla="*/ 244901 h 303641"/>
                  <a:gd name="connsiteX4491" fmla="*/ 525951 w 1010331"/>
                  <a:gd name="connsiteY4491" fmla="*/ 249420 h 303641"/>
                  <a:gd name="connsiteX4492" fmla="*/ 521432 w 1010331"/>
                  <a:gd name="connsiteY4492" fmla="*/ 253938 h 303641"/>
                  <a:gd name="connsiteX4493" fmla="*/ 516914 w 1010331"/>
                  <a:gd name="connsiteY4493" fmla="*/ 249420 h 303641"/>
                  <a:gd name="connsiteX4494" fmla="*/ 521432 w 1010331"/>
                  <a:gd name="connsiteY4494" fmla="*/ 244901 h 303641"/>
                  <a:gd name="connsiteX4495" fmla="*/ 521432 w 1010331"/>
                  <a:gd name="connsiteY4495" fmla="*/ 244901 h 303641"/>
                  <a:gd name="connsiteX4496" fmla="*/ 502455 w 1010331"/>
                  <a:gd name="connsiteY4496" fmla="*/ 244901 h 303641"/>
                  <a:gd name="connsiteX4497" fmla="*/ 506973 w 1010331"/>
                  <a:gd name="connsiteY4497" fmla="*/ 249420 h 303641"/>
                  <a:gd name="connsiteX4498" fmla="*/ 502455 w 1010331"/>
                  <a:gd name="connsiteY4498" fmla="*/ 253938 h 303641"/>
                  <a:gd name="connsiteX4499" fmla="*/ 497936 w 1010331"/>
                  <a:gd name="connsiteY4499" fmla="*/ 249420 h 303641"/>
                  <a:gd name="connsiteX4500" fmla="*/ 502455 w 1010331"/>
                  <a:gd name="connsiteY4500" fmla="*/ 244901 h 303641"/>
                  <a:gd name="connsiteX4501" fmla="*/ 502455 w 1010331"/>
                  <a:gd name="connsiteY4501" fmla="*/ 244901 h 303641"/>
                  <a:gd name="connsiteX4502" fmla="*/ 483477 w 1010331"/>
                  <a:gd name="connsiteY4502" fmla="*/ 244901 h 303641"/>
                  <a:gd name="connsiteX4503" fmla="*/ 487995 w 1010331"/>
                  <a:gd name="connsiteY4503" fmla="*/ 249420 h 303641"/>
                  <a:gd name="connsiteX4504" fmla="*/ 483477 w 1010331"/>
                  <a:gd name="connsiteY4504" fmla="*/ 253938 h 303641"/>
                  <a:gd name="connsiteX4505" fmla="*/ 478959 w 1010331"/>
                  <a:gd name="connsiteY4505" fmla="*/ 249420 h 303641"/>
                  <a:gd name="connsiteX4506" fmla="*/ 483477 w 1010331"/>
                  <a:gd name="connsiteY4506" fmla="*/ 244901 h 303641"/>
                  <a:gd name="connsiteX4507" fmla="*/ 483477 w 1010331"/>
                  <a:gd name="connsiteY4507" fmla="*/ 244901 h 303641"/>
                  <a:gd name="connsiteX4508" fmla="*/ 464499 w 1010331"/>
                  <a:gd name="connsiteY4508" fmla="*/ 244901 h 303641"/>
                  <a:gd name="connsiteX4509" fmla="*/ 469018 w 1010331"/>
                  <a:gd name="connsiteY4509" fmla="*/ 249420 h 303641"/>
                  <a:gd name="connsiteX4510" fmla="*/ 464499 w 1010331"/>
                  <a:gd name="connsiteY4510" fmla="*/ 253938 h 303641"/>
                  <a:gd name="connsiteX4511" fmla="*/ 459981 w 1010331"/>
                  <a:gd name="connsiteY4511" fmla="*/ 249420 h 303641"/>
                  <a:gd name="connsiteX4512" fmla="*/ 464499 w 1010331"/>
                  <a:gd name="connsiteY4512" fmla="*/ 244901 h 303641"/>
                  <a:gd name="connsiteX4513" fmla="*/ 464499 w 1010331"/>
                  <a:gd name="connsiteY4513" fmla="*/ 244901 h 303641"/>
                  <a:gd name="connsiteX4514" fmla="*/ 446425 w 1010331"/>
                  <a:gd name="connsiteY4514" fmla="*/ 244901 h 303641"/>
                  <a:gd name="connsiteX4515" fmla="*/ 450944 w 1010331"/>
                  <a:gd name="connsiteY4515" fmla="*/ 249420 h 303641"/>
                  <a:gd name="connsiteX4516" fmla="*/ 446425 w 1010331"/>
                  <a:gd name="connsiteY4516" fmla="*/ 253938 h 303641"/>
                  <a:gd name="connsiteX4517" fmla="*/ 441907 w 1010331"/>
                  <a:gd name="connsiteY4517" fmla="*/ 249420 h 303641"/>
                  <a:gd name="connsiteX4518" fmla="*/ 446425 w 1010331"/>
                  <a:gd name="connsiteY4518" fmla="*/ 244901 h 303641"/>
                  <a:gd name="connsiteX4519" fmla="*/ 446425 w 1010331"/>
                  <a:gd name="connsiteY4519" fmla="*/ 244901 h 303641"/>
                  <a:gd name="connsiteX4520" fmla="*/ 427448 w 1010331"/>
                  <a:gd name="connsiteY4520" fmla="*/ 244901 h 303641"/>
                  <a:gd name="connsiteX4521" fmla="*/ 431966 w 1010331"/>
                  <a:gd name="connsiteY4521" fmla="*/ 249420 h 303641"/>
                  <a:gd name="connsiteX4522" fmla="*/ 427448 w 1010331"/>
                  <a:gd name="connsiteY4522" fmla="*/ 253938 h 303641"/>
                  <a:gd name="connsiteX4523" fmla="*/ 422929 w 1010331"/>
                  <a:gd name="connsiteY4523" fmla="*/ 249420 h 303641"/>
                  <a:gd name="connsiteX4524" fmla="*/ 427448 w 1010331"/>
                  <a:gd name="connsiteY4524" fmla="*/ 244901 h 303641"/>
                  <a:gd name="connsiteX4525" fmla="*/ 427448 w 1010331"/>
                  <a:gd name="connsiteY4525" fmla="*/ 244901 h 303641"/>
                  <a:gd name="connsiteX4526" fmla="*/ 408470 w 1010331"/>
                  <a:gd name="connsiteY4526" fmla="*/ 244901 h 303641"/>
                  <a:gd name="connsiteX4527" fmla="*/ 412989 w 1010331"/>
                  <a:gd name="connsiteY4527" fmla="*/ 249420 h 303641"/>
                  <a:gd name="connsiteX4528" fmla="*/ 408470 w 1010331"/>
                  <a:gd name="connsiteY4528" fmla="*/ 253938 h 303641"/>
                  <a:gd name="connsiteX4529" fmla="*/ 403952 w 1010331"/>
                  <a:gd name="connsiteY4529" fmla="*/ 249420 h 303641"/>
                  <a:gd name="connsiteX4530" fmla="*/ 408470 w 1010331"/>
                  <a:gd name="connsiteY4530" fmla="*/ 244901 h 303641"/>
                  <a:gd name="connsiteX4531" fmla="*/ 408470 w 1010331"/>
                  <a:gd name="connsiteY4531" fmla="*/ 244901 h 303641"/>
                  <a:gd name="connsiteX4532" fmla="*/ 389493 w 1010331"/>
                  <a:gd name="connsiteY4532" fmla="*/ 244901 h 303641"/>
                  <a:gd name="connsiteX4533" fmla="*/ 394011 w 1010331"/>
                  <a:gd name="connsiteY4533" fmla="*/ 249420 h 303641"/>
                  <a:gd name="connsiteX4534" fmla="*/ 389493 w 1010331"/>
                  <a:gd name="connsiteY4534" fmla="*/ 253938 h 303641"/>
                  <a:gd name="connsiteX4535" fmla="*/ 384974 w 1010331"/>
                  <a:gd name="connsiteY4535" fmla="*/ 249420 h 303641"/>
                  <a:gd name="connsiteX4536" fmla="*/ 389493 w 1010331"/>
                  <a:gd name="connsiteY4536" fmla="*/ 244901 h 303641"/>
                  <a:gd name="connsiteX4537" fmla="*/ 389493 w 1010331"/>
                  <a:gd name="connsiteY4537" fmla="*/ 244901 h 303641"/>
                  <a:gd name="connsiteX4538" fmla="*/ 370515 w 1010331"/>
                  <a:gd name="connsiteY4538" fmla="*/ 244901 h 303641"/>
                  <a:gd name="connsiteX4539" fmla="*/ 375034 w 1010331"/>
                  <a:gd name="connsiteY4539" fmla="*/ 249420 h 303641"/>
                  <a:gd name="connsiteX4540" fmla="*/ 370515 w 1010331"/>
                  <a:gd name="connsiteY4540" fmla="*/ 253938 h 303641"/>
                  <a:gd name="connsiteX4541" fmla="*/ 365997 w 1010331"/>
                  <a:gd name="connsiteY4541" fmla="*/ 249420 h 303641"/>
                  <a:gd name="connsiteX4542" fmla="*/ 370515 w 1010331"/>
                  <a:gd name="connsiteY4542" fmla="*/ 244901 h 303641"/>
                  <a:gd name="connsiteX4543" fmla="*/ 370515 w 1010331"/>
                  <a:gd name="connsiteY4543" fmla="*/ 244901 h 303641"/>
                  <a:gd name="connsiteX4544" fmla="*/ 352441 w 1010331"/>
                  <a:gd name="connsiteY4544" fmla="*/ 244901 h 303641"/>
                  <a:gd name="connsiteX4545" fmla="*/ 356960 w 1010331"/>
                  <a:gd name="connsiteY4545" fmla="*/ 249420 h 303641"/>
                  <a:gd name="connsiteX4546" fmla="*/ 352441 w 1010331"/>
                  <a:gd name="connsiteY4546" fmla="*/ 253938 h 303641"/>
                  <a:gd name="connsiteX4547" fmla="*/ 347923 w 1010331"/>
                  <a:gd name="connsiteY4547" fmla="*/ 249420 h 303641"/>
                  <a:gd name="connsiteX4548" fmla="*/ 352441 w 1010331"/>
                  <a:gd name="connsiteY4548" fmla="*/ 244901 h 303641"/>
                  <a:gd name="connsiteX4549" fmla="*/ 352441 w 1010331"/>
                  <a:gd name="connsiteY4549" fmla="*/ 244901 h 303641"/>
                  <a:gd name="connsiteX4550" fmla="*/ 333464 w 1010331"/>
                  <a:gd name="connsiteY4550" fmla="*/ 244901 h 303641"/>
                  <a:gd name="connsiteX4551" fmla="*/ 337982 w 1010331"/>
                  <a:gd name="connsiteY4551" fmla="*/ 249420 h 303641"/>
                  <a:gd name="connsiteX4552" fmla="*/ 333464 w 1010331"/>
                  <a:gd name="connsiteY4552" fmla="*/ 253938 h 303641"/>
                  <a:gd name="connsiteX4553" fmla="*/ 328945 w 1010331"/>
                  <a:gd name="connsiteY4553" fmla="*/ 249420 h 303641"/>
                  <a:gd name="connsiteX4554" fmla="*/ 333464 w 1010331"/>
                  <a:gd name="connsiteY4554" fmla="*/ 244901 h 303641"/>
                  <a:gd name="connsiteX4555" fmla="*/ 333464 w 1010331"/>
                  <a:gd name="connsiteY4555" fmla="*/ 244901 h 303641"/>
                  <a:gd name="connsiteX4556" fmla="*/ 314486 w 1010331"/>
                  <a:gd name="connsiteY4556" fmla="*/ 244901 h 303641"/>
                  <a:gd name="connsiteX4557" fmla="*/ 319004 w 1010331"/>
                  <a:gd name="connsiteY4557" fmla="*/ 249420 h 303641"/>
                  <a:gd name="connsiteX4558" fmla="*/ 314486 w 1010331"/>
                  <a:gd name="connsiteY4558" fmla="*/ 253938 h 303641"/>
                  <a:gd name="connsiteX4559" fmla="*/ 309968 w 1010331"/>
                  <a:gd name="connsiteY4559" fmla="*/ 249420 h 303641"/>
                  <a:gd name="connsiteX4560" fmla="*/ 314486 w 1010331"/>
                  <a:gd name="connsiteY4560" fmla="*/ 244901 h 303641"/>
                  <a:gd name="connsiteX4561" fmla="*/ 314486 w 1010331"/>
                  <a:gd name="connsiteY4561" fmla="*/ 244901 h 303641"/>
                  <a:gd name="connsiteX4562" fmla="*/ 295508 w 1010331"/>
                  <a:gd name="connsiteY4562" fmla="*/ 244901 h 303641"/>
                  <a:gd name="connsiteX4563" fmla="*/ 300027 w 1010331"/>
                  <a:gd name="connsiteY4563" fmla="*/ 249420 h 303641"/>
                  <a:gd name="connsiteX4564" fmla="*/ 295508 w 1010331"/>
                  <a:gd name="connsiteY4564" fmla="*/ 253938 h 303641"/>
                  <a:gd name="connsiteX4565" fmla="*/ 290990 w 1010331"/>
                  <a:gd name="connsiteY4565" fmla="*/ 249420 h 303641"/>
                  <a:gd name="connsiteX4566" fmla="*/ 295508 w 1010331"/>
                  <a:gd name="connsiteY4566" fmla="*/ 244901 h 303641"/>
                  <a:gd name="connsiteX4567" fmla="*/ 295508 w 1010331"/>
                  <a:gd name="connsiteY4567" fmla="*/ 244901 h 303641"/>
                  <a:gd name="connsiteX4568" fmla="*/ 831400 w 1010331"/>
                  <a:gd name="connsiteY4568" fmla="*/ 234057 h 303641"/>
                  <a:gd name="connsiteX4569" fmla="*/ 835918 w 1010331"/>
                  <a:gd name="connsiteY4569" fmla="*/ 238576 h 303641"/>
                  <a:gd name="connsiteX4570" fmla="*/ 831400 w 1010331"/>
                  <a:gd name="connsiteY4570" fmla="*/ 243094 h 303641"/>
                  <a:gd name="connsiteX4571" fmla="*/ 826881 w 1010331"/>
                  <a:gd name="connsiteY4571" fmla="*/ 238576 h 303641"/>
                  <a:gd name="connsiteX4572" fmla="*/ 831400 w 1010331"/>
                  <a:gd name="connsiteY4572" fmla="*/ 234057 h 303641"/>
                  <a:gd name="connsiteX4573" fmla="*/ 831400 w 1010331"/>
                  <a:gd name="connsiteY4573" fmla="*/ 234057 h 303641"/>
                  <a:gd name="connsiteX4574" fmla="*/ 812422 w 1010331"/>
                  <a:gd name="connsiteY4574" fmla="*/ 234057 h 303641"/>
                  <a:gd name="connsiteX4575" fmla="*/ 816941 w 1010331"/>
                  <a:gd name="connsiteY4575" fmla="*/ 238576 h 303641"/>
                  <a:gd name="connsiteX4576" fmla="*/ 812422 w 1010331"/>
                  <a:gd name="connsiteY4576" fmla="*/ 243094 h 303641"/>
                  <a:gd name="connsiteX4577" fmla="*/ 807904 w 1010331"/>
                  <a:gd name="connsiteY4577" fmla="*/ 238576 h 303641"/>
                  <a:gd name="connsiteX4578" fmla="*/ 812422 w 1010331"/>
                  <a:gd name="connsiteY4578" fmla="*/ 234057 h 303641"/>
                  <a:gd name="connsiteX4579" fmla="*/ 812422 w 1010331"/>
                  <a:gd name="connsiteY4579" fmla="*/ 234057 h 303641"/>
                  <a:gd name="connsiteX4580" fmla="*/ 793445 w 1010331"/>
                  <a:gd name="connsiteY4580" fmla="*/ 234057 h 303641"/>
                  <a:gd name="connsiteX4581" fmla="*/ 797963 w 1010331"/>
                  <a:gd name="connsiteY4581" fmla="*/ 238576 h 303641"/>
                  <a:gd name="connsiteX4582" fmla="*/ 793445 w 1010331"/>
                  <a:gd name="connsiteY4582" fmla="*/ 243094 h 303641"/>
                  <a:gd name="connsiteX4583" fmla="*/ 788926 w 1010331"/>
                  <a:gd name="connsiteY4583" fmla="*/ 238576 h 303641"/>
                  <a:gd name="connsiteX4584" fmla="*/ 793445 w 1010331"/>
                  <a:gd name="connsiteY4584" fmla="*/ 234057 h 303641"/>
                  <a:gd name="connsiteX4585" fmla="*/ 793445 w 1010331"/>
                  <a:gd name="connsiteY4585" fmla="*/ 234057 h 303641"/>
                  <a:gd name="connsiteX4586" fmla="*/ 774467 w 1010331"/>
                  <a:gd name="connsiteY4586" fmla="*/ 234057 h 303641"/>
                  <a:gd name="connsiteX4587" fmla="*/ 778985 w 1010331"/>
                  <a:gd name="connsiteY4587" fmla="*/ 238576 h 303641"/>
                  <a:gd name="connsiteX4588" fmla="*/ 774467 w 1010331"/>
                  <a:gd name="connsiteY4588" fmla="*/ 243094 h 303641"/>
                  <a:gd name="connsiteX4589" fmla="*/ 769948 w 1010331"/>
                  <a:gd name="connsiteY4589" fmla="*/ 238576 h 303641"/>
                  <a:gd name="connsiteX4590" fmla="*/ 774467 w 1010331"/>
                  <a:gd name="connsiteY4590" fmla="*/ 234057 h 303641"/>
                  <a:gd name="connsiteX4591" fmla="*/ 774467 w 1010331"/>
                  <a:gd name="connsiteY4591" fmla="*/ 234057 h 303641"/>
                  <a:gd name="connsiteX4592" fmla="*/ 756393 w 1010331"/>
                  <a:gd name="connsiteY4592" fmla="*/ 234057 h 303641"/>
                  <a:gd name="connsiteX4593" fmla="*/ 760912 w 1010331"/>
                  <a:gd name="connsiteY4593" fmla="*/ 238576 h 303641"/>
                  <a:gd name="connsiteX4594" fmla="*/ 756393 w 1010331"/>
                  <a:gd name="connsiteY4594" fmla="*/ 243094 h 303641"/>
                  <a:gd name="connsiteX4595" fmla="*/ 751875 w 1010331"/>
                  <a:gd name="connsiteY4595" fmla="*/ 238576 h 303641"/>
                  <a:gd name="connsiteX4596" fmla="*/ 756393 w 1010331"/>
                  <a:gd name="connsiteY4596" fmla="*/ 234057 h 303641"/>
                  <a:gd name="connsiteX4597" fmla="*/ 756393 w 1010331"/>
                  <a:gd name="connsiteY4597" fmla="*/ 234057 h 303641"/>
                  <a:gd name="connsiteX4598" fmla="*/ 737415 w 1010331"/>
                  <a:gd name="connsiteY4598" fmla="*/ 234057 h 303641"/>
                  <a:gd name="connsiteX4599" fmla="*/ 741934 w 1010331"/>
                  <a:gd name="connsiteY4599" fmla="*/ 238576 h 303641"/>
                  <a:gd name="connsiteX4600" fmla="*/ 737415 w 1010331"/>
                  <a:gd name="connsiteY4600" fmla="*/ 243094 h 303641"/>
                  <a:gd name="connsiteX4601" fmla="*/ 732897 w 1010331"/>
                  <a:gd name="connsiteY4601" fmla="*/ 238576 h 303641"/>
                  <a:gd name="connsiteX4602" fmla="*/ 737415 w 1010331"/>
                  <a:gd name="connsiteY4602" fmla="*/ 234057 h 303641"/>
                  <a:gd name="connsiteX4603" fmla="*/ 737415 w 1010331"/>
                  <a:gd name="connsiteY4603" fmla="*/ 234057 h 303641"/>
                  <a:gd name="connsiteX4604" fmla="*/ 718438 w 1010331"/>
                  <a:gd name="connsiteY4604" fmla="*/ 234057 h 303641"/>
                  <a:gd name="connsiteX4605" fmla="*/ 722956 w 1010331"/>
                  <a:gd name="connsiteY4605" fmla="*/ 238576 h 303641"/>
                  <a:gd name="connsiteX4606" fmla="*/ 718438 w 1010331"/>
                  <a:gd name="connsiteY4606" fmla="*/ 243094 h 303641"/>
                  <a:gd name="connsiteX4607" fmla="*/ 713919 w 1010331"/>
                  <a:gd name="connsiteY4607" fmla="*/ 238576 h 303641"/>
                  <a:gd name="connsiteX4608" fmla="*/ 718438 w 1010331"/>
                  <a:gd name="connsiteY4608" fmla="*/ 234057 h 303641"/>
                  <a:gd name="connsiteX4609" fmla="*/ 718438 w 1010331"/>
                  <a:gd name="connsiteY4609" fmla="*/ 234057 h 303641"/>
                  <a:gd name="connsiteX4610" fmla="*/ 699460 w 1010331"/>
                  <a:gd name="connsiteY4610" fmla="*/ 234057 h 303641"/>
                  <a:gd name="connsiteX4611" fmla="*/ 703979 w 1010331"/>
                  <a:gd name="connsiteY4611" fmla="*/ 238576 h 303641"/>
                  <a:gd name="connsiteX4612" fmla="*/ 699460 w 1010331"/>
                  <a:gd name="connsiteY4612" fmla="*/ 243094 h 303641"/>
                  <a:gd name="connsiteX4613" fmla="*/ 694942 w 1010331"/>
                  <a:gd name="connsiteY4613" fmla="*/ 238576 h 303641"/>
                  <a:gd name="connsiteX4614" fmla="*/ 699460 w 1010331"/>
                  <a:gd name="connsiteY4614" fmla="*/ 234057 h 303641"/>
                  <a:gd name="connsiteX4615" fmla="*/ 699460 w 1010331"/>
                  <a:gd name="connsiteY4615" fmla="*/ 234057 h 303641"/>
                  <a:gd name="connsiteX4616" fmla="*/ 680483 w 1010331"/>
                  <a:gd name="connsiteY4616" fmla="*/ 234057 h 303641"/>
                  <a:gd name="connsiteX4617" fmla="*/ 685001 w 1010331"/>
                  <a:gd name="connsiteY4617" fmla="*/ 238576 h 303641"/>
                  <a:gd name="connsiteX4618" fmla="*/ 680483 w 1010331"/>
                  <a:gd name="connsiteY4618" fmla="*/ 243094 h 303641"/>
                  <a:gd name="connsiteX4619" fmla="*/ 675964 w 1010331"/>
                  <a:gd name="connsiteY4619" fmla="*/ 238576 h 303641"/>
                  <a:gd name="connsiteX4620" fmla="*/ 680483 w 1010331"/>
                  <a:gd name="connsiteY4620" fmla="*/ 234057 h 303641"/>
                  <a:gd name="connsiteX4621" fmla="*/ 680483 w 1010331"/>
                  <a:gd name="connsiteY4621" fmla="*/ 234057 h 303641"/>
                  <a:gd name="connsiteX4622" fmla="*/ 662409 w 1010331"/>
                  <a:gd name="connsiteY4622" fmla="*/ 234057 h 303641"/>
                  <a:gd name="connsiteX4623" fmla="*/ 666927 w 1010331"/>
                  <a:gd name="connsiteY4623" fmla="*/ 238576 h 303641"/>
                  <a:gd name="connsiteX4624" fmla="*/ 662409 w 1010331"/>
                  <a:gd name="connsiteY4624" fmla="*/ 243094 h 303641"/>
                  <a:gd name="connsiteX4625" fmla="*/ 657890 w 1010331"/>
                  <a:gd name="connsiteY4625" fmla="*/ 238576 h 303641"/>
                  <a:gd name="connsiteX4626" fmla="*/ 662409 w 1010331"/>
                  <a:gd name="connsiteY4626" fmla="*/ 234057 h 303641"/>
                  <a:gd name="connsiteX4627" fmla="*/ 662409 w 1010331"/>
                  <a:gd name="connsiteY4627" fmla="*/ 234057 h 303641"/>
                  <a:gd name="connsiteX4628" fmla="*/ 643431 w 1010331"/>
                  <a:gd name="connsiteY4628" fmla="*/ 234057 h 303641"/>
                  <a:gd name="connsiteX4629" fmla="*/ 647950 w 1010331"/>
                  <a:gd name="connsiteY4629" fmla="*/ 238576 h 303641"/>
                  <a:gd name="connsiteX4630" fmla="*/ 643431 w 1010331"/>
                  <a:gd name="connsiteY4630" fmla="*/ 243094 h 303641"/>
                  <a:gd name="connsiteX4631" fmla="*/ 638913 w 1010331"/>
                  <a:gd name="connsiteY4631" fmla="*/ 238576 h 303641"/>
                  <a:gd name="connsiteX4632" fmla="*/ 643431 w 1010331"/>
                  <a:gd name="connsiteY4632" fmla="*/ 234057 h 303641"/>
                  <a:gd name="connsiteX4633" fmla="*/ 643431 w 1010331"/>
                  <a:gd name="connsiteY4633" fmla="*/ 234057 h 303641"/>
                  <a:gd name="connsiteX4634" fmla="*/ 624453 w 1010331"/>
                  <a:gd name="connsiteY4634" fmla="*/ 234057 h 303641"/>
                  <a:gd name="connsiteX4635" fmla="*/ 628972 w 1010331"/>
                  <a:gd name="connsiteY4635" fmla="*/ 238576 h 303641"/>
                  <a:gd name="connsiteX4636" fmla="*/ 624453 w 1010331"/>
                  <a:gd name="connsiteY4636" fmla="*/ 243094 h 303641"/>
                  <a:gd name="connsiteX4637" fmla="*/ 619935 w 1010331"/>
                  <a:gd name="connsiteY4637" fmla="*/ 238576 h 303641"/>
                  <a:gd name="connsiteX4638" fmla="*/ 624453 w 1010331"/>
                  <a:gd name="connsiteY4638" fmla="*/ 234057 h 303641"/>
                  <a:gd name="connsiteX4639" fmla="*/ 624453 w 1010331"/>
                  <a:gd name="connsiteY4639" fmla="*/ 234057 h 303641"/>
                  <a:gd name="connsiteX4640" fmla="*/ 605476 w 1010331"/>
                  <a:gd name="connsiteY4640" fmla="*/ 234057 h 303641"/>
                  <a:gd name="connsiteX4641" fmla="*/ 609994 w 1010331"/>
                  <a:gd name="connsiteY4641" fmla="*/ 238576 h 303641"/>
                  <a:gd name="connsiteX4642" fmla="*/ 605476 w 1010331"/>
                  <a:gd name="connsiteY4642" fmla="*/ 243094 h 303641"/>
                  <a:gd name="connsiteX4643" fmla="*/ 600957 w 1010331"/>
                  <a:gd name="connsiteY4643" fmla="*/ 238576 h 303641"/>
                  <a:gd name="connsiteX4644" fmla="*/ 605476 w 1010331"/>
                  <a:gd name="connsiteY4644" fmla="*/ 234057 h 303641"/>
                  <a:gd name="connsiteX4645" fmla="*/ 605476 w 1010331"/>
                  <a:gd name="connsiteY4645" fmla="*/ 234057 h 303641"/>
                  <a:gd name="connsiteX4646" fmla="*/ 586498 w 1010331"/>
                  <a:gd name="connsiteY4646" fmla="*/ 234057 h 303641"/>
                  <a:gd name="connsiteX4647" fmla="*/ 591017 w 1010331"/>
                  <a:gd name="connsiteY4647" fmla="*/ 238576 h 303641"/>
                  <a:gd name="connsiteX4648" fmla="*/ 586498 w 1010331"/>
                  <a:gd name="connsiteY4648" fmla="*/ 243094 h 303641"/>
                  <a:gd name="connsiteX4649" fmla="*/ 581980 w 1010331"/>
                  <a:gd name="connsiteY4649" fmla="*/ 238576 h 303641"/>
                  <a:gd name="connsiteX4650" fmla="*/ 586498 w 1010331"/>
                  <a:gd name="connsiteY4650" fmla="*/ 234057 h 303641"/>
                  <a:gd name="connsiteX4651" fmla="*/ 586498 w 1010331"/>
                  <a:gd name="connsiteY4651" fmla="*/ 234057 h 303641"/>
                  <a:gd name="connsiteX4652" fmla="*/ 568424 w 1010331"/>
                  <a:gd name="connsiteY4652" fmla="*/ 234057 h 303641"/>
                  <a:gd name="connsiteX4653" fmla="*/ 572943 w 1010331"/>
                  <a:gd name="connsiteY4653" fmla="*/ 238576 h 303641"/>
                  <a:gd name="connsiteX4654" fmla="*/ 568424 w 1010331"/>
                  <a:gd name="connsiteY4654" fmla="*/ 243094 h 303641"/>
                  <a:gd name="connsiteX4655" fmla="*/ 563906 w 1010331"/>
                  <a:gd name="connsiteY4655" fmla="*/ 238576 h 303641"/>
                  <a:gd name="connsiteX4656" fmla="*/ 568424 w 1010331"/>
                  <a:gd name="connsiteY4656" fmla="*/ 234057 h 303641"/>
                  <a:gd name="connsiteX4657" fmla="*/ 568424 w 1010331"/>
                  <a:gd name="connsiteY4657" fmla="*/ 234057 h 303641"/>
                  <a:gd name="connsiteX4658" fmla="*/ 549447 w 1010331"/>
                  <a:gd name="connsiteY4658" fmla="*/ 234057 h 303641"/>
                  <a:gd name="connsiteX4659" fmla="*/ 553965 w 1010331"/>
                  <a:gd name="connsiteY4659" fmla="*/ 238576 h 303641"/>
                  <a:gd name="connsiteX4660" fmla="*/ 549447 w 1010331"/>
                  <a:gd name="connsiteY4660" fmla="*/ 243094 h 303641"/>
                  <a:gd name="connsiteX4661" fmla="*/ 544928 w 1010331"/>
                  <a:gd name="connsiteY4661" fmla="*/ 238576 h 303641"/>
                  <a:gd name="connsiteX4662" fmla="*/ 549447 w 1010331"/>
                  <a:gd name="connsiteY4662" fmla="*/ 234057 h 303641"/>
                  <a:gd name="connsiteX4663" fmla="*/ 549447 w 1010331"/>
                  <a:gd name="connsiteY4663" fmla="*/ 234057 h 303641"/>
                  <a:gd name="connsiteX4664" fmla="*/ 530469 w 1010331"/>
                  <a:gd name="connsiteY4664" fmla="*/ 234057 h 303641"/>
                  <a:gd name="connsiteX4665" fmla="*/ 534988 w 1010331"/>
                  <a:gd name="connsiteY4665" fmla="*/ 238576 h 303641"/>
                  <a:gd name="connsiteX4666" fmla="*/ 530469 w 1010331"/>
                  <a:gd name="connsiteY4666" fmla="*/ 243094 h 303641"/>
                  <a:gd name="connsiteX4667" fmla="*/ 525951 w 1010331"/>
                  <a:gd name="connsiteY4667" fmla="*/ 238576 h 303641"/>
                  <a:gd name="connsiteX4668" fmla="*/ 530469 w 1010331"/>
                  <a:gd name="connsiteY4668" fmla="*/ 234057 h 303641"/>
                  <a:gd name="connsiteX4669" fmla="*/ 530469 w 1010331"/>
                  <a:gd name="connsiteY4669" fmla="*/ 234057 h 303641"/>
                  <a:gd name="connsiteX4670" fmla="*/ 511492 w 1010331"/>
                  <a:gd name="connsiteY4670" fmla="*/ 234057 h 303641"/>
                  <a:gd name="connsiteX4671" fmla="*/ 516010 w 1010331"/>
                  <a:gd name="connsiteY4671" fmla="*/ 238576 h 303641"/>
                  <a:gd name="connsiteX4672" fmla="*/ 511492 w 1010331"/>
                  <a:gd name="connsiteY4672" fmla="*/ 243094 h 303641"/>
                  <a:gd name="connsiteX4673" fmla="*/ 506973 w 1010331"/>
                  <a:gd name="connsiteY4673" fmla="*/ 238576 h 303641"/>
                  <a:gd name="connsiteX4674" fmla="*/ 511492 w 1010331"/>
                  <a:gd name="connsiteY4674" fmla="*/ 234057 h 303641"/>
                  <a:gd name="connsiteX4675" fmla="*/ 511492 w 1010331"/>
                  <a:gd name="connsiteY4675" fmla="*/ 234057 h 303641"/>
                  <a:gd name="connsiteX4676" fmla="*/ 493418 w 1010331"/>
                  <a:gd name="connsiteY4676" fmla="*/ 234057 h 303641"/>
                  <a:gd name="connsiteX4677" fmla="*/ 497936 w 1010331"/>
                  <a:gd name="connsiteY4677" fmla="*/ 238576 h 303641"/>
                  <a:gd name="connsiteX4678" fmla="*/ 493418 w 1010331"/>
                  <a:gd name="connsiteY4678" fmla="*/ 243094 h 303641"/>
                  <a:gd name="connsiteX4679" fmla="*/ 488899 w 1010331"/>
                  <a:gd name="connsiteY4679" fmla="*/ 238576 h 303641"/>
                  <a:gd name="connsiteX4680" fmla="*/ 493418 w 1010331"/>
                  <a:gd name="connsiteY4680" fmla="*/ 234057 h 303641"/>
                  <a:gd name="connsiteX4681" fmla="*/ 493418 w 1010331"/>
                  <a:gd name="connsiteY4681" fmla="*/ 234057 h 303641"/>
                  <a:gd name="connsiteX4682" fmla="*/ 474440 w 1010331"/>
                  <a:gd name="connsiteY4682" fmla="*/ 234057 h 303641"/>
                  <a:gd name="connsiteX4683" fmla="*/ 478959 w 1010331"/>
                  <a:gd name="connsiteY4683" fmla="*/ 238576 h 303641"/>
                  <a:gd name="connsiteX4684" fmla="*/ 474440 w 1010331"/>
                  <a:gd name="connsiteY4684" fmla="*/ 243094 h 303641"/>
                  <a:gd name="connsiteX4685" fmla="*/ 469922 w 1010331"/>
                  <a:gd name="connsiteY4685" fmla="*/ 238576 h 303641"/>
                  <a:gd name="connsiteX4686" fmla="*/ 474440 w 1010331"/>
                  <a:gd name="connsiteY4686" fmla="*/ 234057 h 303641"/>
                  <a:gd name="connsiteX4687" fmla="*/ 474440 w 1010331"/>
                  <a:gd name="connsiteY4687" fmla="*/ 234057 h 303641"/>
                  <a:gd name="connsiteX4688" fmla="*/ 455462 w 1010331"/>
                  <a:gd name="connsiteY4688" fmla="*/ 234057 h 303641"/>
                  <a:gd name="connsiteX4689" fmla="*/ 459981 w 1010331"/>
                  <a:gd name="connsiteY4689" fmla="*/ 238576 h 303641"/>
                  <a:gd name="connsiteX4690" fmla="*/ 455462 w 1010331"/>
                  <a:gd name="connsiteY4690" fmla="*/ 243094 h 303641"/>
                  <a:gd name="connsiteX4691" fmla="*/ 450944 w 1010331"/>
                  <a:gd name="connsiteY4691" fmla="*/ 238576 h 303641"/>
                  <a:gd name="connsiteX4692" fmla="*/ 455462 w 1010331"/>
                  <a:gd name="connsiteY4692" fmla="*/ 234057 h 303641"/>
                  <a:gd name="connsiteX4693" fmla="*/ 455462 w 1010331"/>
                  <a:gd name="connsiteY4693" fmla="*/ 234057 h 303641"/>
                  <a:gd name="connsiteX4694" fmla="*/ 436485 w 1010331"/>
                  <a:gd name="connsiteY4694" fmla="*/ 234057 h 303641"/>
                  <a:gd name="connsiteX4695" fmla="*/ 441003 w 1010331"/>
                  <a:gd name="connsiteY4695" fmla="*/ 238576 h 303641"/>
                  <a:gd name="connsiteX4696" fmla="*/ 436485 w 1010331"/>
                  <a:gd name="connsiteY4696" fmla="*/ 243094 h 303641"/>
                  <a:gd name="connsiteX4697" fmla="*/ 431966 w 1010331"/>
                  <a:gd name="connsiteY4697" fmla="*/ 238576 h 303641"/>
                  <a:gd name="connsiteX4698" fmla="*/ 436485 w 1010331"/>
                  <a:gd name="connsiteY4698" fmla="*/ 234057 h 303641"/>
                  <a:gd name="connsiteX4699" fmla="*/ 436485 w 1010331"/>
                  <a:gd name="connsiteY4699" fmla="*/ 234057 h 303641"/>
                  <a:gd name="connsiteX4700" fmla="*/ 417507 w 1010331"/>
                  <a:gd name="connsiteY4700" fmla="*/ 234057 h 303641"/>
                  <a:gd name="connsiteX4701" fmla="*/ 422026 w 1010331"/>
                  <a:gd name="connsiteY4701" fmla="*/ 238576 h 303641"/>
                  <a:gd name="connsiteX4702" fmla="*/ 417507 w 1010331"/>
                  <a:gd name="connsiteY4702" fmla="*/ 243094 h 303641"/>
                  <a:gd name="connsiteX4703" fmla="*/ 412989 w 1010331"/>
                  <a:gd name="connsiteY4703" fmla="*/ 238576 h 303641"/>
                  <a:gd name="connsiteX4704" fmla="*/ 417507 w 1010331"/>
                  <a:gd name="connsiteY4704" fmla="*/ 234057 h 303641"/>
                  <a:gd name="connsiteX4705" fmla="*/ 417507 w 1010331"/>
                  <a:gd name="connsiteY4705" fmla="*/ 234057 h 303641"/>
                  <a:gd name="connsiteX4706" fmla="*/ 399433 w 1010331"/>
                  <a:gd name="connsiteY4706" fmla="*/ 234057 h 303641"/>
                  <a:gd name="connsiteX4707" fmla="*/ 403952 w 1010331"/>
                  <a:gd name="connsiteY4707" fmla="*/ 238576 h 303641"/>
                  <a:gd name="connsiteX4708" fmla="*/ 399433 w 1010331"/>
                  <a:gd name="connsiteY4708" fmla="*/ 243094 h 303641"/>
                  <a:gd name="connsiteX4709" fmla="*/ 394915 w 1010331"/>
                  <a:gd name="connsiteY4709" fmla="*/ 238576 h 303641"/>
                  <a:gd name="connsiteX4710" fmla="*/ 399433 w 1010331"/>
                  <a:gd name="connsiteY4710" fmla="*/ 234057 h 303641"/>
                  <a:gd name="connsiteX4711" fmla="*/ 399433 w 1010331"/>
                  <a:gd name="connsiteY4711" fmla="*/ 234057 h 303641"/>
                  <a:gd name="connsiteX4712" fmla="*/ 380456 w 1010331"/>
                  <a:gd name="connsiteY4712" fmla="*/ 234057 h 303641"/>
                  <a:gd name="connsiteX4713" fmla="*/ 384974 w 1010331"/>
                  <a:gd name="connsiteY4713" fmla="*/ 238576 h 303641"/>
                  <a:gd name="connsiteX4714" fmla="*/ 380456 w 1010331"/>
                  <a:gd name="connsiteY4714" fmla="*/ 243094 h 303641"/>
                  <a:gd name="connsiteX4715" fmla="*/ 375937 w 1010331"/>
                  <a:gd name="connsiteY4715" fmla="*/ 238576 h 303641"/>
                  <a:gd name="connsiteX4716" fmla="*/ 380456 w 1010331"/>
                  <a:gd name="connsiteY4716" fmla="*/ 234057 h 303641"/>
                  <a:gd name="connsiteX4717" fmla="*/ 380456 w 1010331"/>
                  <a:gd name="connsiteY4717" fmla="*/ 234057 h 303641"/>
                  <a:gd name="connsiteX4718" fmla="*/ 361478 w 1010331"/>
                  <a:gd name="connsiteY4718" fmla="*/ 234057 h 303641"/>
                  <a:gd name="connsiteX4719" fmla="*/ 365997 w 1010331"/>
                  <a:gd name="connsiteY4719" fmla="*/ 238576 h 303641"/>
                  <a:gd name="connsiteX4720" fmla="*/ 361478 w 1010331"/>
                  <a:gd name="connsiteY4720" fmla="*/ 243094 h 303641"/>
                  <a:gd name="connsiteX4721" fmla="*/ 356960 w 1010331"/>
                  <a:gd name="connsiteY4721" fmla="*/ 238576 h 303641"/>
                  <a:gd name="connsiteX4722" fmla="*/ 361478 w 1010331"/>
                  <a:gd name="connsiteY4722" fmla="*/ 234057 h 303641"/>
                  <a:gd name="connsiteX4723" fmla="*/ 361478 w 1010331"/>
                  <a:gd name="connsiteY4723" fmla="*/ 234057 h 303641"/>
                  <a:gd name="connsiteX4724" fmla="*/ 342501 w 1010331"/>
                  <a:gd name="connsiteY4724" fmla="*/ 234057 h 303641"/>
                  <a:gd name="connsiteX4725" fmla="*/ 347019 w 1010331"/>
                  <a:gd name="connsiteY4725" fmla="*/ 238576 h 303641"/>
                  <a:gd name="connsiteX4726" fmla="*/ 342501 w 1010331"/>
                  <a:gd name="connsiteY4726" fmla="*/ 243094 h 303641"/>
                  <a:gd name="connsiteX4727" fmla="*/ 337982 w 1010331"/>
                  <a:gd name="connsiteY4727" fmla="*/ 238576 h 303641"/>
                  <a:gd name="connsiteX4728" fmla="*/ 342501 w 1010331"/>
                  <a:gd name="connsiteY4728" fmla="*/ 234057 h 303641"/>
                  <a:gd name="connsiteX4729" fmla="*/ 342501 w 1010331"/>
                  <a:gd name="connsiteY4729" fmla="*/ 234057 h 303641"/>
                  <a:gd name="connsiteX4730" fmla="*/ 323523 w 1010331"/>
                  <a:gd name="connsiteY4730" fmla="*/ 234057 h 303641"/>
                  <a:gd name="connsiteX4731" fmla="*/ 328041 w 1010331"/>
                  <a:gd name="connsiteY4731" fmla="*/ 238576 h 303641"/>
                  <a:gd name="connsiteX4732" fmla="*/ 323523 w 1010331"/>
                  <a:gd name="connsiteY4732" fmla="*/ 243094 h 303641"/>
                  <a:gd name="connsiteX4733" fmla="*/ 319004 w 1010331"/>
                  <a:gd name="connsiteY4733" fmla="*/ 238576 h 303641"/>
                  <a:gd name="connsiteX4734" fmla="*/ 323523 w 1010331"/>
                  <a:gd name="connsiteY4734" fmla="*/ 234057 h 303641"/>
                  <a:gd name="connsiteX4735" fmla="*/ 323523 w 1010331"/>
                  <a:gd name="connsiteY4735" fmla="*/ 234057 h 303641"/>
                  <a:gd name="connsiteX4736" fmla="*/ 305449 w 1010331"/>
                  <a:gd name="connsiteY4736" fmla="*/ 234057 h 303641"/>
                  <a:gd name="connsiteX4737" fmla="*/ 309968 w 1010331"/>
                  <a:gd name="connsiteY4737" fmla="*/ 238576 h 303641"/>
                  <a:gd name="connsiteX4738" fmla="*/ 305449 w 1010331"/>
                  <a:gd name="connsiteY4738" fmla="*/ 243094 h 303641"/>
                  <a:gd name="connsiteX4739" fmla="*/ 300931 w 1010331"/>
                  <a:gd name="connsiteY4739" fmla="*/ 238576 h 303641"/>
                  <a:gd name="connsiteX4740" fmla="*/ 305449 w 1010331"/>
                  <a:gd name="connsiteY4740" fmla="*/ 234057 h 303641"/>
                  <a:gd name="connsiteX4741" fmla="*/ 305449 w 1010331"/>
                  <a:gd name="connsiteY4741" fmla="*/ 234057 h 303641"/>
                  <a:gd name="connsiteX4742" fmla="*/ 286471 w 1010331"/>
                  <a:gd name="connsiteY4742" fmla="*/ 234057 h 303641"/>
                  <a:gd name="connsiteX4743" fmla="*/ 290990 w 1010331"/>
                  <a:gd name="connsiteY4743" fmla="*/ 238576 h 303641"/>
                  <a:gd name="connsiteX4744" fmla="*/ 286471 w 1010331"/>
                  <a:gd name="connsiteY4744" fmla="*/ 243094 h 303641"/>
                  <a:gd name="connsiteX4745" fmla="*/ 281953 w 1010331"/>
                  <a:gd name="connsiteY4745" fmla="*/ 238576 h 303641"/>
                  <a:gd name="connsiteX4746" fmla="*/ 286471 w 1010331"/>
                  <a:gd name="connsiteY4746" fmla="*/ 234057 h 303641"/>
                  <a:gd name="connsiteX4747" fmla="*/ 286471 w 1010331"/>
                  <a:gd name="connsiteY4747" fmla="*/ 234057 h 303641"/>
                  <a:gd name="connsiteX4748" fmla="*/ 840437 w 1010331"/>
                  <a:gd name="connsiteY4748" fmla="*/ 225020 h 303641"/>
                  <a:gd name="connsiteX4749" fmla="*/ 844955 w 1010331"/>
                  <a:gd name="connsiteY4749" fmla="*/ 229539 h 303641"/>
                  <a:gd name="connsiteX4750" fmla="*/ 840437 w 1010331"/>
                  <a:gd name="connsiteY4750" fmla="*/ 234057 h 303641"/>
                  <a:gd name="connsiteX4751" fmla="*/ 835918 w 1010331"/>
                  <a:gd name="connsiteY4751" fmla="*/ 229539 h 303641"/>
                  <a:gd name="connsiteX4752" fmla="*/ 840437 w 1010331"/>
                  <a:gd name="connsiteY4752" fmla="*/ 225020 h 303641"/>
                  <a:gd name="connsiteX4753" fmla="*/ 840437 w 1010331"/>
                  <a:gd name="connsiteY4753" fmla="*/ 225020 h 303641"/>
                  <a:gd name="connsiteX4754" fmla="*/ 821459 w 1010331"/>
                  <a:gd name="connsiteY4754" fmla="*/ 225020 h 303641"/>
                  <a:gd name="connsiteX4755" fmla="*/ 825978 w 1010331"/>
                  <a:gd name="connsiteY4755" fmla="*/ 229539 h 303641"/>
                  <a:gd name="connsiteX4756" fmla="*/ 821459 w 1010331"/>
                  <a:gd name="connsiteY4756" fmla="*/ 234057 h 303641"/>
                  <a:gd name="connsiteX4757" fmla="*/ 816941 w 1010331"/>
                  <a:gd name="connsiteY4757" fmla="*/ 229539 h 303641"/>
                  <a:gd name="connsiteX4758" fmla="*/ 821459 w 1010331"/>
                  <a:gd name="connsiteY4758" fmla="*/ 225020 h 303641"/>
                  <a:gd name="connsiteX4759" fmla="*/ 821459 w 1010331"/>
                  <a:gd name="connsiteY4759" fmla="*/ 225020 h 303641"/>
                  <a:gd name="connsiteX4760" fmla="*/ 803385 w 1010331"/>
                  <a:gd name="connsiteY4760" fmla="*/ 225020 h 303641"/>
                  <a:gd name="connsiteX4761" fmla="*/ 807904 w 1010331"/>
                  <a:gd name="connsiteY4761" fmla="*/ 229539 h 303641"/>
                  <a:gd name="connsiteX4762" fmla="*/ 803385 w 1010331"/>
                  <a:gd name="connsiteY4762" fmla="*/ 234057 h 303641"/>
                  <a:gd name="connsiteX4763" fmla="*/ 798867 w 1010331"/>
                  <a:gd name="connsiteY4763" fmla="*/ 229539 h 303641"/>
                  <a:gd name="connsiteX4764" fmla="*/ 803385 w 1010331"/>
                  <a:gd name="connsiteY4764" fmla="*/ 225020 h 303641"/>
                  <a:gd name="connsiteX4765" fmla="*/ 803385 w 1010331"/>
                  <a:gd name="connsiteY4765" fmla="*/ 225020 h 303641"/>
                  <a:gd name="connsiteX4766" fmla="*/ 784408 w 1010331"/>
                  <a:gd name="connsiteY4766" fmla="*/ 225020 h 303641"/>
                  <a:gd name="connsiteX4767" fmla="*/ 788926 w 1010331"/>
                  <a:gd name="connsiteY4767" fmla="*/ 229539 h 303641"/>
                  <a:gd name="connsiteX4768" fmla="*/ 784408 w 1010331"/>
                  <a:gd name="connsiteY4768" fmla="*/ 234057 h 303641"/>
                  <a:gd name="connsiteX4769" fmla="*/ 779889 w 1010331"/>
                  <a:gd name="connsiteY4769" fmla="*/ 229539 h 303641"/>
                  <a:gd name="connsiteX4770" fmla="*/ 784408 w 1010331"/>
                  <a:gd name="connsiteY4770" fmla="*/ 225020 h 303641"/>
                  <a:gd name="connsiteX4771" fmla="*/ 784408 w 1010331"/>
                  <a:gd name="connsiteY4771" fmla="*/ 225020 h 303641"/>
                  <a:gd name="connsiteX4772" fmla="*/ 765430 w 1010331"/>
                  <a:gd name="connsiteY4772" fmla="*/ 225020 h 303641"/>
                  <a:gd name="connsiteX4773" fmla="*/ 769948 w 1010331"/>
                  <a:gd name="connsiteY4773" fmla="*/ 229539 h 303641"/>
                  <a:gd name="connsiteX4774" fmla="*/ 765430 w 1010331"/>
                  <a:gd name="connsiteY4774" fmla="*/ 234057 h 303641"/>
                  <a:gd name="connsiteX4775" fmla="*/ 760912 w 1010331"/>
                  <a:gd name="connsiteY4775" fmla="*/ 229539 h 303641"/>
                  <a:gd name="connsiteX4776" fmla="*/ 765430 w 1010331"/>
                  <a:gd name="connsiteY4776" fmla="*/ 225020 h 303641"/>
                  <a:gd name="connsiteX4777" fmla="*/ 765430 w 1010331"/>
                  <a:gd name="connsiteY4777" fmla="*/ 225020 h 303641"/>
                  <a:gd name="connsiteX4778" fmla="*/ 746452 w 1010331"/>
                  <a:gd name="connsiteY4778" fmla="*/ 225020 h 303641"/>
                  <a:gd name="connsiteX4779" fmla="*/ 750971 w 1010331"/>
                  <a:gd name="connsiteY4779" fmla="*/ 229539 h 303641"/>
                  <a:gd name="connsiteX4780" fmla="*/ 746452 w 1010331"/>
                  <a:gd name="connsiteY4780" fmla="*/ 234057 h 303641"/>
                  <a:gd name="connsiteX4781" fmla="*/ 741934 w 1010331"/>
                  <a:gd name="connsiteY4781" fmla="*/ 229539 h 303641"/>
                  <a:gd name="connsiteX4782" fmla="*/ 746452 w 1010331"/>
                  <a:gd name="connsiteY4782" fmla="*/ 225020 h 303641"/>
                  <a:gd name="connsiteX4783" fmla="*/ 746452 w 1010331"/>
                  <a:gd name="connsiteY4783" fmla="*/ 225020 h 303641"/>
                  <a:gd name="connsiteX4784" fmla="*/ 727475 w 1010331"/>
                  <a:gd name="connsiteY4784" fmla="*/ 225020 h 303641"/>
                  <a:gd name="connsiteX4785" fmla="*/ 731993 w 1010331"/>
                  <a:gd name="connsiteY4785" fmla="*/ 229539 h 303641"/>
                  <a:gd name="connsiteX4786" fmla="*/ 727475 w 1010331"/>
                  <a:gd name="connsiteY4786" fmla="*/ 234057 h 303641"/>
                  <a:gd name="connsiteX4787" fmla="*/ 722956 w 1010331"/>
                  <a:gd name="connsiteY4787" fmla="*/ 229539 h 303641"/>
                  <a:gd name="connsiteX4788" fmla="*/ 727475 w 1010331"/>
                  <a:gd name="connsiteY4788" fmla="*/ 225020 h 303641"/>
                  <a:gd name="connsiteX4789" fmla="*/ 727475 w 1010331"/>
                  <a:gd name="connsiteY4789" fmla="*/ 225020 h 303641"/>
                  <a:gd name="connsiteX4790" fmla="*/ 709401 w 1010331"/>
                  <a:gd name="connsiteY4790" fmla="*/ 225020 h 303641"/>
                  <a:gd name="connsiteX4791" fmla="*/ 713919 w 1010331"/>
                  <a:gd name="connsiteY4791" fmla="*/ 229539 h 303641"/>
                  <a:gd name="connsiteX4792" fmla="*/ 709401 w 1010331"/>
                  <a:gd name="connsiteY4792" fmla="*/ 234057 h 303641"/>
                  <a:gd name="connsiteX4793" fmla="*/ 704882 w 1010331"/>
                  <a:gd name="connsiteY4793" fmla="*/ 229539 h 303641"/>
                  <a:gd name="connsiteX4794" fmla="*/ 709401 w 1010331"/>
                  <a:gd name="connsiteY4794" fmla="*/ 225020 h 303641"/>
                  <a:gd name="connsiteX4795" fmla="*/ 709401 w 1010331"/>
                  <a:gd name="connsiteY4795" fmla="*/ 225020 h 303641"/>
                  <a:gd name="connsiteX4796" fmla="*/ 690423 w 1010331"/>
                  <a:gd name="connsiteY4796" fmla="*/ 225020 h 303641"/>
                  <a:gd name="connsiteX4797" fmla="*/ 694942 w 1010331"/>
                  <a:gd name="connsiteY4797" fmla="*/ 229539 h 303641"/>
                  <a:gd name="connsiteX4798" fmla="*/ 690423 w 1010331"/>
                  <a:gd name="connsiteY4798" fmla="*/ 234057 h 303641"/>
                  <a:gd name="connsiteX4799" fmla="*/ 685905 w 1010331"/>
                  <a:gd name="connsiteY4799" fmla="*/ 229539 h 303641"/>
                  <a:gd name="connsiteX4800" fmla="*/ 690423 w 1010331"/>
                  <a:gd name="connsiteY4800" fmla="*/ 225020 h 303641"/>
                  <a:gd name="connsiteX4801" fmla="*/ 690423 w 1010331"/>
                  <a:gd name="connsiteY4801" fmla="*/ 225020 h 303641"/>
                  <a:gd name="connsiteX4802" fmla="*/ 671446 w 1010331"/>
                  <a:gd name="connsiteY4802" fmla="*/ 225020 h 303641"/>
                  <a:gd name="connsiteX4803" fmla="*/ 675964 w 1010331"/>
                  <a:gd name="connsiteY4803" fmla="*/ 229539 h 303641"/>
                  <a:gd name="connsiteX4804" fmla="*/ 671446 w 1010331"/>
                  <a:gd name="connsiteY4804" fmla="*/ 234057 h 303641"/>
                  <a:gd name="connsiteX4805" fmla="*/ 666927 w 1010331"/>
                  <a:gd name="connsiteY4805" fmla="*/ 229539 h 303641"/>
                  <a:gd name="connsiteX4806" fmla="*/ 671446 w 1010331"/>
                  <a:gd name="connsiteY4806" fmla="*/ 225020 h 303641"/>
                  <a:gd name="connsiteX4807" fmla="*/ 671446 w 1010331"/>
                  <a:gd name="connsiteY4807" fmla="*/ 225020 h 303641"/>
                  <a:gd name="connsiteX4808" fmla="*/ 652468 w 1010331"/>
                  <a:gd name="connsiteY4808" fmla="*/ 225020 h 303641"/>
                  <a:gd name="connsiteX4809" fmla="*/ 656987 w 1010331"/>
                  <a:gd name="connsiteY4809" fmla="*/ 229539 h 303641"/>
                  <a:gd name="connsiteX4810" fmla="*/ 652468 w 1010331"/>
                  <a:gd name="connsiteY4810" fmla="*/ 234057 h 303641"/>
                  <a:gd name="connsiteX4811" fmla="*/ 647950 w 1010331"/>
                  <a:gd name="connsiteY4811" fmla="*/ 229539 h 303641"/>
                  <a:gd name="connsiteX4812" fmla="*/ 652468 w 1010331"/>
                  <a:gd name="connsiteY4812" fmla="*/ 225020 h 303641"/>
                  <a:gd name="connsiteX4813" fmla="*/ 652468 w 1010331"/>
                  <a:gd name="connsiteY4813" fmla="*/ 225020 h 303641"/>
                  <a:gd name="connsiteX4814" fmla="*/ 633490 w 1010331"/>
                  <a:gd name="connsiteY4814" fmla="*/ 225020 h 303641"/>
                  <a:gd name="connsiteX4815" fmla="*/ 638009 w 1010331"/>
                  <a:gd name="connsiteY4815" fmla="*/ 229539 h 303641"/>
                  <a:gd name="connsiteX4816" fmla="*/ 633490 w 1010331"/>
                  <a:gd name="connsiteY4816" fmla="*/ 234057 h 303641"/>
                  <a:gd name="connsiteX4817" fmla="*/ 628972 w 1010331"/>
                  <a:gd name="connsiteY4817" fmla="*/ 229539 h 303641"/>
                  <a:gd name="connsiteX4818" fmla="*/ 633490 w 1010331"/>
                  <a:gd name="connsiteY4818" fmla="*/ 225020 h 303641"/>
                  <a:gd name="connsiteX4819" fmla="*/ 633490 w 1010331"/>
                  <a:gd name="connsiteY4819" fmla="*/ 225020 h 303641"/>
                  <a:gd name="connsiteX4820" fmla="*/ 615417 w 1010331"/>
                  <a:gd name="connsiteY4820" fmla="*/ 225020 h 303641"/>
                  <a:gd name="connsiteX4821" fmla="*/ 619935 w 1010331"/>
                  <a:gd name="connsiteY4821" fmla="*/ 229539 h 303641"/>
                  <a:gd name="connsiteX4822" fmla="*/ 615417 w 1010331"/>
                  <a:gd name="connsiteY4822" fmla="*/ 234057 h 303641"/>
                  <a:gd name="connsiteX4823" fmla="*/ 610898 w 1010331"/>
                  <a:gd name="connsiteY4823" fmla="*/ 229539 h 303641"/>
                  <a:gd name="connsiteX4824" fmla="*/ 615417 w 1010331"/>
                  <a:gd name="connsiteY4824" fmla="*/ 225020 h 303641"/>
                  <a:gd name="connsiteX4825" fmla="*/ 615417 w 1010331"/>
                  <a:gd name="connsiteY4825" fmla="*/ 225020 h 303641"/>
                  <a:gd name="connsiteX4826" fmla="*/ 596439 w 1010331"/>
                  <a:gd name="connsiteY4826" fmla="*/ 225020 h 303641"/>
                  <a:gd name="connsiteX4827" fmla="*/ 600957 w 1010331"/>
                  <a:gd name="connsiteY4827" fmla="*/ 229539 h 303641"/>
                  <a:gd name="connsiteX4828" fmla="*/ 596439 w 1010331"/>
                  <a:gd name="connsiteY4828" fmla="*/ 234057 h 303641"/>
                  <a:gd name="connsiteX4829" fmla="*/ 591920 w 1010331"/>
                  <a:gd name="connsiteY4829" fmla="*/ 229539 h 303641"/>
                  <a:gd name="connsiteX4830" fmla="*/ 596439 w 1010331"/>
                  <a:gd name="connsiteY4830" fmla="*/ 225020 h 303641"/>
                  <a:gd name="connsiteX4831" fmla="*/ 596439 w 1010331"/>
                  <a:gd name="connsiteY4831" fmla="*/ 225020 h 303641"/>
                  <a:gd name="connsiteX4832" fmla="*/ 577461 w 1010331"/>
                  <a:gd name="connsiteY4832" fmla="*/ 225020 h 303641"/>
                  <a:gd name="connsiteX4833" fmla="*/ 581980 w 1010331"/>
                  <a:gd name="connsiteY4833" fmla="*/ 229539 h 303641"/>
                  <a:gd name="connsiteX4834" fmla="*/ 577461 w 1010331"/>
                  <a:gd name="connsiteY4834" fmla="*/ 234057 h 303641"/>
                  <a:gd name="connsiteX4835" fmla="*/ 572943 w 1010331"/>
                  <a:gd name="connsiteY4835" fmla="*/ 229539 h 303641"/>
                  <a:gd name="connsiteX4836" fmla="*/ 577461 w 1010331"/>
                  <a:gd name="connsiteY4836" fmla="*/ 225020 h 303641"/>
                  <a:gd name="connsiteX4837" fmla="*/ 577461 w 1010331"/>
                  <a:gd name="connsiteY4837" fmla="*/ 225020 h 303641"/>
                  <a:gd name="connsiteX4838" fmla="*/ 558484 w 1010331"/>
                  <a:gd name="connsiteY4838" fmla="*/ 225020 h 303641"/>
                  <a:gd name="connsiteX4839" fmla="*/ 563002 w 1010331"/>
                  <a:gd name="connsiteY4839" fmla="*/ 229539 h 303641"/>
                  <a:gd name="connsiteX4840" fmla="*/ 558484 w 1010331"/>
                  <a:gd name="connsiteY4840" fmla="*/ 234057 h 303641"/>
                  <a:gd name="connsiteX4841" fmla="*/ 553965 w 1010331"/>
                  <a:gd name="connsiteY4841" fmla="*/ 229539 h 303641"/>
                  <a:gd name="connsiteX4842" fmla="*/ 558484 w 1010331"/>
                  <a:gd name="connsiteY4842" fmla="*/ 225020 h 303641"/>
                  <a:gd name="connsiteX4843" fmla="*/ 558484 w 1010331"/>
                  <a:gd name="connsiteY4843" fmla="*/ 225020 h 303641"/>
                  <a:gd name="connsiteX4844" fmla="*/ 539506 w 1010331"/>
                  <a:gd name="connsiteY4844" fmla="*/ 225020 h 303641"/>
                  <a:gd name="connsiteX4845" fmla="*/ 544025 w 1010331"/>
                  <a:gd name="connsiteY4845" fmla="*/ 229539 h 303641"/>
                  <a:gd name="connsiteX4846" fmla="*/ 539506 w 1010331"/>
                  <a:gd name="connsiteY4846" fmla="*/ 234057 h 303641"/>
                  <a:gd name="connsiteX4847" fmla="*/ 534988 w 1010331"/>
                  <a:gd name="connsiteY4847" fmla="*/ 229539 h 303641"/>
                  <a:gd name="connsiteX4848" fmla="*/ 539506 w 1010331"/>
                  <a:gd name="connsiteY4848" fmla="*/ 225020 h 303641"/>
                  <a:gd name="connsiteX4849" fmla="*/ 539506 w 1010331"/>
                  <a:gd name="connsiteY4849" fmla="*/ 225020 h 303641"/>
                  <a:gd name="connsiteX4850" fmla="*/ 521432 w 1010331"/>
                  <a:gd name="connsiteY4850" fmla="*/ 225020 h 303641"/>
                  <a:gd name="connsiteX4851" fmla="*/ 525951 w 1010331"/>
                  <a:gd name="connsiteY4851" fmla="*/ 229539 h 303641"/>
                  <a:gd name="connsiteX4852" fmla="*/ 521432 w 1010331"/>
                  <a:gd name="connsiteY4852" fmla="*/ 234057 h 303641"/>
                  <a:gd name="connsiteX4853" fmla="*/ 516914 w 1010331"/>
                  <a:gd name="connsiteY4853" fmla="*/ 229539 h 303641"/>
                  <a:gd name="connsiteX4854" fmla="*/ 521432 w 1010331"/>
                  <a:gd name="connsiteY4854" fmla="*/ 225020 h 303641"/>
                  <a:gd name="connsiteX4855" fmla="*/ 521432 w 1010331"/>
                  <a:gd name="connsiteY4855" fmla="*/ 225020 h 303641"/>
                  <a:gd name="connsiteX4856" fmla="*/ 502455 w 1010331"/>
                  <a:gd name="connsiteY4856" fmla="*/ 225020 h 303641"/>
                  <a:gd name="connsiteX4857" fmla="*/ 506973 w 1010331"/>
                  <a:gd name="connsiteY4857" fmla="*/ 229539 h 303641"/>
                  <a:gd name="connsiteX4858" fmla="*/ 502455 w 1010331"/>
                  <a:gd name="connsiteY4858" fmla="*/ 234057 h 303641"/>
                  <a:gd name="connsiteX4859" fmla="*/ 497936 w 1010331"/>
                  <a:gd name="connsiteY4859" fmla="*/ 229539 h 303641"/>
                  <a:gd name="connsiteX4860" fmla="*/ 502455 w 1010331"/>
                  <a:gd name="connsiteY4860" fmla="*/ 225020 h 303641"/>
                  <a:gd name="connsiteX4861" fmla="*/ 502455 w 1010331"/>
                  <a:gd name="connsiteY4861" fmla="*/ 225020 h 303641"/>
                  <a:gd name="connsiteX4862" fmla="*/ 483477 w 1010331"/>
                  <a:gd name="connsiteY4862" fmla="*/ 225020 h 303641"/>
                  <a:gd name="connsiteX4863" fmla="*/ 487995 w 1010331"/>
                  <a:gd name="connsiteY4863" fmla="*/ 229539 h 303641"/>
                  <a:gd name="connsiteX4864" fmla="*/ 483477 w 1010331"/>
                  <a:gd name="connsiteY4864" fmla="*/ 234057 h 303641"/>
                  <a:gd name="connsiteX4865" fmla="*/ 478959 w 1010331"/>
                  <a:gd name="connsiteY4865" fmla="*/ 229539 h 303641"/>
                  <a:gd name="connsiteX4866" fmla="*/ 483477 w 1010331"/>
                  <a:gd name="connsiteY4866" fmla="*/ 225020 h 303641"/>
                  <a:gd name="connsiteX4867" fmla="*/ 483477 w 1010331"/>
                  <a:gd name="connsiteY4867" fmla="*/ 225020 h 303641"/>
                  <a:gd name="connsiteX4868" fmla="*/ 464499 w 1010331"/>
                  <a:gd name="connsiteY4868" fmla="*/ 225020 h 303641"/>
                  <a:gd name="connsiteX4869" fmla="*/ 469018 w 1010331"/>
                  <a:gd name="connsiteY4869" fmla="*/ 229539 h 303641"/>
                  <a:gd name="connsiteX4870" fmla="*/ 464499 w 1010331"/>
                  <a:gd name="connsiteY4870" fmla="*/ 234057 h 303641"/>
                  <a:gd name="connsiteX4871" fmla="*/ 459981 w 1010331"/>
                  <a:gd name="connsiteY4871" fmla="*/ 229539 h 303641"/>
                  <a:gd name="connsiteX4872" fmla="*/ 464499 w 1010331"/>
                  <a:gd name="connsiteY4872" fmla="*/ 225020 h 303641"/>
                  <a:gd name="connsiteX4873" fmla="*/ 464499 w 1010331"/>
                  <a:gd name="connsiteY4873" fmla="*/ 225020 h 303641"/>
                  <a:gd name="connsiteX4874" fmla="*/ 446425 w 1010331"/>
                  <a:gd name="connsiteY4874" fmla="*/ 225020 h 303641"/>
                  <a:gd name="connsiteX4875" fmla="*/ 450944 w 1010331"/>
                  <a:gd name="connsiteY4875" fmla="*/ 229539 h 303641"/>
                  <a:gd name="connsiteX4876" fmla="*/ 446425 w 1010331"/>
                  <a:gd name="connsiteY4876" fmla="*/ 234057 h 303641"/>
                  <a:gd name="connsiteX4877" fmla="*/ 441907 w 1010331"/>
                  <a:gd name="connsiteY4877" fmla="*/ 229539 h 303641"/>
                  <a:gd name="connsiteX4878" fmla="*/ 446425 w 1010331"/>
                  <a:gd name="connsiteY4878" fmla="*/ 225020 h 303641"/>
                  <a:gd name="connsiteX4879" fmla="*/ 446425 w 1010331"/>
                  <a:gd name="connsiteY4879" fmla="*/ 225020 h 303641"/>
                  <a:gd name="connsiteX4880" fmla="*/ 427448 w 1010331"/>
                  <a:gd name="connsiteY4880" fmla="*/ 225020 h 303641"/>
                  <a:gd name="connsiteX4881" fmla="*/ 431966 w 1010331"/>
                  <a:gd name="connsiteY4881" fmla="*/ 229539 h 303641"/>
                  <a:gd name="connsiteX4882" fmla="*/ 427448 w 1010331"/>
                  <a:gd name="connsiteY4882" fmla="*/ 234057 h 303641"/>
                  <a:gd name="connsiteX4883" fmla="*/ 422929 w 1010331"/>
                  <a:gd name="connsiteY4883" fmla="*/ 229539 h 303641"/>
                  <a:gd name="connsiteX4884" fmla="*/ 427448 w 1010331"/>
                  <a:gd name="connsiteY4884" fmla="*/ 225020 h 303641"/>
                  <a:gd name="connsiteX4885" fmla="*/ 427448 w 1010331"/>
                  <a:gd name="connsiteY4885" fmla="*/ 225020 h 303641"/>
                  <a:gd name="connsiteX4886" fmla="*/ 408470 w 1010331"/>
                  <a:gd name="connsiteY4886" fmla="*/ 225020 h 303641"/>
                  <a:gd name="connsiteX4887" fmla="*/ 412989 w 1010331"/>
                  <a:gd name="connsiteY4887" fmla="*/ 229539 h 303641"/>
                  <a:gd name="connsiteX4888" fmla="*/ 408470 w 1010331"/>
                  <a:gd name="connsiteY4888" fmla="*/ 234057 h 303641"/>
                  <a:gd name="connsiteX4889" fmla="*/ 403952 w 1010331"/>
                  <a:gd name="connsiteY4889" fmla="*/ 229539 h 303641"/>
                  <a:gd name="connsiteX4890" fmla="*/ 408470 w 1010331"/>
                  <a:gd name="connsiteY4890" fmla="*/ 225020 h 303641"/>
                  <a:gd name="connsiteX4891" fmla="*/ 408470 w 1010331"/>
                  <a:gd name="connsiteY4891" fmla="*/ 225020 h 303641"/>
                  <a:gd name="connsiteX4892" fmla="*/ 389493 w 1010331"/>
                  <a:gd name="connsiteY4892" fmla="*/ 225020 h 303641"/>
                  <a:gd name="connsiteX4893" fmla="*/ 394011 w 1010331"/>
                  <a:gd name="connsiteY4893" fmla="*/ 229539 h 303641"/>
                  <a:gd name="connsiteX4894" fmla="*/ 389493 w 1010331"/>
                  <a:gd name="connsiteY4894" fmla="*/ 234057 h 303641"/>
                  <a:gd name="connsiteX4895" fmla="*/ 384974 w 1010331"/>
                  <a:gd name="connsiteY4895" fmla="*/ 229539 h 303641"/>
                  <a:gd name="connsiteX4896" fmla="*/ 389493 w 1010331"/>
                  <a:gd name="connsiteY4896" fmla="*/ 225020 h 303641"/>
                  <a:gd name="connsiteX4897" fmla="*/ 389493 w 1010331"/>
                  <a:gd name="connsiteY4897" fmla="*/ 225020 h 303641"/>
                  <a:gd name="connsiteX4898" fmla="*/ 370515 w 1010331"/>
                  <a:gd name="connsiteY4898" fmla="*/ 225020 h 303641"/>
                  <a:gd name="connsiteX4899" fmla="*/ 375034 w 1010331"/>
                  <a:gd name="connsiteY4899" fmla="*/ 229539 h 303641"/>
                  <a:gd name="connsiteX4900" fmla="*/ 370515 w 1010331"/>
                  <a:gd name="connsiteY4900" fmla="*/ 234057 h 303641"/>
                  <a:gd name="connsiteX4901" fmla="*/ 365997 w 1010331"/>
                  <a:gd name="connsiteY4901" fmla="*/ 229539 h 303641"/>
                  <a:gd name="connsiteX4902" fmla="*/ 370515 w 1010331"/>
                  <a:gd name="connsiteY4902" fmla="*/ 225020 h 303641"/>
                  <a:gd name="connsiteX4903" fmla="*/ 370515 w 1010331"/>
                  <a:gd name="connsiteY4903" fmla="*/ 225020 h 303641"/>
                  <a:gd name="connsiteX4904" fmla="*/ 352441 w 1010331"/>
                  <a:gd name="connsiteY4904" fmla="*/ 225020 h 303641"/>
                  <a:gd name="connsiteX4905" fmla="*/ 356960 w 1010331"/>
                  <a:gd name="connsiteY4905" fmla="*/ 229539 h 303641"/>
                  <a:gd name="connsiteX4906" fmla="*/ 352441 w 1010331"/>
                  <a:gd name="connsiteY4906" fmla="*/ 234057 h 303641"/>
                  <a:gd name="connsiteX4907" fmla="*/ 347923 w 1010331"/>
                  <a:gd name="connsiteY4907" fmla="*/ 229539 h 303641"/>
                  <a:gd name="connsiteX4908" fmla="*/ 352441 w 1010331"/>
                  <a:gd name="connsiteY4908" fmla="*/ 225020 h 303641"/>
                  <a:gd name="connsiteX4909" fmla="*/ 352441 w 1010331"/>
                  <a:gd name="connsiteY4909" fmla="*/ 225020 h 303641"/>
                  <a:gd name="connsiteX4910" fmla="*/ 333464 w 1010331"/>
                  <a:gd name="connsiteY4910" fmla="*/ 225020 h 303641"/>
                  <a:gd name="connsiteX4911" fmla="*/ 337982 w 1010331"/>
                  <a:gd name="connsiteY4911" fmla="*/ 229539 h 303641"/>
                  <a:gd name="connsiteX4912" fmla="*/ 333464 w 1010331"/>
                  <a:gd name="connsiteY4912" fmla="*/ 234057 h 303641"/>
                  <a:gd name="connsiteX4913" fmla="*/ 328945 w 1010331"/>
                  <a:gd name="connsiteY4913" fmla="*/ 229539 h 303641"/>
                  <a:gd name="connsiteX4914" fmla="*/ 333464 w 1010331"/>
                  <a:gd name="connsiteY4914" fmla="*/ 225020 h 303641"/>
                  <a:gd name="connsiteX4915" fmla="*/ 333464 w 1010331"/>
                  <a:gd name="connsiteY4915" fmla="*/ 225020 h 303641"/>
                  <a:gd name="connsiteX4916" fmla="*/ 314486 w 1010331"/>
                  <a:gd name="connsiteY4916" fmla="*/ 225020 h 303641"/>
                  <a:gd name="connsiteX4917" fmla="*/ 319004 w 1010331"/>
                  <a:gd name="connsiteY4917" fmla="*/ 229539 h 303641"/>
                  <a:gd name="connsiteX4918" fmla="*/ 314486 w 1010331"/>
                  <a:gd name="connsiteY4918" fmla="*/ 234057 h 303641"/>
                  <a:gd name="connsiteX4919" fmla="*/ 309968 w 1010331"/>
                  <a:gd name="connsiteY4919" fmla="*/ 229539 h 303641"/>
                  <a:gd name="connsiteX4920" fmla="*/ 314486 w 1010331"/>
                  <a:gd name="connsiteY4920" fmla="*/ 225020 h 303641"/>
                  <a:gd name="connsiteX4921" fmla="*/ 314486 w 1010331"/>
                  <a:gd name="connsiteY4921" fmla="*/ 225020 h 303641"/>
                  <a:gd name="connsiteX4922" fmla="*/ 295508 w 1010331"/>
                  <a:gd name="connsiteY4922" fmla="*/ 225020 h 303641"/>
                  <a:gd name="connsiteX4923" fmla="*/ 300027 w 1010331"/>
                  <a:gd name="connsiteY4923" fmla="*/ 229539 h 303641"/>
                  <a:gd name="connsiteX4924" fmla="*/ 295508 w 1010331"/>
                  <a:gd name="connsiteY4924" fmla="*/ 234057 h 303641"/>
                  <a:gd name="connsiteX4925" fmla="*/ 290990 w 1010331"/>
                  <a:gd name="connsiteY4925" fmla="*/ 229539 h 303641"/>
                  <a:gd name="connsiteX4926" fmla="*/ 295508 w 1010331"/>
                  <a:gd name="connsiteY4926" fmla="*/ 225020 h 303641"/>
                  <a:gd name="connsiteX4927" fmla="*/ 295508 w 1010331"/>
                  <a:gd name="connsiteY4927" fmla="*/ 225020 h 303641"/>
                  <a:gd name="connsiteX4928" fmla="*/ 831400 w 1010331"/>
                  <a:gd name="connsiteY4928" fmla="*/ 214176 h 303641"/>
                  <a:gd name="connsiteX4929" fmla="*/ 835918 w 1010331"/>
                  <a:gd name="connsiteY4929" fmla="*/ 218694 h 303641"/>
                  <a:gd name="connsiteX4930" fmla="*/ 831400 w 1010331"/>
                  <a:gd name="connsiteY4930" fmla="*/ 223213 h 303641"/>
                  <a:gd name="connsiteX4931" fmla="*/ 826881 w 1010331"/>
                  <a:gd name="connsiteY4931" fmla="*/ 218694 h 303641"/>
                  <a:gd name="connsiteX4932" fmla="*/ 831400 w 1010331"/>
                  <a:gd name="connsiteY4932" fmla="*/ 214176 h 303641"/>
                  <a:gd name="connsiteX4933" fmla="*/ 831400 w 1010331"/>
                  <a:gd name="connsiteY4933" fmla="*/ 214176 h 303641"/>
                  <a:gd name="connsiteX4934" fmla="*/ 812422 w 1010331"/>
                  <a:gd name="connsiteY4934" fmla="*/ 214176 h 303641"/>
                  <a:gd name="connsiteX4935" fmla="*/ 816941 w 1010331"/>
                  <a:gd name="connsiteY4935" fmla="*/ 218694 h 303641"/>
                  <a:gd name="connsiteX4936" fmla="*/ 812422 w 1010331"/>
                  <a:gd name="connsiteY4936" fmla="*/ 223213 h 303641"/>
                  <a:gd name="connsiteX4937" fmla="*/ 807904 w 1010331"/>
                  <a:gd name="connsiteY4937" fmla="*/ 218694 h 303641"/>
                  <a:gd name="connsiteX4938" fmla="*/ 812422 w 1010331"/>
                  <a:gd name="connsiteY4938" fmla="*/ 214176 h 303641"/>
                  <a:gd name="connsiteX4939" fmla="*/ 812422 w 1010331"/>
                  <a:gd name="connsiteY4939" fmla="*/ 214176 h 303641"/>
                  <a:gd name="connsiteX4940" fmla="*/ 793445 w 1010331"/>
                  <a:gd name="connsiteY4940" fmla="*/ 214176 h 303641"/>
                  <a:gd name="connsiteX4941" fmla="*/ 797963 w 1010331"/>
                  <a:gd name="connsiteY4941" fmla="*/ 218694 h 303641"/>
                  <a:gd name="connsiteX4942" fmla="*/ 793445 w 1010331"/>
                  <a:gd name="connsiteY4942" fmla="*/ 223213 h 303641"/>
                  <a:gd name="connsiteX4943" fmla="*/ 788926 w 1010331"/>
                  <a:gd name="connsiteY4943" fmla="*/ 218694 h 303641"/>
                  <a:gd name="connsiteX4944" fmla="*/ 793445 w 1010331"/>
                  <a:gd name="connsiteY4944" fmla="*/ 214176 h 303641"/>
                  <a:gd name="connsiteX4945" fmla="*/ 793445 w 1010331"/>
                  <a:gd name="connsiteY4945" fmla="*/ 214176 h 303641"/>
                  <a:gd name="connsiteX4946" fmla="*/ 774467 w 1010331"/>
                  <a:gd name="connsiteY4946" fmla="*/ 214176 h 303641"/>
                  <a:gd name="connsiteX4947" fmla="*/ 778985 w 1010331"/>
                  <a:gd name="connsiteY4947" fmla="*/ 218694 h 303641"/>
                  <a:gd name="connsiteX4948" fmla="*/ 774467 w 1010331"/>
                  <a:gd name="connsiteY4948" fmla="*/ 223213 h 303641"/>
                  <a:gd name="connsiteX4949" fmla="*/ 769948 w 1010331"/>
                  <a:gd name="connsiteY4949" fmla="*/ 218694 h 303641"/>
                  <a:gd name="connsiteX4950" fmla="*/ 774467 w 1010331"/>
                  <a:gd name="connsiteY4950" fmla="*/ 214176 h 303641"/>
                  <a:gd name="connsiteX4951" fmla="*/ 774467 w 1010331"/>
                  <a:gd name="connsiteY4951" fmla="*/ 214176 h 303641"/>
                  <a:gd name="connsiteX4952" fmla="*/ 756393 w 1010331"/>
                  <a:gd name="connsiteY4952" fmla="*/ 214176 h 303641"/>
                  <a:gd name="connsiteX4953" fmla="*/ 760912 w 1010331"/>
                  <a:gd name="connsiteY4953" fmla="*/ 218694 h 303641"/>
                  <a:gd name="connsiteX4954" fmla="*/ 756393 w 1010331"/>
                  <a:gd name="connsiteY4954" fmla="*/ 223213 h 303641"/>
                  <a:gd name="connsiteX4955" fmla="*/ 751875 w 1010331"/>
                  <a:gd name="connsiteY4955" fmla="*/ 218694 h 303641"/>
                  <a:gd name="connsiteX4956" fmla="*/ 756393 w 1010331"/>
                  <a:gd name="connsiteY4956" fmla="*/ 214176 h 303641"/>
                  <a:gd name="connsiteX4957" fmla="*/ 756393 w 1010331"/>
                  <a:gd name="connsiteY4957" fmla="*/ 214176 h 303641"/>
                  <a:gd name="connsiteX4958" fmla="*/ 737415 w 1010331"/>
                  <a:gd name="connsiteY4958" fmla="*/ 214176 h 303641"/>
                  <a:gd name="connsiteX4959" fmla="*/ 741934 w 1010331"/>
                  <a:gd name="connsiteY4959" fmla="*/ 218694 h 303641"/>
                  <a:gd name="connsiteX4960" fmla="*/ 737415 w 1010331"/>
                  <a:gd name="connsiteY4960" fmla="*/ 223213 h 303641"/>
                  <a:gd name="connsiteX4961" fmla="*/ 732897 w 1010331"/>
                  <a:gd name="connsiteY4961" fmla="*/ 218694 h 303641"/>
                  <a:gd name="connsiteX4962" fmla="*/ 737415 w 1010331"/>
                  <a:gd name="connsiteY4962" fmla="*/ 214176 h 303641"/>
                  <a:gd name="connsiteX4963" fmla="*/ 737415 w 1010331"/>
                  <a:gd name="connsiteY4963" fmla="*/ 214176 h 303641"/>
                  <a:gd name="connsiteX4964" fmla="*/ 718438 w 1010331"/>
                  <a:gd name="connsiteY4964" fmla="*/ 214176 h 303641"/>
                  <a:gd name="connsiteX4965" fmla="*/ 722956 w 1010331"/>
                  <a:gd name="connsiteY4965" fmla="*/ 218694 h 303641"/>
                  <a:gd name="connsiteX4966" fmla="*/ 718438 w 1010331"/>
                  <a:gd name="connsiteY4966" fmla="*/ 223213 h 303641"/>
                  <a:gd name="connsiteX4967" fmla="*/ 713919 w 1010331"/>
                  <a:gd name="connsiteY4967" fmla="*/ 218694 h 303641"/>
                  <a:gd name="connsiteX4968" fmla="*/ 718438 w 1010331"/>
                  <a:gd name="connsiteY4968" fmla="*/ 214176 h 303641"/>
                  <a:gd name="connsiteX4969" fmla="*/ 718438 w 1010331"/>
                  <a:gd name="connsiteY4969" fmla="*/ 214176 h 303641"/>
                  <a:gd name="connsiteX4970" fmla="*/ 699460 w 1010331"/>
                  <a:gd name="connsiteY4970" fmla="*/ 214176 h 303641"/>
                  <a:gd name="connsiteX4971" fmla="*/ 703979 w 1010331"/>
                  <a:gd name="connsiteY4971" fmla="*/ 218694 h 303641"/>
                  <a:gd name="connsiteX4972" fmla="*/ 699460 w 1010331"/>
                  <a:gd name="connsiteY4972" fmla="*/ 223213 h 303641"/>
                  <a:gd name="connsiteX4973" fmla="*/ 694942 w 1010331"/>
                  <a:gd name="connsiteY4973" fmla="*/ 218694 h 303641"/>
                  <a:gd name="connsiteX4974" fmla="*/ 699460 w 1010331"/>
                  <a:gd name="connsiteY4974" fmla="*/ 214176 h 303641"/>
                  <a:gd name="connsiteX4975" fmla="*/ 699460 w 1010331"/>
                  <a:gd name="connsiteY4975" fmla="*/ 214176 h 303641"/>
                  <a:gd name="connsiteX4976" fmla="*/ 680483 w 1010331"/>
                  <a:gd name="connsiteY4976" fmla="*/ 214176 h 303641"/>
                  <a:gd name="connsiteX4977" fmla="*/ 685001 w 1010331"/>
                  <a:gd name="connsiteY4977" fmla="*/ 218694 h 303641"/>
                  <a:gd name="connsiteX4978" fmla="*/ 680483 w 1010331"/>
                  <a:gd name="connsiteY4978" fmla="*/ 223213 h 303641"/>
                  <a:gd name="connsiteX4979" fmla="*/ 675964 w 1010331"/>
                  <a:gd name="connsiteY4979" fmla="*/ 218694 h 303641"/>
                  <a:gd name="connsiteX4980" fmla="*/ 680483 w 1010331"/>
                  <a:gd name="connsiteY4980" fmla="*/ 214176 h 303641"/>
                  <a:gd name="connsiteX4981" fmla="*/ 680483 w 1010331"/>
                  <a:gd name="connsiteY4981" fmla="*/ 214176 h 303641"/>
                  <a:gd name="connsiteX4982" fmla="*/ 662409 w 1010331"/>
                  <a:gd name="connsiteY4982" fmla="*/ 214176 h 303641"/>
                  <a:gd name="connsiteX4983" fmla="*/ 666927 w 1010331"/>
                  <a:gd name="connsiteY4983" fmla="*/ 218694 h 303641"/>
                  <a:gd name="connsiteX4984" fmla="*/ 662409 w 1010331"/>
                  <a:gd name="connsiteY4984" fmla="*/ 223213 h 303641"/>
                  <a:gd name="connsiteX4985" fmla="*/ 657890 w 1010331"/>
                  <a:gd name="connsiteY4985" fmla="*/ 218694 h 303641"/>
                  <a:gd name="connsiteX4986" fmla="*/ 662409 w 1010331"/>
                  <a:gd name="connsiteY4986" fmla="*/ 214176 h 303641"/>
                  <a:gd name="connsiteX4987" fmla="*/ 662409 w 1010331"/>
                  <a:gd name="connsiteY4987" fmla="*/ 214176 h 303641"/>
                  <a:gd name="connsiteX4988" fmla="*/ 643431 w 1010331"/>
                  <a:gd name="connsiteY4988" fmla="*/ 214176 h 303641"/>
                  <a:gd name="connsiteX4989" fmla="*/ 647950 w 1010331"/>
                  <a:gd name="connsiteY4989" fmla="*/ 218694 h 303641"/>
                  <a:gd name="connsiteX4990" fmla="*/ 643431 w 1010331"/>
                  <a:gd name="connsiteY4990" fmla="*/ 223213 h 303641"/>
                  <a:gd name="connsiteX4991" fmla="*/ 638913 w 1010331"/>
                  <a:gd name="connsiteY4991" fmla="*/ 218694 h 303641"/>
                  <a:gd name="connsiteX4992" fmla="*/ 643431 w 1010331"/>
                  <a:gd name="connsiteY4992" fmla="*/ 214176 h 303641"/>
                  <a:gd name="connsiteX4993" fmla="*/ 643431 w 1010331"/>
                  <a:gd name="connsiteY4993" fmla="*/ 214176 h 303641"/>
                  <a:gd name="connsiteX4994" fmla="*/ 624453 w 1010331"/>
                  <a:gd name="connsiteY4994" fmla="*/ 214176 h 303641"/>
                  <a:gd name="connsiteX4995" fmla="*/ 628972 w 1010331"/>
                  <a:gd name="connsiteY4995" fmla="*/ 218694 h 303641"/>
                  <a:gd name="connsiteX4996" fmla="*/ 624453 w 1010331"/>
                  <a:gd name="connsiteY4996" fmla="*/ 223213 h 303641"/>
                  <a:gd name="connsiteX4997" fmla="*/ 619935 w 1010331"/>
                  <a:gd name="connsiteY4997" fmla="*/ 218694 h 303641"/>
                  <a:gd name="connsiteX4998" fmla="*/ 624453 w 1010331"/>
                  <a:gd name="connsiteY4998" fmla="*/ 214176 h 303641"/>
                  <a:gd name="connsiteX4999" fmla="*/ 624453 w 1010331"/>
                  <a:gd name="connsiteY4999" fmla="*/ 214176 h 303641"/>
                  <a:gd name="connsiteX5000" fmla="*/ 605476 w 1010331"/>
                  <a:gd name="connsiteY5000" fmla="*/ 214176 h 303641"/>
                  <a:gd name="connsiteX5001" fmla="*/ 609994 w 1010331"/>
                  <a:gd name="connsiteY5001" fmla="*/ 218694 h 303641"/>
                  <a:gd name="connsiteX5002" fmla="*/ 605476 w 1010331"/>
                  <a:gd name="connsiteY5002" fmla="*/ 223213 h 303641"/>
                  <a:gd name="connsiteX5003" fmla="*/ 600957 w 1010331"/>
                  <a:gd name="connsiteY5003" fmla="*/ 218694 h 303641"/>
                  <a:gd name="connsiteX5004" fmla="*/ 605476 w 1010331"/>
                  <a:gd name="connsiteY5004" fmla="*/ 214176 h 303641"/>
                  <a:gd name="connsiteX5005" fmla="*/ 605476 w 1010331"/>
                  <a:gd name="connsiteY5005" fmla="*/ 214176 h 303641"/>
                  <a:gd name="connsiteX5006" fmla="*/ 586498 w 1010331"/>
                  <a:gd name="connsiteY5006" fmla="*/ 214176 h 303641"/>
                  <a:gd name="connsiteX5007" fmla="*/ 591017 w 1010331"/>
                  <a:gd name="connsiteY5007" fmla="*/ 218694 h 303641"/>
                  <a:gd name="connsiteX5008" fmla="*/ 586498 w 1010331"/>
                  <a:gd name="connsiteY5008" fmla="*/ 223213 h 303641"/>
                  <a:gd name="connsiteX5009" fmla="*/ 581980 w 1010331"/>
                  <a:gd name="connsiteY5009" fmla="*/ 218694 h 303641"/>
                  <a:gd name="connsiteX5010" fmla="*/ 586498 w 1010331"/>
                  <a:gd name="connsiteY5010" fmla="*/ 214176 h 303641"/>
                  <a:gd name="connsiteX5011" fmla="*/ 586498 w 1010331"/>
                  <a:gd name="connsiteY5011" fmla="*/ 214176 h 303641"/>
                  <a:gd name="connsiteX5012" fmla="*/ 568424 w 1010331"/>
                  <a:gd name="connsiteY5012" fmla="*/ 214176 h 303641"/>
                  <a:gd name="connsiteX5013" fmla="*/ 572943 w 1010331"/>
                  <a:gd name="connsiteY5013" fmla="*/ 218694 h 303641"/>
                  <a:gd name="connsiteX5014" fmla="*/ 568424 w 1010331"/>
                  <a:gd name="connsiteY5014" fmla="*/ 223213 h 303641"/>
                  <a:gd name="connsiteX5015" fmla="*/ 563906 w 1010331"/>
                  <a:gd name="connsiteY5015" fmla="*/ 218694 h 303641"/>
                  <a:gd name="connsiteX5016" fmla="*/ 568424 w 1010331"/>
                  <a:gd name="connsiteY5016" fmla="*/ 214176 h 303641"/>
                  <a:gd name="connsiteX5017" fmla="*/ 568424 w 1010331"/>
                  <a:gd name="connsiteY5017" fmla="*/ 214176 h 303641"/>
                  <a:gd name="connsiteX5018" fmla="*/ 549447 w 1010331"/>
                  <a:gd name="connsiteY5018" fmla="*/ 214176 h 303641"/>
                  <a:gd name="connsiteX5019" fmla="*/ 553965 w 1010331"/>
                  <a:gd name="connsiteY5019" fmla="*/ 218694 h 303641"/>
                  <a:gd name="connsiteX5020" fmla="*/ 549447 w 1010331"/>
                  <a:gd name="connsiteY5020" fmla="*/ 223213 h 303641"/>
                  <a:gd name="connsiteX5021" fmla="*/ 544928 w 1010331"/>
                  <a:gd name="connsiteY5021" fmla="*/ 218694 h 303641"/>
                  <a:gd name="connsiteX5022" fmla="*/ 549447 w 1010331"/>
                  <a:gd name="connsiteY5022" fmla="*/ 214176 h 303641"/>
                  <a:gd name="connsiteX5023" fmla="*/ 549447 w 1010331"/>
                  <a:gd name="connsiteY5023" fmla="*/ 214176 h 303641"/>
                  <a:gd name="connsiteX5024" fmla="*/ 530469 w 1010331"/>
                  <a:gd name="connsiteY5024" fmla="*/ 214176 h 303641"/>
                  <a:gd name="connsiteX5025" fmla="*/ 534988 w 1010331"/>
                  <a:gd name="connsiteY5025" fmla="*/ 218694 h 303641"/>
                  <a:gd name="connsiteX5026" fmla="*/ 530469 w 1010331"/>
                  <a:gd name="connsiteY5026" fmla="*/ 223213 h 303641"/>
                  <a:gd name="connsiteX5027" fmla="*/ 525951 w 1010331"/>
                  <a:gd name="connsiteY5027" fmla="*/ 218694 h 303641"/>
                  <a:gd name="connsiteX5028" fmla="*/ 530469 w 1010331"/>
                  <a:gd name="connsiteY5028" fmla="*/ 214176 h 303641"/>
                  <a:gd name="connsiteX5029" fmla="*/ 530469 w 1010331"/>
                  <a:gd name="connsiteY5029" fmla="*/ 214176 h 303641"/>
                  <a:gd name="connsiteX5030" fmla="*/ 511492 w 1010331"/>
                  <a:gd name="connsiteY5030" fmla="*/ 214176 h 303641"/>
                  <a:gd name="connsiteX5031" fmla="*/ 516010 w 1010331"/>
                  <a:gd name="connsiteY5031" fmla="*/ 218694 h 303641"/>
                  <a:gd name="connsiteX5032" fmla="*/ 511492 w 1010331"/>
                  <a:gd name="connsiteY5032" fmla="*/ 223213 h 303641"/>
                  <a:gd name="connsiteX5033" fmla="*/ 506973 w 1010331"/>
                  <a:gd name="connsiteY5033" fmla="*/ 218694 h 303641"/>
                  <a:gd name="connsiteX5034" fmla="*/ 511492 w 1010331"/>
                  <a:gd name="connsiteY5034" fmla="*/ 214176 h 303641"/>
                  <a:gd name="connsiteX5035" fmla="*/ 511492 w 1010331"/>
                  <a:gd name="connsiteY5035" fmla="*/ 214176 h 303641"/>
                  <a:gd name="connsiteX5036" fmla="*/ 493418 w 1010331"/>
                  <a:gd name="connsiteY5036" fmla="*/ 214176 h 303641"/>
                  <a:gd name="connsiteX5037" fmla="*/ 497936 w 1010331"/>
                  <a:gd name="connsiteY5037" fmla="*/ 218694 h 303641"/>
                  <a:gd name="connsiteX5038" fmla="*/ 493418 w 1010331"/>
                  <a:gd name="connsiteY5038" fmla="*/ 223213 h 303641"/>
                  <a:gd name="connsiteX5039" fmla="*/ 488899 w 1010331"/>
                  <a:gd name="connsiteY5039" fmla="*/ 218694 h 303641"/>
                  <a:gd name="connsiteX5040" fmla="*/ 493418 w 1010331"/>
                  <a:gd name="connsiteY5040" fmla="*/ 214176 h 303641"/>
                  <a:gd name="connsiteX5041" fmla="*/ 493418 w 1010331"/>
                  <a:gd name="connsiteY5041" fmla="*/ 214176 h 303641"/>
                  <a:gd name="connsiteX5042" fmla="*/ 474440 w 1010331"/>
                  <a:gd name="connsiteY5042" fmla="*/ 214176 h 303641"/>
                  <a:gd name="connsiteX5043" fmla="*/ 478959 w 1010331"/>
                  <a:gd name="connsiteY5043" fmla="*/ 218694 h 303641"/>
                  <a:gd name="connsiteX5044" fmla="*/ 474440 w 1010331"/>
                  <a:gd name="connsiteY5044" fmla="*/ 223213 h 303641"/>
                  <a:gd name="connsiteX5045" fmla="*/ 469922 w 1010331"/>
                  <a:gd name="connsiteY5045" fmla="*/ 218694 h 303641"/>
                  <a:gd name="connsiteX5046" fmla="*/ 474440 w 1010331"/>
                  <a:gd name="connsiteY5046" fmla="*/ 214176 h 303641"/>
                  <a:gd name="connsiteX5047" fmla="*/ 474440 w 1010331"/>
                  <a:gd name="connsiteY5047" fmla="*/ 214176 h 303641"/>
                  <a:gd name="connsiteX5048" fmla="*/ 455462 w 1010331"/>
                  <a:gd name="connsiteY5048" fmla="*/ 214176 h 303641"/>
                  <a:gd name="connsiteX5049" fmla="*/ 459981 w 1010331"/>
                  <a:gd name="connsiteY5049" fmla="*/ 218694 h 303641"/>
                  <a:gd name="connsiteX5050" fmla="*/ 455462 w 1010331"/>
                  <a:gd name="connsiteY5050" fmla="*/ 223213 h 303641"/>
                  <a:gd name="connsiteX5051" fmla="*/ 450944 w 1010331"/>
                  <a:gd name="connsiteY5051" fmla="*/ 218694 h 303641"/>
                  <a:gd name="connsiteX5052" fmla="*/ 455462 w 1010331"/>
                  <a:gd name="connsiteY5052" fmla="*/ 214176 h 303641"/>
                  <a:gd name="connsiteX5053" fmla="*/ 455462 w 1010331"/>
                  <a:gd name="connsiteY5053" fmla="*/ 214176 h 303641"/>
                  <a:gd name="connsiteX5054" fmla="*/ 436485 w 1010331"/>
                  <a:gd name="connsiteY5054" fmla="*/ 214176 h 303641"/>
                  <a:gd name="connsiteX5055" fmla="*/ 441003 w 1010331"/>
                  <a:gd name="connsiteY5055" fmla="*/ 218694 h 303641"/>
                  <a:gd name="connsiteX5056" fmla="*/ 436485 w 1010331"/>
                  <a:gd name="connsiteY5056" fmla="*/ 223213 h 303641"/>
                  <a:gd name="connsiteX5057" fmla="*/ 431966 w 1010331"/>
                  <a:gd name="connsiteY5057" fmla="*/ 218694 h 303641"/>
                  <a:gd name="connsiteX5058" fmla="*/ 436485 w 1010331"/>
                  <a:gd name="connsiteY5058" fmla="*/ 214176 h 303641"/>
                  <a:gd name="connsiteX5059" fmla="*/ 436485 w 1010331"/>
                  <a:gd name="connsiteY5059" fmla="*/ 214176 h 303641"/>
                  <a:gd name="connsiteX5060" fmla="*/ 417507 w 1010331"/>
                  <a:gd name="connsiteY5060" fmla="*/ 214176 h 303641"/>
                  <a:gd name="connsiteX5061" fmla="*/ 422026 w 1010331"/>
                  <a:gd name="connsiteY5061" fmla="*/ 218694 h 303641"/>
                  <a:gd name="connsiteX5062" fmla="*/ 417507 w 1010331"/>
                  <a:gd name="connsiteY5062" fmla="*/ 223213 h 303641"/>
                  <a:gd name="connsiteX5063" fmla="*/ 412989 w 1010331"/>
                  <a:gd name="connsiteY5063" fmla="*/ 218694 h 303641"/>
                  <a:gd name="connsiteX5064" fmla="*/ 417507 w 1010331"/>
                  <a:gd name="connsiteY5064" fmla="*/ 214176 h 303641"/>
                  <a:gd name="connsiteX5065" fmla="*/ 417507 w 1010331"/>
                  <a:gd name="connsiteY5065" fmla="*/ 214176 h 303641"/>
                  <a:gd name="connsiteX5066" fmla="*/ 399433 w 1010331"/>
                  <a:gd name="connsiteY5066" fmla="*/ 214176 h 303641"/>
                  <a:gd name="connsiteX5067" fmla="*/ 403952 w 1010331"/>
                  <a:gd name="connsiteY5067" fmla="*/ 218694 h 303641"/>
                  <a:gd name="connsiteX5068" fmla="*/ 399433 w 1010331"/>
                  <a:gd name="connsiteY5068" fmla="*/ 223213 h 303641"/>
                  <a:gd name="connsiteX5069" fmla="*/ 394915 w 1010331"/>
                  <a:gd name="connsiteY5069" fmla="*/ 218694 h 303641"/>
                  <a:gd name="connsiteX5070" fmla="*/ 399433 w 1010331"/>
                  <a:gd name="connsiteY5070" fmla="*/ 214176 h 303641"/>
                  <a:gd name="connsiteX5071" fmla="*/ 399433 w 1010331"/>
                  <a:gd name="connsiteY5071" fmla="*/ 214176 h 303641"/>
                  <a:gd name="connsiteX5072" fmla="*/ 380456 w 1010331"/>
                  <a:gd name="connsiteY5072" fmla="*/ 214176 h 303641"/>
                  <a:gd name="connsiteX5073" fmla="*/ 384974 w 1010331"/>
                  <a:gd name="connsiteY5073" fmla="*/ 218694 h 303641"/>
                  <a:gd name="connsiteX5074" fmla="*/ 380456 w 1010331"/>
                  <a:gd name="connsiteY5074" fmla="*/ 223213 h 303641"/>
                  <a:gd name="connsiteX5075" fmla="*/ 375937 w 1010331"/>
                  <a:gd name="connsiteY5075" fmla="*/ 218694 h 303641"/>
                  <a:gd name="connsiteX5076" fmla="*/ 380456 w 1010331"/>
                  <a:gd name="connsiteY5076" fmla="*/ 214176 h 303641"/>
                  <a:gd name="connsiteX5077" fmla="*/ 380456 w 1010331"/>
                  <a:gd name="connsiteY5077" fmla="*/ 214176 h 303641"/>
                  <a:gd name="connsiteX5078" fmla="*/ 361478 w 1010331"/>
                  <a:gd name="connsiteY5078" fmla="*/ 214176 h 303641"/>
                  <a:gd name="connsiteX5079" fmla="*/ 365997 w 1010331"/>
                  <a:gd name="connsiteY5079" fmla="*/ 218694 h 303641"/>
                  <a:gd name="connsiteX5080" fmla="*/ 361478 w 1010331"/>
                  <a:gd name="connsiteY5080" fmla="*/ 223213 h 303641"/>
                  <a:gd name="connsiteX5081" fmla="*/ 356960 w 1010331"/>
                  <a:gd name="connsiteY5081" fmla="*/ 218694 h 303641"/>
                  <a:gd name="connsiteX5082" fmla="*/ 361478 w 1010331"/>
                  <a:gd name="connsiteY5082" fmla="*/ 214176 h 303641"/>
                  <a:gd name="connsiteX5083" fmla="*/ 361478 w 1010331"/>
                  <a:gd name="connsiteY5083" fmla="*/ 214176 h 303641"/>
                  <a:gd name="connsiteX5084" fmla="*/ 342501 w 1010331"/>
                  <a:gd name="connsiteY5084" fmla="*/ 214176 h 303641"/>
                  <a:gd name="connsiteX5085" fmla="*/ 347019 w 1010331"/>
                  <a:gd name="connsiteY5085" fmla="*/ 218694 h 303641"/>
                  <a:gd name="connsiteX5086" fmla="*/ 342501 w 1010331"/>
                  <a:gd name="connsiteY5086" fmla="*/ 223213 h 303641"/>
                  <a:gd name="connsiteX5087" fmla="*/ 337982 w 1010331"/>
                  <a:gd name="connsiteY5087" fmla="*/ 218694 h 303641"/>
                  <a:gd name="connsiteX5088" fmla="*/ 342501 w 1010331"/>
                  <a:gd name="connsiteY5088" fmla="*/ 214176 h 303641"/>
                  <a:gd name="connsiteX5089" fmla="*/ 342501 w 1010331"/>
                  <a:gd name="connsiteY5089" fmla="*/ 214176 h 303641"/>
                  <a:gd name="connsiteX5090" fmla="*/ 323523 w 1010331"/>
                  <a:gd name="connsiteY5090" fmla="*/ 214176 h 303641"/>
                  <a:gd name="connsiteX5091" fmla="*/ 328041 w 1010331"/>
                  <a:gd name="connsiteY5091" fmla="*/ 218694 h 303641"/>
                  <a:gd name="connsiteX5092" fmla="*/ 323523 w 1010331"/>
                  <a:gd name="connsiteY5092" fmla="*/ 223213 h 303641"/>
                  <a:gd name="connsiteX5093" fmla="*/ 319004 w 1010331"/>
                  <a:gd name="connsiteY5093" fmla="*/ 218694 h 303641"/>
                  <a:gd name="connsiteX5094" fmla="*/ 323523 w 1010331"/>
                  <a:gd name="connsiteY5094" fmla="*/ 214176 h 303641"/>
                  <a:gd name="connsiteX5095" fmla="*/ 323523 w 1010331"/>
                  <a:gd name="connsiteY5095" fmla="*/ 214176 h 303641"/>
                  <a:gd name="connsiteX5096" fmla="*/ 305449 w 1010331"/>
                  <a:gd name="connsiteY5096" fmla="*/ 214176 h 303641"/>
                  <a:gd name="connsiteX5097" fmla="*/ 309968 w 1010331"/>
                  <a:gd name="connsiteY5097" fmla="*/ 218694 h 303641"/>
                  <a:gd name="connsiteX5098" fmla="*/ 305449 w 1010331"/>
                  <a:gd name="connsiteY5098" fmla="*/ 223213 h 303641"/>
                  <a:gd name="connsiteX5099" fmla="*/ 300931 w 1010331"/>
                  <a:gd name="connsiteY5099" fmla="*/ 218694 h 303641"/>
                  <a:gd name="connsiteX5100" fmla="*/ 305449 w 1010331"/>
                  <a:gd name="connsiteY5100" fmla="*/ 214176 h 303641"/>
                  <a:gd name="connsiteX5101" fmla="*/ 305449 w 1010331"/>
                  <a:gd name="connsiteY5101" fmla="*/ 214176 h 303641"/>
                  <a:gd name="connsiteX5102" fmla="*/ 286471 w 1010331"/>
                  <a:gd name="connsiteY5102" fmla="*/ 214176 h 303641"/>
                  <a:gd name="connsiteX5103" fmla="*/ 290990 w 1010331"/>
                  <a:gd name="connsiteY5103" fmla="*/ 218694 h 303641"/>
                  <a:gd name="connsiteX5104" fmla="*/ 286471 w 1010331"/>
                  <a:gd name="connsiteY5104" fmla="*/ 223213 h 303641"/>
                  <a:gd name="connsiteX5105" fmla="*/ 281953 w 1010331"/>
                  <a:gd name="connsiteY5105" fmla="*/ 218694 h 303641"/>
                  <a:gd name="connsiteX5106" fmla="*/ 286471 w 1010331"/>
                  <a:gd name="connsiteY5106" fmla="*/ 214176 h 303641"/>
                  <a:gd name="connsiteX5107" fmla="*/ 286471 w 1010331"/>
                  <a:gd name="connsiteY5107" fmla="*/ 214176 h 303641"/>
                  <a:gd name="connsiteX5108" fmla="*/ 840437 w 1010331"/>
                  <a:gd name="connsiteY5108" fmla="*/ 204235 h 303641"/>
                  <a:gd name="connsiteX5109" fmla="*/ 844955 w 1010331"/>
                  <a:gd name="connsiteY5109" fmla="*/ 208754 h 303641"/>
                  <a:gd name="connsiteX5110" fmla="*/ 840437 w 1010331"/>
                  <a:gd name="connsiteY5110" fmla="*/ 213272 h 303641"/>
                  <a:gd name="connsiteX5111" fmla="*/ 835918 w 1010331"/>
                  <a:gd name="connsiteY5111" fmla="*/ 208754 h 303641"/>
                  <a:gd name="connsiteX5112" fmla="*/ 840437 w 1010331"/>
                  <a:gd name="connsiteY5112" fmla="*/ 204235 h 303641"/>
                  <a:gd name="connsiteX5113" fmla="*/ 840437 w 1010331"/>
                  <a:gd name="connsiteY5113" fmla="*/ 204235 h 303641"/>
                  <a:gd name="connsiteX5114" fmla="*/ 821459 w 1010331"/>
                  <a:gd name="connsiteY5114" fmla="*/ 204235 h 303641"/>
                  <a:gd name="connsiteX5115" fmla="*/ 825978 w 1010331"/>
                  <a:gd name="connsiteY5115" fmla="*/ 208754 h 303641"/>
                  <a:gd name="connsiteX5116" fmla="*/ 821459 w 1010331"/>
                  <a:gd name="connsiteY5116" fmla="*/ 213272 h 303641"/>
                  <a:gd name="connsiteX5117" fmla="*/ 816941 w 1010331"/>
                  <a:gd name="connsiteY5117" fmla="*/ 208754 h 303641"/>
                  <a:gd name="connsiteX5118" fmla="*/ 821459 w 1010331"/>
                  <a:gd name="connsiteY5118" fmla="*/ 204235 h 303641"/>
                  <a:gd name="connsiteX5119" fmla="*/ 821459 w 1010331"/>
                  <a:gd name="connsiteY5119" fmla="*/ 204235 h 303641"/>
                  <a:gd name="connsiteX5120" fmla="*/ 803385 w 1010331"/>
                  <a:gd name="connsiteY5120" fmla="*/ 204235 h 303641"/>
                  <a:gd name="connsiteX5121" fmla="*/ 807904 w 1010331"/>
                  <a:gd name="connsiteY5121" fmla="*/ 208754 h 303641"/>
                  <a:gd name="connsiteX5122" fmla="*/ 803385 w 1010331"/>
                  <a:gd name="connsiteY5122" fmla="*/ 213272 h 303641"/>
                  <a:gd name="connsiteX5123" fmla="*/ 798867 w 1010331"/>
                  <a:gd name="connsiteY5123" fmla="*/ 208754 h 303641"/>
                  <a:gd name="connsiteX5124" fmla="*/ 803385 w 1010331"/>
                  <a:gd name="connsiteY5124" fmla="*/ 204235 h 303641"/>
                  <a:gd name="connsiteX5125" fmla="*/ 803385 w 1010331"/>
                  <a:gd name="connsiteY5125" fmla="*/ 204235 h 303641"/>
                  <a:gd name="connsiteX5126" fmla="*/ 784408 w 1010331"/>
                  <a:gd name="connsiteY5126" fmla="*/ 204235 h 303641"/>
                  <a:gd name="connsiteX5127" fmla="*/ 788926 w 1010331"/>
                  <a:gd name="connsiteY5127" fmla="*/ 208754 h 303641"/>
                  <a:gd name="connsiteX5128" fmla="*/ 784408 w 1010331"/>
                  <a:gd name="connsiteY5128" fmla="*/ 213272 h 303641"/>
                  <a:gd name="connsiteX5129" fmla="*/ 779889 w 1010331"/>
                  <a:gd name="connsiteY5129" fmla="*/ 208754 h 303641"/>
                  <a:gd name="connsiteX5130" fmla="*/ 784408 w 1010331"/>
                  <a:gd name="connsiteY5130" fmla="*/ 204235 h 303641"/>
                  <a:gd name="connsiteX5131" fmla="*/ 784408 w 1010331"/>
                  <a:gd name="connsiteY5131" fmla="*/ 204235 h 303641"/>
                  <a:gd name="connsiteX5132" fmla="*/ 765430 w 1010331"/>
                  <a:gd name="connsiteY5132" fmla="*/ 204235 h 303641"/>
                  <a:gd name="connsiteX5133" fmla="*/ 769948 w 1010331"/>
                  <a:gd name="connsiteY5133" fmla="*/ 208754 h 303641"/>
                  <a:gd name="connsiteX5134" fmla="*/ 765430 w 1010331"/>
                  <a:gd name="connsiteY5134" fmla="*/ 213272 h 303641"/>
                  <a:gd name="connsiteX5135" fmla="*/ 760912 w 1010331"/>
                  <a:gd name="connsiteY5135" fmla="*/ 208754 h 303641"/>
                  <a:gd name="connsiteX5136" fmla="*/ 765430 w 1010331"/>
                  <a:gd name="connsiteY5136" fmla="*/ 204235 h 303641"/>
                  <a:gd name="connsiteX5137" fmla="*/ 765430 w 1010331"/>
                  <a:gd name="connsiteY5137" fmla="*/ 204235 h 303641"/>
                  <a:gd name="connsiteX5138" fmla="*/ 746452 w 1010331"/>
                  <a:gd name="connsiteY5138" fmla="*/ 204235 h 303641"/>
                  <a:gd name="connsiteX5139" fmla="*/ 750971 w 1010331"/>
                  <a:gd name="connsiteY5139" fmla="*/ 208754 h 303641"/>
                  <a:gd name="connsiteX5140" fmla="*/ 746452 w 1010331"/>
                  <a:gd name="connsiteY5140" fmla="*/ 213272 h 303641"/>
                  <a:gd name="connsiteX5141" fmla="*/ 741934 w 1010331"/>
                  <a:gd name="connsiteY5141" fmla="*/ 208754 h 303641"/>
                  <a:gd name="connsiteX5142" fmla="*/ 746452 w 1010331"/>
                  <a:gd name="connsiteY5142" fmla="*/ 204235 h 303641"/>
                  <a:gd name="connsiteX5143" fmla="*/ 746452 w 1010331"/>
                  <a:gd name="connsiteY5143" fmla="*/ 204235 h 303641"/>
                  <a:gd name="connsiteX5144" fmla="*/ 727475 w 1010331"/>
                  <a:gd name="connsiteY5144" fmla="*/ 204235 h 303641"/>
                  <a:gd name="connsiteX5145" fmla="*/ 731993 w 1010331"/>
                  <a:gd name="connsiteY5145" fmla="*/ 208754 h 303641"/>
                  <a:gd name="connsiteX5146" fmla="*/ 727475 w 1010331"/>
                  <a:gd name="connsiteY5146" fmla="*/ 213272 h 303641"/>
                  <a:gd name="connsiteX5147" fmla="*/ 722956 w 1010331"/>
                  <a:gd name="connsiteY5147" fmla="*/ 208754 h 303641"/>
                  <a:gd name="connsiteX5148" fmla="*/ 727475 w 1010331"/>
                  <a:gd name="connsiteY5148" fmla="*/ 204235 h 303641"/>
                  <a:gd name="connsiteX5149" fmla="*/ 727475 w 1010331"/>
                  <a:gd name="connsiteY5149" fmla="*/ 204235 h 303641"/>
                  <a:gd name="connsiteX5150" fmla="*/ 709401 w 1010331"/>
                  <a:gd name="connsiteY5150" fmla="*/ 204235 h 303641"/>
                  <a:gd name="connsiteX5151" fmla="*/ 713919 w 1010331"/>
                  <a:gd name="connsiteY5151" fmla="*/ 208754 h 303641"/>
                  <a:gd name="connsiteX5152" fmla="*/ 709401 w 1010331"/>
                  <a:gd name="connsiteY5152" fmla="*/ 213272 h 303641"/>
                  <a:gd name="connsiteX5153" fmla="*/ 704882 w 1010331"/>
                  <a:gd name="connsiteY5153" fmla="*/ 208754 h 303641"/>
                  <a:gd name="connsiteX5154" fmla="*/ 709401 w 1010331"/>
                  <a:gd name="connsiteY5154" fmla="*/ 204235 h 303641"/>
                  <a:gd name="connsiteX5155" fmla="*/ 709401 w 1010331"/>
                  <a:gd name="connsiteY5155" fmla="*/ 204235 h 303641"/>
                  <a:gd name="connsiteX5156" fmla="*/ 690423 w 1010331"/>
                  <a:gd name="connsiteY5156" fmla="*/ 204235 h 303641"/>
                  <a:gd name="connsiteX5157" fmla="*/ 694942 w 1010331"/>
                  <a:gd name="connsiteY5157" fmla="*/ 208754 h 303641"/>
                  <a:gd name="connsiteX5158" fmla="*/ 690423 w 1010331"/>
                  <a:gd name="connsiteY5158" fmla="*/ 213272 h 303641"/>
                  <a:gd name="connsiteX5159" fmla="*/ 685905 w 1010331"/>
                  <a:gd name="connsiteY5159" fmla="*/ 208754 h 303641"/>
                  <a:gd name="connsiteX5160" fmla="*/ 690423 w 1010331"/>
                  <a:gd name="connsiteY5160" fmla="*/ 204235 h 303641"/>
                  <a:gd name="connsiteX5161" fmla="*/ 690423 w 1010331"/>
                  <a:gd name="connsiteY5161" fmla="*/ 204235 h 303641"/>
                  <a:gd name="connsiteX5162" fmla="*/ 671446 w 1010331"/>
                  <a:gd name="connsiteY5162" fmla="*/ 204235 h 303641"/>
                  <a:gd name="connsiteX5163" fmla="*/ 675964 w 1010331"/>
                  <a:gd name="connsiteY5163" fmla="*/ 208754 h 303641"/>
                  <a:gd name="connsiteX5164" fmla="*/ 671446 w 1010331"/>
                  <a:gd name="connsiteY5164" fmla="*/ 213272 h 303641"/>
                  <a:gd name="connsiteX5165" fmla="*/ 666927 w 1010331"/>
                  <a:gd name="connsiteY5165" fmla="*/ 208754 h 303641"/>
                  <a:gd name="connsiteX5166" fmla="*/ 671446 w 1010331"/>
                  <a:gd name="connsiteY5166" fmla="*/ 204235 h 303641"/>
                  <a:gd name="connsiteX5167" fmla="*/ 671446 w 1010331"/>
                  <a:gd name="connsiteY5167" fmla="*/ 204235 h 303641"/>
                  <a:gd name="connsiteX5168" fmla="*/ 652468 w 1010331"/>
                  <a:gd name="connsiteY5168" fmla="*/ 204235 h 303641"/>
                  <a:gd name="connsiteX5169" fmla="*/ 656987 w 1010331"/>
                  <a:gd name="connsiteY5169" fmla="*/ 208754 h 303641"/>
                  <a:gd name="connsiteX5170" fmla="*/ 652468 w 1010331"/>
                  <a:gd name="connsiteY5170" fmla="*/ 213272 h 303641"/>
                  <a:gd name="connsiteX5171" fmla="*/ 647950 w 1010331"/>
                  <a:gd name="connsiteY5171" fmla="*/ 208754 h 303641"/>
                  <a:gd name="connsiteX5172" fmla="*/ 652468 w 1010331"/>
                  <a:gd name="connsiteY5172" fmla="*/ 204235 h 303641"/>
                  <a:gd name="connsiteX5173" fmla="*/ 652468 w 1010331"/>
                  <a:gd name="connsiteY5173" fmla="*/ 204235 h 303641"/>
                  <a:gd name="connsiteX5174" fmla="*/ 633490 w 1010331"/>
                  <a:gd name="connsiteY5174" fmla="*/ 204235 h 303641"/>
                  <a:gd name="connsiteX5175" fmla="*/ 638009 w 1010331"/>
                  <a:gd name="connsiteY5175" fmla="*/ 208754 h 303641"/>
                  <a:gd name="connsiteX5176" fmla="*/ 633490 w 1010331"/>
                  <a:gd name="connsiteY5176" fmla="*/ 213272 h 303641"/>
                  <a:gd name="connsiteX5177" fmla="*/ 628972 w 1010331"/>
                  <a:gd name="connsiteY5177" fmla="*/ 208754 h 303641"/>
                  <a:gd name="connsiteX5178" fmla="*/ 633490 w 1010331"/>
                  <a:gd name="connsiteY5178" fmla="*/ 204235 h 303641"/>
                  <a:gd name="connsiteX5179" fmla="*/ 633490 w 1010331"/>
                  <a:gd name="connsiteY5179" fmla="*/ 204235 h 303641"/>
                  <a:gd name="connsiteX5180" fmla="*/ 615417 w 1010331"/>
                  <a:gd name="connsiteY5180" fmla="*/ 204235 h 303641"/>
                  <a:gd name="connsiteX5181" fmla="*/ 619935 w 1010331"/>
                  <a:gd name="connsiteY5181" fmla="*/ 208754 h 303641"/>
                  <a:gd name="connsiteX5182" fmla="*/ 615417 w 1010331"/>
                  <a:gd name="connsiteY5182" fmla="*/ 213272 h 303641"/>
                  <a:gd name="connsiteX5183" fmla="*/ 610898 w 1010331"/>
                  <a:gd name="connsiteY5183" fmla="*/ 208754 h 303641"/>
                  <a:gd name="connsiteX5184" fmla="*/ 615417 w 1010331"/>
                  <a:gd name="connsiteY5184" fmla="*/ 204235 h 303641"/>
                  <a:gd name="connsiteX5185" fmla="*/ 615417 w 1010331"/>
                  <a:gd name="connsiteY5185" fmla="*/ 204235 h 303641"/>
                  <a:gd name="connsiteX5186" fmla="*/ 596439 w 1010331"/>
                  <a:gd name="connsiteY5186" fmla="*/ 204235 h 303641"/>
                  <a:gd name="connsiteX5187" fmla="*/ 600957 w 1010331"/>
                  <a:gd name="connsiteY5187" fmla="*/ 208754 h 303641"/>
                  <a:gd name="connsiteX5188" fmla="*/ 596439 w 1010331"/>
                  <a:gd name="connsiteY5188" fmla="*/ 213272 h 303641"/>
                  <a:gd name="connsiteX5189" fmla="*/ 591920 w 1010331"/>
                  <a:gd name="connsiteY5189" fmla="*/ 208754 h 303641"/>
                  <a:gd name="connsiteX5190" fmla="*/ 596439 w 1010331"/>
                  <a:gd name="connsiteY5190" fmla="*/ 204235 h 303641"/>
                  <a:gd name="connsiteX5191" fmla="*/ 596439 w 1010331"/>
                  <a:gd name="connsiteY5191" fmla="*/ 204235 h 303641"/>
                  <a:gd name="connsiteX5192" fmla="*/ 577461 w 1010331"/>
                  <a:gd name="connsiteY5192" fmla="*/ 204235 h 303641"/>
                  <a:gd name="connsiteX5193" fmla="*/ 581980 w 1010331"/>
                  <a:gd name="connsiteY5193" fmla="*/ 208754 h 303641"/>
                  <a:gd name="connsiteX5194" fmla="*/ 577461 w 1010331"/>
                  <a:gd name="connsiteY5194" fmla="*/ 213272 h 303641"/>
                  <a:gd name="connsiteX5195" fmla="*/ 572943 w 1010331"/>
                  <a:gd name="connsiteY5195" fmla="*/ 208754 h 303641"/>
                  <a:gd name="connsiteX5196" fmla="*/ 577461 w 1010331"/>
                  <a:gd name="connsiteY5196" fmla="*/ 204235 h 303641"/>
                  <a:gd name="connsiteX5197" fmla="*/ 577461 w 1010331"/>
                  <a:gd name="connsiteY5197" fmla="*/ 204235 h 303641"/>
                  <a:gd name="connsiteX5198" fmla="*/ 558484 w 1010331"/>
                  <a:gd name="connsiteY5198" fmla="*/ 204235 h 303641"/>
                  <a:gd name="connsiteX5199" fmla="*/ 563002 w 1010331"/>
                  <a:gd name="connsiteY5199" fmla="*/ 208754 h 303641"/>
                  <a:gd name="connsiteX5200" fmla="*/ 558484 w 1010331"/>
                  <a:gd name="connsiteY5200" fmla="*/ 213272 h 303641"/>
                  <a:gd name="connsiteX5201" fmla="*/ 553965 w 1010331"/>
                  <a:gd name="connsiteY5201" fmla="*/ 208754 h 303641"/>
                  <a:gd name="connsiteX5202" fmla="*/ 558484 w 1010331"/>
                  <a:gd name="connsiteY5202" fmla="*/ 204235 h 303641"/>
                  <a:gd name="connsiteX5203" fmla="*/ 558484 w 1010331"/>
                  <a:gd name="connsiteY5203" fmla="*/ 204235 h 303641"/>
                  <a:gd name="connsiteX5204" fmla="*/ 539506 w 1010331"/>
                  <a:gd name="connsiteY5204" fmla="*/ 204235 h 303641"/>
                  <a:gd name="connsiteX5205" fmla="*/ 544025 w 1010331"/>
                  <a:gd name="connsiteY5205" fmla="*/ 208754 h 303641"/>
                  <a:gd name="connsiteX5206" fmla="*/ 539506 w 1010331"/>
                  <a:gd name="connsiteY5206" fmla="*/ 213272 h 303641"/>
                  <a:gd name="connsiteX5207" fmla="*/ 534988 w 1010331"/>
                  <a:gd name="connsiteY5207" fmla="*/ 208754 h 303641"/>
                  <a:gd name="connsiteX5208" fmla="*/ 539506 w 1010331"/>
                  <a:gd name="connsiteY5208" fmla="*/ 204235 h 303641"/>
                  <a:gd name="connsiteX5209" fmla="*/ 539506 w 1010331"/>
                  <a:gd name="connsiteY5209" fmla="*/ 204235 h 303641"/>
                  <a:gd name="connsiteX5210" fmla="*/ 521432 w 1010331"/>
                  <a:gd name="connsiteY5210" fmla="*/ 204235 h 303641"/>
                  <a:gd name="connsiteX5211" fmla="*/ 525951 w 1010331"/>
                  <a:gd name="connsiteY5211" fmla="*/ 208754 h 303641"/>
                  <a:gd name="connsiteX5212" fmla="*/ 521432 w 1010331"/>
                  <a:gd name="connsiteY5212" fmla="*/ 213272 h 303641"/>
                  <a:gd name="connsiteX5213" fmla="*/ 516914 w 1010331"/>
                  <a:gd name="connsiteY5213" fmla="*/ 208754 h 303641"/>
                  <a:gd name="connsiteX5214" fmla="*/ 521432 w 1010331"/>
                  <a:gd name="connsiteY5214" fmla="*/ 204235 h 303641"/>
                  <a:gd name="connsiteX5215" fmla="*/ 521432 w 1010331"/>
                  <a:gd name="connsiteY5215" fmla="*/ 204235 h 303641"/>
                  <a:gd name="connsiteX5216" fmla="*/ 502455 w 1010331"/>
                  <a:gd name="connsiteY5216" fmla="*/ 204235 h 303641"/>
                  <a:gd name="connsiteX5217" fmla="*/ 506973 w 1010331"/>
                  <a:gd name="connsiteY5217" fmla="*/ 208754 h 303641"/>
                  <a:gd name="connsiteX5218" fmla="*/ 502455 w 1010331"/>
                  <a:gd name="connsiteY5218" fmla="*/ 213272 h 303641"/>
                  <a:gd name="connsiteX5219" fmla="*/ 497936 w 1010331"/>
                  <a:gd name="connsiteY5219" fmla="*/ 208754 h 303641"/>
                  <a:gd name="connsiteX5220" fmla="*/ 502455 w 1010331"/>
                  <a:gd name="connsiteY5220" fmla="*/ 204235 h 303641"/>
                  <a:gd name="connsiteX5221" fmla="*/ 502455 w 1010331"/>
                  <a:gd name="connsiteY5221" fmla="*/ 204235 h 303641"/>
                  <a:gd name="connsiteX5222" fmla="*/ 483477 w 1010331"/>
                  <a:gd name="connsiteY5222" fmla="*/ 204235 h 303641"/>
                  <a:gd name="connsiteX5223" fmla="*/ 487995 w 1010331"/>
                  <a:gd name="connsiteY5223" fmla="*/ 208754 h 303641"/>
                  <a:gd name="connsiteX5224" fmla="*/ 483477 w 1010331"/>
                  <a:gd name="connsiteY5224" fmla="*/ 213272 h 303641"/>
                  <a:gd name="connsiteX5225" fmla="*/ 478959 w 1010331"/>
                  <a:gd name="connsiteY5225" fmla="*/ 208754 h 303641"/>
                  <a:gd name="connsiteX5226" fmla="*/ 483477 w 1010331"/>
                  <a:gd name="connsiteY5226" fmla="*/ 204235 h 303641"/>
                  <a:gd name="connsiteX5227" fmla="*/ 483477 w 1010331"/>
                  <a:gd name="connsiteY5227" fmla="*/ 204235 h 303641"/>
                  <a:gd name="connsiteX5228" fmla="*/ 464499 w 1010331"/>
                  <a:gd name="connsiteY5228" fmla="*/ 204235 h 303641"/>
                  <a:gd name="connsiteX5229" fmla="*/ 469018 w 1010331"/>
                  <a:gd name="connsiteY5229" fmla="*/ 208754 h 303641"/>
                  <a:gd name="connsiteX5230" fmla="*/ 464499 w 1010331"/>
                  <a:gd name="connsiteY5230" fmla="*/ 213272 h 303641"/>
                  <a:gd name="connsiteX5231" fmla="*/ 459981 w 1010331"/>
                  <a:gd name="connsiteY5231" fmla="*/ 208754 h 303641"/>
                  <a:gd name="connsiteX5232" fmla="*/ 464499 w 1010331"/>
                  <a:gd name="connsiteY5232" fmla="*/ 204235 h 303641"/>
                  <a:gd name="connsiteX5233" fmla="*/ 464499 w 1010331"/>
                  <a:gd name="connsiteY5233" fmla="*/ 204235 h 303641"/>
                  <a:gd name="connsiteX5234" fmla="*/ 446425 w 1010331"/>
                  <a:gd name="connsiteY5234" fmla="*/ 204235 h 303641"/>
                  <a:gd name="connsiteX5235" fmla="*/ 450944 w 1010331"/>
                  <a:gd name="connsiteY5235" fmla="*/ 208754 h 303641"/>
                  <a:gd name="connsiteX5236" fmla="*/ 446425 w 1010331"/>
                  <a:gd name="connsiteY5236" fmla="*/ 213272 h 303641"/>
                  <a:gd name="connsiteX5237" fmla="*/ 441907 w 1010331"/>
                  <a:gd name="connsiteY5237" fmla="*/ 208754 h 303641"/>
                  <a:gd name="connsiteX5238" fmla="*/ 446425 w 1010331"/>
                  <a:gd name="connsiteY5238" fmla="*/ 204235 h 303641"/>
                  <a:gd name="connsiteX5239" fmla="*/ 446425 w 1010331"/>
                  <a:gd name="connsiteY5239" fmla="*/ 204235 h 303641"/>
                  <a:gd name="connsiteX5240" fmla="*/ 427448 w 1010331"/>
                  <a:gd name="connsiteY5240" fmla="*/ 204235 h 303641"/>
                  <a:gd name="connsiteX5241" fmla="*/ 431966 w 1010331"/>
                  <a:gd name="connsiteY5241" fmla="*/ 208754 h 303641"/>
                  <a:gd name="connsiteX5242" fmla="*/ 427448 w 1010331"/>
                  <a:gd name="connsiteY5242" fmla="*/ 213272 h 303641"/>
                  <a:gd name="connsiteX5243" fmla="*/ 422929 w 1010331"/>
                  <a:gd name="connsiteY5243" fmla="*/ 208754 h 303641"/>
                  <a:gd name="connsiteX5244" fmla="*/ 427448 w 1010331"/>
                  <a:gd name="connsiteY5244" fmla="*/ 204235 h 303641"/>
                  <a:gd name="connsiteX5245" fmla="*/ 427448 w 1010331"/>
                  <a:gd name="connsiteY5245" fmla="*/ 204235 h 303641"/>
                  <a:gd name="connsiteX5246" fmla="*/ 408470 w 1010331"/>
                  <a:gd name="connsiteY5246" fmla="*/ 204235 h 303641"/>
                  <a:gd name="connsiteX5247" fmla="*/ 412989 w 1010331"/>
                  <a:gd name="connsiteY5247" fmla="*/ 208754 h 303641"/>
                  <a:gd name="connsiteX5248" fmla="*/ 408470 w 1010331"/>
                  <a:gd name="connsiteY5248" fmla="*/ 213272 h 303641"/>
                  <a:gd name="connsiteX5249" fmla="*/ 403952 w 1010331"/>
                  <a:gd name="connsiteY5249" fmla="*/ 208754 h 303641"/>
                  <a:gd name="connsiteX5250" fmla="*/ 408470 w 1010331"/>
                  <a:gd name="connsiteY5250" fmla="*/ 204235 h 303641"/>
                  <a:gd name="connsiteX5251" fmla="*/ 408470 w 1010331"/>
                  <a:gd name="connsiteY5251" fmla="*/ 204235 h 303641"/>
                  <a:gd name="connsiteX5252" fmla="*/ 389493 w 1010331"/>
                  <a:gd name="connsiteY5252" fmla="*/ 204235 h 303641"/>
                  <a:gd name="connsiteX5253" fmla="*/ 394011 w 1010331"/>
                  <a:gd name="connsiteY5253" fmla="*/ 208754 h 303641"/>
                  <a:gd name="connsiteX5254" fmla="*/ 389493 w 1010331"/>
                  <a:gd name="connsiteY5254" fmla="*/ 213272 h 303641"/>
                  <a:gd name="connsiteX5255" fmla="*/ 384974 w 1010331"/>
                  <a:gd name="connsiteY5255" fmla="*/ 208754 h 303641"/>
                  <a:gd name="connsiteX5256" fmla="*/ 389493 w 1010331"/>
                  <a:gd name="connsiteY5256" fmla="*/ 204235 h 303641"/>
                  <a:gd name="connsiteX5257" fmla="*/ 389493 w 1010331"/>
                  <a:gd name="connsiteY5257" fmla="*/ 204235 h 303641"/>
                  <a:gd name="connsiteX5258" fmla="*/ 370515 w 1010331"/>
                  <a:gd name="connsiteY5258" fmla="*/ 204235 h 303641"/>
                  <a:gd name="connsiteX5259" fmla="*/ 375034 w 1010331"/>
                  <a:gd name="connsiteY5259" fmla="*/ 208754 h 303641"/>
                  <a:gd name="connsiteX5260" fmla="*/ 370515 w 1010331"/>
                  <a:gd name="connsiteY5260" fmla="*/ 213272 h 303641"/>
                  <a:gd name="connsiteX5261" fmla="*/ 365997 w 1010331"/>
                  <a:gd name="connsiteY5261" fmla="*/ 208754 h 303641"/>
                  <a:gd name="connsiteX5262" fmla="*/ 370515 w 1010331"/>
                  <a:gd name="connsiteY5262" fmla="*/ 204235 h 303641"/>
                  <a:gd name="connsiteX5263" fmla="*/ 370515 w 1010331"/>
                  <a:gd name="connsiteY5263" fmla="*/ 204235 h 303641"/>
                  <a:gd name="connsiteX5264" fmla="*/ 352441 w 1010331"/>
                  <a:gd name="connsiteY5264" fmla="*/ 204235 h 303641"/>
                  <a:gd name="connsiteX5265" fmla="*/ 356960 w 1010331"/>
                  <a:gd name="connsiteY5265" fmla="*/ 208754 h 303641"/>
                  <a:gd name="connsiteX5266" fmla="*/ 352441 w 1010331"/>
                  <a:gd name="connsiteY5266" fmla="*/ 213272 h 303641"/>
                  <a:gd name="connsiteX5267" fmla="*/ 347923 w 1010331"/>
                  <a:gd name="connsiteY5267" fmla="*/ 208754 h 303641"/>
                  <a:gd name="connsiteX5268" fmla="*/ 352441 w 1010331"/>
                  <a:gd name="connsiteY5268" fmla="*/ 204235 h 303641"/>
                  <a:gd name="connsiteX5269" fmla="*/ 352441 w 1010331"/>
                  <a:gd name="connsiteY5269" fmla="*/ 204235 h 303641"/>
                  <a:gd name="connsiteX5270" fmla="*/ 333464 w 1010331"/>
                  <a:gd name="connsiteY5270" fmla="*/ 204235 h 303641"/>
                  <a:gd name="connsiteX5271" fmla="*/ 337982 w 1010331"/>
                  <a:gd name="connsiteY5271" fmla="*/ 208754 h 303641"/>
                  <a:gd name="connsiteX5272" fmla="*/ 333464 w 1010331"/>
                  <a:gd name="connsiteY5272" fmla="*/ 213272 h 303641"/>
                  <a:gd name="connsiteX5273" fmla="*/ 328945 w 1010331"/>
                  <a:gd name="connsiteY5273" fmla="*/ 208754 h 303641"/>
                  <a:gd name="connsiteX5274" fmla="*/ 333464 w 1010331"/>
                  <a:gd name="connsiteY5274" fmla="*/ 204235 h 303641"/>
                  <a:gd name="connsiteX5275" fmla="*/ 333464 w 1010331"/>
                  <a:gd name="connsiteY5275" fmla="*/ 204235 h 303641"/>
                  <a:gd name="connsiteX5276" fmla="*/ 314486 w 1010331"/>
                  <a:gd name="connsiteY5276" fmla="*/ 204235 h 303641"/>
                  <a:gd name="connsiteX5277" fmla="*/ 319004 w 1010331"/>
                  <a:gd name="connsiteY5277" fmla="*/ 208754 h 303641"/>
                  <a:gd name="connsiteX5278" fmla="*/ 314486 w 1010331"/>
                  <a:gd name="connsiteY5278" fmla="*/ 213272 h 303641"/>
                  <a:gd name="connsiteX5279" fmla="*/ 309968 w 1010331"/>
                  <a:gd name="connsiteY5279" fmla="*/ 208754 h 303641"/>
                  <a:gd name="connsiteX5280" fmla="*/ 314486 w 1010331"/>
                  <a:gd name="connsiteY5280" fmla="*/ 204235 h 303641"/>
                  <a:gd name="connsiteX5281" fmla="*/ 314486 w 1010331"/>
                  <a:gd name="connsiteY5281" fmla="*/ 204235 h 303641"/>
                  <a:gd name="connsiteX5282" fmla="*/ 295508 w 1010331"/>
                  <a:gd name="connsiteY5282" fmla="*/ 204235 h 303641"/>
                  <a:gd name="connsiteX5283" fmla="*/ 300027 w 1010331"/>
                  <a:gd name="connsiteY5283" fmla="*/ 208754 h 303641"/>
                  <a:gd name="connsiteX5284" fmla="*/ 295508 w 1010331"/>
                  <a:gd name="connsiteY5284" fmla="*/ 213272 h 303641"/>
                  <a:gd name="connsiteX5285" fmla="*/ 290990 w 1010331"/>
                  <a:gd name="connsiteY5285" fmla="*/ 208754 h 303641"/>
                  <a:gd name="connsiteX5286" fmla="*/ 295508 w 1010331"/>
                  <a:gd name="connsiteY5286" fmla="*/ 204235 h 303641"/>
                  <a:gd name="connsiteX5287" fmla="*/ 295508 w 1010331"/>
                  <a:gd name="connsiteY5287" fmla="*/ 204235 h 303641"/>
                  <a:gd name="connsiteX5288" fmla="*/ 831400 w 1010331"/>
                  <a:gd name="connsiteY5288" fmla="*/ 193391 h 303641"/>
                  <a:gd name="connsiteX5289" fmla="*/ 835918 w 1010331"/>
                  <a:gd name="connsiteY5289" fmla="*/ 197909 h 303641"/>
                  <a:gd name="connsiteX5290" fmla="*/ 831400 w 1010331"/>
                  <a:gd name="connsiteY5290" fmla="*/ 202428 h 303641"/>
                  <a:gd name="connsiteX5291" fmla="*/ 826881 w 1010331"/>
                  <a:gd name="connsiteY5291" fmla="*/ 197909 h 303641"/>
                  <a:gd name="connsiteX5292" fmla="*/ 831400 w 1010331"/>
                  <a:gd name="connsiteY5292" fmla="*/ 193391 h 303641"/>
                  <a:gd name="connsiteX5293" fmla="*/ 831400 w 1010331"/>
                  <a:gd name="connsiteY5293" fmla="*/ 193391 h 303641"/>
                  <a:gd name="connsiteX5294" fmla="*/ 812422 w 1010331"/>
                  <a:gd name="connsiteY5294" fmla="*/ 193391 h 303641"/>
                  <a:gd name="connsiteX5295" fmla="*/ 816941 w 1010331"/>
                  <a:gd name="connsiteY5295" fmla="*/ 197909 h 303641"/>
                  <a:gd name="connsiteX5296" fmla="*/ 812422 w 1010331"/>
                  <a:gd name="connsiteY5296" fmla="*/ 202428 h 303641"/>
                  <a:gd name="connsiteX5297" fmla="*/ 807904 w 1010331"/>
                  <a:gd name="connsiteY5297" fmla="*/ 197909 h 303641"/>
                  <a:gd name="connsiteX5298" fmla="*/ 812422 w 1010331"/>
                  <a:gd name="connsiteY5298" fmla="*/ 193391 h 303641"/>
                  <a:gd name="connsiteX5299" fmla="*/ 812422 w 1010331"/>
                  <a:gd name="connsiteY5299" fmla="*/ 193391 h 303641"/>
                  <a:gd name="connsiteX5300" fmla="*/ 793445 w 1010331"/>
                  <a:gd name="connsiteY5300" fmla="*/ 193391 h 303641"/>
                  <a:gd name="connsiteX5301" fmla="*/ 797963 w 1010331"/>
                  <a:gd name="connsiteY5301" fmla="*/ 197909 h 303641"/>
                  <a:gd name="connsiteX5302" fmla="*/ 793445 w 1010331"/>
                  <a:gd name="connsiteY5302" fmla="*/ 202428 h 303641"/>
                  <a:gd name="connsiteX5303" fmla="*/ 788926 w 1010331"/>
                  <a:gd name="connsiteY5303" fmla="*/ 197909 h 303641"/>
                  <a:gd name="connsiteX5304" fmla="*/ 793445 w 1010331"/>
                  <a:gd name="connsiteY5304" fmla="*/ 193391 h 303641"/>
                  <a:gd name="connsiteX5305" fmla="*/ 793445 w 1010331"/>
                  <a:gd name="connsiteY5305" fmla="*/ 193391 h 303641"/>
                  <a:gd name="connsiteX5306" fmla="*/ 774467 w 1010331"/>
                  <a:gd name="connsiteY5306" fmla="*/ 193391 h 303641"/>
                  <a:gd name="connsiteX5307" fmla="*/ 778985 w 1010331"/>
                  <a:gd name="connsiteY5307" fmla="*/ 197909 h 303641"/>
                  <a:gd name="connsiteX5308" fmla="*/ 774467 w 1010331"/>
                  <a:gd name="connsiteY5308" fmla="*/ 202428 h 303641"/>
                  <a:gd name="connsiteX5309" fmla="*/ 769948 w 1010331"/>
                  <a:gd name="connsiteY5309" fmla="*/ 197909 h 303641"/>
                  <a:gd name="connsiteX5310" fmla="*/ 774467 w 1010331"/>
                  <a:gd name="connsiteY5310" fmla="*/ 193391 h 303641"/>
                  <a:gd name="connsiteX5311" fmla="*/ 774467 w 1010331"/>
                  <a:gd name="connsiteY5311" fmla="*/ 193391 h 303641"/>
                  <a:gd name="connsiteX5312" fmla="*/ 756393 w 1010331"/>
                  <a:gd name="connsiteY5312" fmla="*/ 193391 h 303641"/>
                  <a:gd name="connsiteX5313" fmla="*/ 760912 w 1010331"/>
                  <a:gd name="connsiteY5313" fmla="*/ 197909 h 303641"/>
                  <a:gd name="connsiteX5314" fmla="*/ 756393 w 1010331"/>
                  <a:gd name="connsiteY5314" fmla="*/ 202428 h 303641"/>
                  <a:gd name="connsiteX5315" fmla="*/ 751875 w 1010331"/>
                  <a:gd name="connsiteY5315" fmla="*/ 197909 h 303641"/>
                  <a:gd name="connsiteX5316" fmla="*/ 756393 w 1010331"/>
                  <a:gd name="connsiteY5316" fmla="*/ 193391 h 303641"/>
                  <a:gd name="connsiteX5317" fmla="*/ 756393 w 1010331"/>
                  <a:gd name="connsiteY5317" fmla="*/ 193391 h 303641"/>
                  <a:gd name="connsiteX5318" fmla="*/ 737415 w 1010331"/>
                  <a:gd name="connsiteY5318" fmla="*/ 193391 h 303641"/>
                  <a:gd name="connsiteX5319" fmla="*/ 741934 w 1010331"/>
                  <a:gd name="connsiteY5319" fmla="*/ 197909 h 303641"/>
                  <a:gd name="connsiteX5320" fmla="*/ 737415 w 1010331"/>
                  <a:gd name="connsiteY5320" fmla="*/ 202428 h 303641"/>
                  <a:gd name="connsiteX5321" fmla="*/ 732897 w 1010331"/>
                  <a:gd name="connsiteY5321" fmla="*/ 197909 h 303641"/>
                  <a:gd name="connsiteX5322" fmla="*/ 737415 w 1010331"/>
                  <a:gd name="connsiteY5322" fmla="*/ 193391 h 303641"/>
                  <a:gd name="connsiteX5323" fmla="*/ 737415 w 1010331"/>
                  <a:gd name="connsiteY5323" fmla="*/ 193391 h 303641"/>
                  <a:gd name="connsiteX5324" fmla="*/ 718438 w 1010331"/>
                  <a:gd name="connsiteY5324" fmla="*/ 193391 h 303641"/>
                  <a:gd name="connsiteX5325" fmla="*/ 722956 w 1010331"/>
                  <a:gd name="connsiteY5325" fmla="*/ 197909 h 303641"/>
                  <a:gd name="connsiteX5326" fmla="*/ 718438 w 1010331"/>
                  <a:gd name="connsiteY5326" fmla="*/ 202428 h 303641"/>
                  <a:gd name="connsiteX5327" fmla="*/ 713919 w 1010331"/>
                  <a:gd name="connsiteY5327" fmla="*/ 197909 h 303641"/>
                  <a:gd name="connsiteX5328" fmla="*/ 718438 w 1010331"/>
                  <a:gd name="connsiteY5328" fmla="*/ 193391 h 303641"/>
                  <a:gd name="connsiteX5329" fmla="*/ 718438 w 1010331"/>
                  <a:gd name="connsiteY5329" fmla="*/ 193391 h 303641"/>
                  <a:gd name="connsiteX5330" fmla="*/ 699460 w 1010331"/>
                  <a:gd name="connsiteY5330" fmla="*/ 193391 h 303641"/>
                  <a:gd name="connsiteX5331" fmla="*/ 703979 w 1010331"/>
                  <a:gd name="connsiteY5331" fmla="*/ 197909 h 303641"/>
                  <a:gd name="connsiteX5332" fmla="*/ 699460 w 1010331"/>
                  <a:gd name="connsiteY5332" fmla="*/ 202428 h 303641"/>
                  <a:gd name="connsiteX5333" fmla="*/ 694942 w 1010331"/>
                  <a:gd name="connsiteY5333" fmla="*/ 197909 h 303641"/>
                  <a:gd name="connsiteX5334" fmla="*/ 699460 w 1010331"/>
                  <a:gd name="connsiteY5334" fmla="*/ 193391 h 303641"/>
                  <a:gd name="connsiteX5335" fmla="*/ 699460 w 1010331"/>
                  <a:gd name="connsiteY5335" fmla="*/ 193391 h 303641"/>
                  <a:gd name="connsiteX5336" fmla="*/ 680483 w 1010331"/>
                  <a:gd name="connsiteY5336" fmla="*/ 193391 h 303641"/>
                  <a:gd name="connsiteX5337" fmla="*/ 685001 w 1010331"/>
                  <a:gd name="connsiteY5337" fmla="*/ 197909 h 303641"/>
                  <a:gd name="connsiteX5338" fmla="*/ 680483 w 1010331"/>
                  <a:gd name="connsiteY5338" fmla="*/ 202428 h 303641"/>
                  <a:gd name="connsiteX5339" fmla="*/ 675964 w 1010331"/>
                  <a:gd name="connsiteY5339" fmla="*/ 197909 h 303641"/>
                  <a:gd name="connsiteX5340" fmla="*/ 680483 w 1010331"/>
                  <a:gd name="connsiteY5340" fmla="*/ 193391 h 303641"/>
                  <a:gd name="connsiteX5341" fmla="*/ 680483 w 1010331"/>
                  <a:gd name="connsiteY5341" fmla="*/ 193391 h 303641"/>
                  <a:gd name="connsiteX5342" fmla="*/ 662409 w 1010331"/>
                  <a:gd name="connsiteY5342" fmla="*/ 193391 h 303641"/>
                  <a:gd name="connsiteX5343" fmla="*/ 666927 w 1010331"/>
                  <a:gd name="connsiteY5343" fmla="*/ 197909 h 303641"/>
                  <a:gd name="connsiteX5344" fmla="*/ 662409 w 1010331"/>
                  <a:gd name="connsiteY5344" fmla="*/ 202428 h 303641"/>
                  <a:gd name="connsiteX5345" fmla="*/ 657890 w 1010331"/>
                  <a:gd name="connsiteY5345" fmla="*/ 197909 h 303641"/>
                  <a:gd name="connsiteX5346" fmla="*/ 662409 w 1010331"/>
                  <a:gd name="connsiteY5346" fmla="*/ 193391 h 303641"/>
                  <a:gd name="connsiteX5347" fmla="*/ 662409 w 1010331"/>
                  <a:gd name="connsiteY5347" fmla="*/ 193391 h 303641"/>
                  <a:gd name="connsiteX5348" fmla="*/ 643431 w 1010331"/>
                  <a:gd name="connsiteY5348" fmla="*/ 193391 h 303641"/>
                  <a:gd name="connsiteX5349" fmla="*/ 647950 w 1010331"/>
                  <a:gd name="connsiteY5349" fmla="*/ 197909 h 303641"/>
                  <a:gd name="connsiteX5350" fmla="*/ 643431 w 1010331"/>
                  <a:gd name="connsiteY5350" fmla="*/ 202428 h 303641"/>
                  <a:gd name="connsiteX5351" fmla="*/ 638913 w 1010331"/>
                  <a:gd name="connsiteY5351" fmla="*/ 197909 h 303641"/>
                  <a:gd name="connsiteX5352" fmla="*/ 643431 w 1010331"/>
                  <a:gd name="connsiteY5352" fmla="*/ 193391 h 303641"/>
                  <a:gd name="connsiteX5353" fmla="*/ 643431 w 1010331"/>
                  <a:gd name="connsiteY5353" fmla="*/ 193391 h 303641"/>
                  <a:gd name="connsiteX5354" fmla="*/ 624453 w 1010331"/>
                  <a:gd name="connsiteY5354" fmla="*/ 193391 h 303641"/>
                  <a:gd name="connsiteX5355" fmla="*/ 628972 w 1010331"/>
                  <a:gd name="connsiteY5355" fmla="*/ 197909 h 303641"/>
                  <a:gd name="connsiteX5356" fmla="*/ 624453 w 1010331"/>
                  <a:gd name="connsiteY5356" fmla="*/ 202428 h 303641"/>
                  <a:gd name="connsiteX5357" fmla="*/ 619935 w 1010331"/>
                  <a:gd name="connsiteY5357" fmla="*/ 197909 h 303641"/>
                  <a:gd name="connsiteX5358" fmla="*/ 624453 w 1010331"/>
                  <a:gd name="connsiteY5358" fmla="*/ 193391 h 303641"/>
                  <a:gd name="connsiteX5359" fmla="*/ 624453 w 1010331"/>
                  <a:gd name="connsiteY5359" fmla="*/ 193391 h 303641"/>
                  <a:gd name="connsiteX5360" fmla="*/ 605476 w 1010331"/>
                  <a:gd name="connsiteY5360" fmla="*/ 193391 h 303641"/>
                  <a:gd name="connsiteX5361" fmla="*/ 609994 w 1010331"/>
                  <a:gd name="connsiteY5361" fmla="*/ 197909 h 303641"/>
                  <a:gd name="connsiteX5362" fmla="*/ 605476 w 1010331"/>
                  <a:gd name="connsiteY5362" fmla="*/ 202428 h 303641"/>
                  <a:gd name="connsiteX5363" fmla="*/ 600957 w 1010331"/>
                  <a:gd name="connsiteY5363" fmla="*/ 197909 h 303641"/>
                  <a:gd name="connsiteX5364" fmla="*/ 605476 w 1010331"/>
                  <a:gd name="connsiteY5364" fmla="*/ 193391 h 303641"/>
                  <a:gd name="connsiteX5365" fmla="*/ 605476 w 1010331"/>
                  <a:gd name="connsiteY5365" fmla="*/ 193391 h 303641"/>
                  <a:gd name="connsiteX5366" fmla="*/ 586498 w 1010331"/>
                  <a:gd name="connsiteY5366" fmla="*/ 193391 h 303641"/>
                  <a:gd name="connsiteX5367" fmla="*/ 591017 w 1010331"/>
                  <a:gd name="connsiteY5367" fmla="*/ 197909 h 303641"/>
                  <a:gd name="connsiteX5368" fmla="*/ 586498 w 1010331"/>
                  <a:gd name="connsiteY5368" fmla="*/ 202428 h 303641"/>
                  <a:gd name="connsiteX5369" fmla="*/ 581980 w 1010331"/>
                  <a:gd name="connsiteY5369" fmla="*/ 197909 h 303641"/>
                  <a:gd name="connsiteX5370" fmla="*/ 586498 w 1010331"/>
                  <a:gd name="connsiteY5370" fmla="*/ 193391 h 303641"/>
                  <a:gd name="connsiteX5371" fmla="*/ 586498 w 1010331"/>
                  <a:gd name="connsiteY5371" fmla="*/ 193391 h 303641"/>
                  <a:gd name="connsiteX5372" fmla="*/ 568424 w 1010331"/>
                  <a:gd name="connsiteY5372" fmla="*/ 193391 h 303641"/>
                  <a:gd name="connsiteX5373" fmla="*/ 572943 w 1010331"/>
                  <a:gd name="connsiteY5373" fmla="*/ 197909 h 303641"/>
                  <a:gd name="connsiteX5374" fmla="*/ 568424 w 1010331"/>
                  <a:gd name="connsiteY5374" fmla="*/ 202428 h 303641"/>
                  <a:gd name="connsiteX5375" fmla="*/ 563906 w 1010331"/>
                  <a:gd name="connsiteY5375" fmla="*/ 197909 h 303641"/>
                  <a:gd name="connsiteX5376" fmla="*/ 568424 w 1010331"/>
                  <a:gd name="connsiteY5376" fmla="*/ 193391 h 303641"/>
                  <a:gd name="connsiteX5377" fmla="*/ 568424 w 1010331"/>
                  <a:gd name="connsiteY5377" fmla="*/ 193391 h 303641"/>
                  <a:gd name="connsiteX5378" fmla="*/ 549447 w 1010331"/>
                  <a:gd name="connsiteY5378" fmla="*/ 193391 h 303641"/>
                  <a:gd name="connsiteX5379" fmla="*/ 553965 w 1010331"/>
                  <a:gd name="connsiteY5379" fmla="*/ 197909 h 303641"/>
                  <a:gd name="connsiteX5380" fmla="*/ 549447 w 1010331"/>
                  <a:gd name="connsiteY5380" fmla="*/ 202428 h 303641"/>
                  <a:gd name="connsiteX5381" fmla="*/ 544928 w 1010331"/>
                  <a:gd name="connsiteY5381" fmla="*/ 197909 h 303641"/>
                  <a:gd name="connsiteX5382" fmla="*/ 549447 w 1010331"/>
                  <a:gd name="connsiteY5382" fmla="*/ 193391 h 303641"/>
                  <a:gd name="connsiteX5383" fmla="*/ 549447 w 1010331"/>
                  <a:gd name="connsiteY5383" fmla="*/ 193391 h 303641"/>
                  <a:gd name="connsiteX5384" fmla="*/ 530469 w 1010331"/>
                  <a:gd name="connsiteY5384" fmla="*/ 193391 h 303641"/>
                  <a:gd name="connsiteX5385" fmla="*/ 534988 w 1010331"/>
                  <a:gd name="connsiteY5385" fmla="*/ 197909 h 303641"/>
                  <a:gd name="connsiteX5386" fmla="*/ 530469 w 1010331"/>
                  <a:gd name="connsiteY5386" fmla="*/ 202428 h 303641"/>
                  <a:gd name="connsiteX5387" fmla="*/ 525951 w 1010331"/>
                  <a:gd name="connsiteY5387" fmla="*/ 197909 h 303641"/>
                  <a:gd name="connsiteX5388" fmla="*/ 530469 w 1010331"/>
                  <a:gd name="connsiteY5388" fmla="*/ 193391 h 303641"/>
                  <a:gd name="connsiteX5389" fmla="*/ 530469 w 1010331"/>
                  <a:gd name="connsiteY5389" fmla="*/ 193391 h 303641"/>
                  <a:gd name="connsiteX5390" fmla="*/ 511492 w 1010331"/>
                  <a:gd name="connsiteY5390" fmla="*/ 193391 h 303641"/>
                  <a:gd name="connsiteX5391" fmla="*/ 516010 w 1010331"/>
                  <a:gd name="connsiteY5391" fmla="*/ 197909 h 303641"/>
                  <a:gd name="connsiteX5392" fmla="*/ 511492 w 1010331"/>
                  <a:gd name="connsiteY5392" fmla="*/ 202428 h 303641"/>
                  <a:gd name="connsiteX5393" fmla="*/ 506973 w 1010331"/>
                  <a:gd name="connsiteY5393" fmla="*/ 197909 h 303641"/>
                  <a:gd name="connsiteX5394" fmla="*/ 511492 w 1010331"/>
                  <a:gd name="connsiteY5394" fmla="*/ 193391 h 303641"/>
                  <a:gd name="connsiteX5395" fmla="*/ 511492 w 1010331"/>
                  <a:gd name="connsiteY5395" fmla="*/ 193391 h 303641"/>
                  <a:gd name="connsiteX5396" fmla="*/ 493418 w 1010331"/>
                  <a:gd name="connsiteY5396" fmla="*/ 193391 h 303641"/>
                  <a:gd name="connsiteX5397" fmla="*/ 497936 w 1010331"/>
                  <a:gd name="connsiteY5397" fmla="*/ 197909 h 303641"/>
                  <a:gd name="connsiteX5398" fmla="*/ 493418 w 1010331"/>
                  <a:gd name="connsiteY5398" fmla="*/ 202428 h 303641"/>
                  <a:gd name="connsiteX5399" fmla="*/ 488899 w 1010331"/>
                  <a:gd name="connsiteY5399" fmla="*/ 197909 h 303641"/>
                  <a:gd name="connsiteX5400" fmla="*/ 493418 w 1010331"/>
                  <a:gd name="connsiteY5400" fmla="*/ 193391 h 303641"/>
                  <a:gd name="connsiteX5401" fmla="*/ 493418 w 1010331"/>
                  <a:gd name="connsiteY5401" fmla="*/ 193391 h 303641"/>
                  <a:gd name="connsiteX5402" fmla="*/ 474440 w 1010331"/>
                  <a:gd name="connsiteY5402" fmla="*/ 193391 h 303641"/>
                  <a:gd name="connsiteX5403" fmla="*/ 478959 w 1010331"/>
                  <a:gd name="connsiteY5403" fmla="*/ 197909 h 303641"/>
                  <a:gd name="connsiteX5404" fmla="*/ 474440 w 1010331"/>
                  <a:gd name="connsiteY5404" fmla="*/ 202428 h 303641"/>
                  <a:gd name="connsiteX5405" fmla="*/ 469922 w 1010331"/>
                  <a:gd name="connsiteY5405" fmla="*/ 197909 h 303641"/>
                  <a:gd name="connsiteX5406" fmla="*/ 474440 w 1010331"/>
                  <a:gd name="connsiteY5406" fmla="*/ 193391 h 303641"/>
                  <a:gd name="connsiteX5407" fmla="*/ 474440 w 1010331"/>
                  <a:gd name="connsiteY5407" fmla="*/ 193391 h 303641"/>
                  <a:gd name="connsiteX5408" fmla="*/ 455462 w 1010331"/>
                  <a:gd name="connsiteY5408" fmla="*/ 193391 h 303641"/>
                  <a:gd name="connsiteX5409" fmla="*/ 459981 w 1010331"/>
                  <a:gd name="connsiteY5409" fmla="*/ 197909 h 303641"/>
                  <a:gd name="connsiteX5410" fmla="*/ 455462 w 1010331"/>
                  <a:gd name="connsiteY5410" fmla="*/ 202428 h 303641"/>
                  <a:gd name="connsiteX5411" fmla="*/ 450944 w 1010331"/>
                  <a:gd name="connsiteY5411" fmla="*/ 197909 h 303641"/>
                  <a:gd name="connsiteX5412" fmla="*/ 455462 w 1010331"/>
                  <a:gd name="connsiteY5412" fmla="*/ 193391 h 303641"/>
                  <a:gd name="connsiteX5413" fmla="*/ 455462 w 1010331"/>
                  <a:gd name="connsiteY5413" fmla="*/ 193391 h 303641"/>
                  <a:gd name="connsiteX5414" fmla="*/ 436485 w 1010331"/>
                  <a:gd name="connsiteY5414" fmla="*/ 193391 h 303641"/>
                  <a:gd name="connsiteX5415" fmla="*/ 441003 w 1010331"/>
                  <a:gd name="connsiteY5415" fmla="*/ 197909 h 303641"/>
                  <a:gd name="connsiteX5416" fmla="*/ 436485 w 1010331"/>
                  <a:gd name="connsiteY5416" fmla="*/ 202428 h 303641"/>
                  <a:gd name="connsiteX5417" fmla="*/ 431966 w 1010331"/>
                  <a:gd name="connsiteY5417" fmla="*/ 197909 h 303641"/>
                  <a:gd name="connsiteX5418" fmla="*/ 436485 w 1010331"/>
                  <a:gd name="connsiteY5418" fmla="*/ 193391 h 303641"/>
                  <a:gd name="connsiteX5419" fmla="*/ 436485 w 1010331"/>
                  <a:gd name="connsiteY5419" fmla="*/ 193391 h 303641"/>
                  <a:gd name="connsiteX5420" fmla="*/ 417507 w 1010331"/>
                  <a:gd name="connsiteY5420" fmla="*/ 193391 h 303641"/>
                  <a:gd name="connsiteX5421" fmla="*/ 422026 w 1010331"/>
                  <a:gd name="connsiteY5421" fmla="*/ 197909 h 303641"/>
                  <a:gd name="connsiteX5422" fmla="*/ 417507 w 1010331"/>
                  <a:gd name="connsiteY5422" fmla="*/ 202428 h 303641"/>
                  <a:gd name="connsiteX5423" fmla="*/ 412989 w 1010331"/>
                  <a:gd name="connsiteY5423" fmla="*/ 197909 h 303641"/>
                  <a:gd name="connsiteX5424" fmla="*/ 417507 w 1010331"/>
                  <a:gd name="connsiteY5424" fmla="*/ 193391 h 303641"/>
                  <a:gd name="connsiteX5425" fmla="*/ 417507 w 1010331"/>
                  <a:gd name="connsiteY5425" fmla="*/ 193391 h 303641"/>
                  <a:gd name="connsiteX5426" fmla="*/ 399433 w 1010331"/>
                  <a:gd name="connsiteY5426" fmla="*/ 193391 h 303641"/>
                  <a:gd name="connsiteX5427" fmla="*/ 403952 w 1010331"/>
                  <a:gd name="connsiteY5427" fmla="*/ 197909 h 303641"/>
                  <a:gd name="connsiteX5428" fmla="*/ 399433 w 1010331"/>
                  <a:gd name="connsiteY5428" fmla="*/ 202428 h 303641"/>
                  <a:gd name="connsiteX5429" fmla="*/ 394915 w 1010331"/>
                  <a:gd name="connsiteY5429" fmla="*/ 197909 h 303641"/>
                  <a:gd name="connsiteX5430" fmla="*/ 399433 w 1010331"/>
                  <a:gd name="connsiteY5430" fmla="*/ 193391 h 303641"/>
                  <a:gd name="connsiteX5431" fmla="*/ 399433 w 1010331"/>
                  <a:gd name="connsiteY5431" fmla="*/ 193391 h 303641"/>
                  <a:gd name="connsiteX5432" fmla="*/ 380456 w 1010331"/>
                  <a:gd name="connsiteY5432" fmla="*/ 193391 h 303641"/>
                  <a:gd name="connsiteX5433" fmla="*/ 384974 w 1010331"/>
                  <a:gd name="connsiteY5433" fmla="*/ 197909 h 303641"/>
                  <a:gd name="connsiteX5434" fmla="*/ 380456 w 1010331"/>
                  <a:gd name="connsiteY5434" fmla="*/ 202428 h 303641"/>
                  <a:gd name="connsiteX5435" fmla="*/ 375937 w 1010331"/>
                  <a:gd name="connsiteY5435" fmla="*/ 197909 h 303641"/>
                  <a:gd name="connsiteX5436" fmla="*/ 380456 w 1010331"/>
                  <a:gd name="connsiteY5436" fmla="*/ 193391 h 303641"/>
                  <a:gd name="connsiteX5437" fmla="*/ 380456 w 1010331"/>
                  <a:gd name="connsiteY5437" fmla="*/ 193391 h 303641"/>
                  <a:gd name="connsiteX5438" fmla="*/ 361478 w 1010331"/>
                  <a:gd name="connsiteY5438" fmla="*/ 193391 h 303641"/>
                  <a:gd name="connsiteX5439" fmla="*/ 365997 w 1010331"/>
                  <a:gd name="connsiteY5439" fmla="*/ 197909 h 303641"/>
                  <a:gd name="connsiteX5440" fmla="*/ 361478 w 1010331"/>
                  <a:gd name="connsiteY5440" fmla="*/ 202428 h 303641"/>
                  <a:gd name="connsiteX5441" fmla="*/ 356960 w 1010331"/>
                  <a:gd name="connsiteY5441" fmla="*/ 197909 h 303641"/>
                  <a:gd name="connsiteX5442" fmla="*/ 361478 w 1010331"/>
                  <a:gd name="connsiteY5442" fmla="*/ 193391 h 303641"/>
                  <a:gd name="connsiteX5443" fmla="*/ 361478 w 1010331"/>
                  <a:gd name="connsiteY5443" fmla="*/ 193391 h 303641"/>
                  <a:gd name="connsiteX5444" fmla="*/ 342501 w 1010331"/>
                  <a:gd name="connsiteY5444" fmla="*/ 193391 h 303641"/>
                  <a:gd name="connsiteX5445" fmla="*/ 347019 w 1010331"/>
                  <a:gd name="connsiteY5445" fmla="*/ 197909 h 303641"/>
                  <a:gd name="connsiteX5446" fmla="*/ 342501 w 1010331"/>
                  <a:gd name="connsiteY5446" fmla="*/ 202428 h 303641"/>
                  <a:gd name="connsiteX5447" fmla="*/ 337982 w 1010331"/>
                  <a:gd name="connsiteY5447" fmla="*/ 197909 h 303641"/>
                  <a:gd name="connsiteX5448" fmla="*/ 342501 w 1010331"/>
                  <a:gd name="connsiteY5448" fmla="*/ 193391 h 303641"/>
                  <a:gd name="connsiteX5449" fmla="*/ 342501 w 1010331"/>
                  <a:gd name="connsiteY5449" fmla="*/ 193391 h 303641"/>
                  <a:gd name="connsiteX5450" fmla="*/ 323523 w 1010331"/>
                  <a:gd name="connsiteY5450" fmla="*/ 193391 h 303641"/>
                  <a:gd name="connsiteX5451" fmla="*/ 328041 w 1010331"/>
                  <a:gd name="connsiteY5451" fmla="*/ 197909 h 303641"/>
                  <a:gd name="connsiteX5452" fmla="*/ 323523 w 1010331"/>
                  <a:gd name="connsiteY5452" fmla="*/ 202428 h 303641"/>
                  <a:gd name="connsiteX5453" fmla="*/ 319004 w 1010331"/>
                  <a:gd name="connsiteY5453" fmla="*/ 197909 h 303641"/>
                  <a:gd name="connsiteX5454" fmla="*/ 323523 w 1010331"/>
                  <a:gd name="connsiteY5454" fmla="*/ 193391 h 303641"/>
                  <a:gd name="connsiteX5455" fmla="*/ 323523 w 1010331"/>
                  <a:gd name="connsiteY5455" fmla="*/ 193391 h 303641"/>
                  <a:gd name="connsiteX5456" fmla="*/ 305449 w 1010331"/>
                  <a:gd name="connsiteY5456" fmla="*/ 193391 h 303641"/>
                  <a:gd name="connsiteX5457" fmla="*/ 309968 w 1010331"/>
                  <a:gd name="connsiteY5457" fmla="*/ 197909 h 303641"/>
                  <a:gd name="connsiteX5458" fmla="*/ 305449 w 1010331"/>
                  <a:gd name="connsiteY5458" fmla="*/ 202428 h 303641"/>
                  <a:gd name="connsiteX5459" fmla="*/ 300931 w 1010331"/>
                  <a:gd name="connsiteY5459" fmla="*/ 197909 h 303641"/>
                  <a:gd name="connsiteX5460" fmla="*/ 305449 w 1010331"/>
                  <a:gd name="connsiteY5460" fmla="*/ 193391 h 303641"/>
                  <a:gd name="connsiteX5461" fmla="*/ 305449 w 1010331"/>
                  <a:gd name="connsiteY5461" fmla="*/ 193391 h 303641"/>
                  <a:gd name="connsiteX5462" fmla="*/ 286471 w 1010331"/>
                  <a:gd name="connsiteY5462" fmla="*/ 193391 h 303641"/>
                  <a:gd name="connsiteX5463" fmla="*/ 290990 w 1010331"/>
                  <a:gd name="connsiteY5463" fmla="*/ 197909 h 303641"/>
                  <a:gd name="connsiteX5464" fmla="*/ 286471 w 1010331"/>
                  <a:gd name="connsiteY5464" fmla="*/ 202428 h 303641"/>
                  <a:gd name="connsiteX5465" fmla="*/ 281953 w 1010331"/>
                  <a:gd name="connsiteY5465" fmla="*/ 197909 h 303641"/>
                  <a:gd name="connsiteX5466" fmla="*/ 286471 w 1010331"/>
                  <a:gd name="connsiteY5466" fmla="*/ 193391 h 303641"/>
                  <a:gd name="connsiteX5467" fmla="*/ 286471 w 1010331"/>
                  <a:gd name="connsiteY5467" fmla="*/ 193391 h 303641"/>
                  <a:gd name="connsiteX5468" fmla="*/ 840437 w 1010331"/>
                  <a:gd name="connsiteY5468" fmla="*/ 184354 h 303641"/>
                  <a:gd name="connsiteX5469" fmla="*/ 844955 w 1010331"/>
                  <a:gd name="connsiteY5469" fmla="*/ 188872 h 303641"/>
                  <a:gd name="connsiteX5470" fmla="*/ 840437 w 1010331"/>
                  <a:gd name="connsiteY5470" fmla="*/ 193391 h 303641"/>
                  <a:gd name="connsiteX5471" fmla="*/ 835918 w 1010331"/>
                  <a:gd name="connsiteY5471" fmla="*/ 188872 h 303641"/>
                  <a:gd name="connsiteX5472" fmla="*/ 840437 w 1010331"/>
                  <a:gd name="connsiteY5472" fmla="*/ 184354 h 303641"/>
                  <a:gd name="connsiteX5473" fmla="*/ 840437 w 1010331"/>
                  <a:gd name="connsiteY5473" fmla="*/ 184354 h 303641"/>
                  <a:gd name="connsiteX5474" fmla="*/ 821459 w 1010331"/>
                  <a:gd name="connsiteY5474" fmla="*/ 184354 h 303641"/>
                  <a:gd name="connsiteX5475" fmla="*/ 825978 w 1010331"/>
                  <a:gd name="connsiteY5475" fmla="*/ 188872 h 303641"/>
                  <a:gd name="connsiteX5476" fmla="*/ 821459 w 1010331"/>
                  <a:gd name="connsiteY5476" fmla="*/ 193391 h 303641"/>
                  <a:gd name="connsiteX5477" fmla="*/ 816941 w 1010331"/>
                  <a:gd name="connsiteY5477" fmla="*/ 188872 h 303641"/>
                  <a:gd name="connsiteX5478" fmla="*/ 821459 w 1010331"/>
                  <a:gd name="connsiteY5478" fmla="*/ 184354 h 303641"/>
                  <a:gd name="connsiteX5479" fmla="*/ 821459 w 1010331"/>
                  <a:gd name="connsiteY5479" fmla="*/ 184354 h 303641"/>
                  <a:gd name="connsiteX5480" fmla="*/ 803385 w 1010331"/>
                  <a:gd name="connsiteY5480" fmla="*/ 184354 h 303641"/>
                  <a:gd name="connsiteX5481" fmla="*/ 807904 w 1010331"/>
                  <a:gd name="connsiteY5481" fmla="*/ 188872 h 303641"/>
                  <a:gd name="connsiteX5482" fmla="*/ 803385 w 1010331"/>
                  <a:gd name="connsiteY5482" fmla="*/ 193391 h 303641"/>
                  <a:gd name="connsiteX5483" fmla="*/ 798867 w 1010331"/>
                  <a:gd name="connsiteY5483" fmla="*/ 188872 h 303641"/>
                  <a:gd name="connsiteX5484" fmla="*/ 803385 w 1010331"/>
                  <a:gd name="connsiteY5484" fmla="*/ 184354 h 303641"/>
                  <a:gd name="connsiteX5485" fmla="*/ 803385 w 1010331"/>
                  <a:gd name="connsiteY5485" fmla="*/ 184354 h 303641"/>
                  <a:gd name="connsiteX5486" fmla="*/ 784408 w 1010331"/>
                  <a:gd name="connsiteY5486" fmla="*/ 184354 h 303641"/>
                  <a:gd name="connsiteX5487" fmla="*/ 788926 w 1010331"/>
                  <a:gd name="connsiteY5487" fmla="*/ 188872 h 303641"/>
                  <a:gd name="connsiteX5488" fmla="*/ 784408 w 1010331"/>
                  <a:gd name="connsiteY5488" fmla="*/ 193391 h 303641"/>
                  <a:gd name="connsiteX5489" fmla="*/ 779889 w 1010331"/>
                  <a:gd name="connsiteY5489" fmla="*/ 188872 h 303641"/>
                  <a:gd name="connsiteX5490" fmla="*/ 784408 w 1010331"/>
                  <a:gd name="connsiteY5490" fmla="*/ 184354 h 303641"/>
                  <a:gd name="connsiteX5491" fmla="*/ 784408 w 1010331"/>
                  <a:gd name="connsiteY5491" fmla="*/ 184354 h 303641"/>
                  <a:gd name="connsiteX5492" fmla="*/ 765430 w 1010331"/>
                  <a:gd name="connsiteY5492" fmla="*/ 184354 h 303641"/>
                  <a:gd name="connsiteX5493" fmla="*/ 769948 w 1010331"/>
                  <a:gd name="connsiteY5493" fmla="*/ 188872 h 303641"/>
                  <a:gd name="connsiteX5494" fmla="*/ 765430 w 1010331"/>
                  <a:gd name="connsiteY5494" fmla="*/ 193391 h 303641"/>
                  <a:gd name="connsiteX5495" fmla="*/ 760912 w 1010331"/>
                  <a:gd name="connsiteY5495" fmla="*/ 188872 h 303641"/>
                  <a:gd name="connsiteX5496" fmla="*/ 765430 w 1010331"/>
                  <a:gd name="connsiteY5496" fmla="*/ 184354 h 303641"/>
                  <a:gd name="connsiteX5497" fmla="*/ 765430 w 1010331"/>
                  <a:gd name="connsiteY5497" fmla="*/ 184354 h 303641"/>
                  <a:gd name="connsiteX5498" fmla="*/ 746452 w 1010331"/>
                  <a:gd name="connsiteY5498" fmla="*/ 184354 h 303641"/>
                  <a:gd name="connsiteX5499" fmla="*/ 750971 w 1010331"/>
                  <a:gd name="connsiteY5499" fmla="*/ 188872 h 303641"/>
                  <a:gd name="connsiteX5500" fmla="*/ 746452 w 1010331"/>
                  <a:gd name="connsiteY5500" fmla="*/ 193391 h 303641"/>
                  <a:gd name="connsiteX5501" fmla="*/ 741934 w 1010331"/>
                  <a:gd name="connsiteY5501" fmla="*/ 188872 h 303641"/>
                  <a:gd name="connsiteX5502" fmla="*/ 746452 w 1010331"/>
                  <a:gd name="connsiteY5502" fmla="*/ 184354 h 303641"/>
                  <a:gd name="connsiteX5503" fmla="*/ 746452 w 1010331"/>
                  <a:gd name="connsiteY5503" fmla="*/ 184354 h 303641"/>
                  <a:gd name="connsiteX5504" fmla="*/ 727475 w 1010331"/>
                  <a:gd name="connsiteY5504" fmla="*/ 184354 h 303641"/>
                  <a:gd name="connsiteX5505" fmla="*/ 731993 w 1010331"/>
                  <a:gd name="connsiteY5505" fmla="*/ 188872 h 303641"/>
                  <a:gd name="connsiteX5506" fmla="*/ 727475 w 1010331"/>
                  <a:gd name="connsiteY5506" fmla="*/ 193391 h 303641"/>
                  <a:gd name="connsiteX5507" fmla="*/ 722956 w 1010331"/>
                  <a:gd name="connsiteY5507" fmla="*/ 188872 h 303641"/>
                  <a:gd name="connsiteX5508" fmla="*/ 727475 w 1010331"/>
                  <a:gd name="connsiteY5508" fmla="*/ 184354 h 303641"/>
                  <a:gd name="connsiteX5509" fmla="*/ 727475 w 1010331"/>
                  <a:gd name="connsiteY5509" fmla="*/ 184354 h 303641"/>
                  <a:gd name="connsiteX5510" fmla="*/ 709401 w 1010331"/>
                  <a:gd name="connsiteY5510" fmla="*/ 184354 h 303641"/>
                  <a:gd name="connsiteX5511" fmla="*/ 713919 w 1010331"/>
                  <a:gd name="connsiteY5511" fmla="*/ 188872 h 303641"/>
                  <a:gd name="connsiteX5512" fmla="*/ 709401 w 1010331"/>
                  <a:gd name="connsiteY5512" fmla="*/ 193391 h 303641"/>
                  <a:gd name="connsiteX5513" fmla="*/ 704882 w 1010331"/>
                  <a:gd name="connsiteY5513" fmla="*/ 188872 h 303641"/>
                  <a:gd name="connsiteX5514" fmla="*/ 709401 w 1010331"/>
                  <a:gd name="connsiteY5514" fmla="*/ 184354 h 303641"/>
                  <a:gd name="connsiteX5515" fmla="*/ 709401 w 1010331"/>
                  <a:gd name="connsiteY5515" fmla="*/ 184354 h 303641"/>
                  <a:gd name="connsiteX5516" fmla="*/ 690423 w 1010331"/>
                  <a:gd name="connsiteY5516" fmla="*/ 184354 h 303641"/>
                  <a:gd name="connsiteX5517" fmla="*/ 694942 w 1010331"/>
                  <a:gd name="connsiteY5517" fmla="*/ 188872 h 303641"/>
                  <a:gd name="connsiteX5518" fmla="*/ 690423 w 1010331"/>
                  <a:gd name="connsiteY5518" fmla="*/ 193391 h 303641"/>
                  <a:gd name="connsiteX5519" fmla="*/ 685905 w 1010331"/>
                  <a:gd name="connsiteY5519" fmla="*/ 188872 h 303641"/>
                  <a:gd name="connsiteX5520" fmla="*/ 690423 w 1010331"/>
                  <a:gd name="connsiteY5520" fmla="*/ 184354 h 303641"/>
                  <a:gd name="connsiteX5521" fmla="*/ 690423 w 1010331"/>
                  <a:gd name="connsiteY5521" fmla="*/ 184354 h 303641"/>
                  <a:gd name="connsiteX5522" fmla="*/ 671446 w 1010331"/>
                  <a:gd name="connsiteY5522" fmla="*/ 184354 h 303641"/>
                  <a:gd name="connsiteX5523" fmla="*/ 675964 w 1010331"/>
                  <a:gd name="connsiteY5523" fmla="*/ 188872 h 303641"/>
                  <a:gd name="connsiteX5524" fmla="*/ 671446 w 1010331"/>
                  <a:gd name="connsiteY5524" fmla="*/ 193391 h 303641"/>
                  <a:gd name="connsiteX5525" fmla="*/ 666927 w 1010331"/>
                  <a:gd name="connsiteY5525" fmla="*/ 188872 h 303641"/>
                  <a:gd name="connsiteX5526" fmla="*/ 671446 w 1010331"/>
                  <a:gd name="connsiteY5526" fmla="*/ 184354 h 303641"/>
                  <a:gd name="connsiteX5527" fmla="*/ 671446 w 1010331"/>
                  <a:gd name="connsiteY5527" fmla="*/ 184354 h 303641"/>
                  <a:gd name="connsiteX5528" fmla="*/ 652468 w 1010331"/>
                  <a:gd name="connsiteY5528" fmla="*/ 184354 h 303641"/>
                  <a:gd name="connsiteX5529" fmla="*/ 656987 w 1010331"/>
                  <a:gd name="connsiteY5529" fmla="*/ 188872 h 303641"/>
                  <a:gd name="connsiteX5530" fmla="*/ 652468 w 1010331"/>
                  <a:gd name="connsiteY5530" fmla="*/ 193391 h 303641"/>
                  <a:gd name="connsiteX5531" fmla="*/ 647950 w 1010331"/>
                  <a:gd name="connsiteY5531" fmla="*/ 188872 h 303641"/>
                  <a:gd name="connsiteX5532" fmla="*/ 652468 w 1010331"/>
                  <a:gd name="connsiteY5532" fmla="*/ 184354 h 303641"/>
                  <a:gd name="connsiteX5533" fmla="*/ 652468 w 1010331"/>
                  <a:gd name="connsiteY5533" fmla="*/ 184354 h 303641"/>
                  <a:gd name="connsiteX5534" fmla="*/ 633490 w 1010331"/>
                  <a:gd name="connsiteY5534" fmla="*/ 184354 h 303641"/>
                  <a:gd name="connsiteX5535" fmla="*/ 638009 w 1010331"/>
                  <a:gd name="connsiteY5535" fmla="*/ 188872 h 303641"/>
                  <a:gd name="connsiteX5536" fmla="*/ 633490 w 1010331"/>
                  <a:gd name="connsiteY5536" fmla="*/ 193391 h 303641"/>
                  <a:gd name="connsiteX5537" fmla="*/ 628972 w 1010331"/>
                  <a:gd name="connsiteY5537" fmla="*/ 188872 h 303641"/>
                  <a:gd name="connsiteX5538" fmla="*/ 633490 w 1010331"/>
                  <a:gd name="connsiteY5538" fmla="*/ 184354 h 303641"/>
                  <a:gd name="connsiteX5539" fmla="*/ 633490 w 1010331"/>
                  <a:gd name="connsiteY5539" fmla="*/ 184354 h 303641"/>
                  <a:gd name="connsiteX5540" fmla="*/ 615417 w 1010331"/>
                  <a:gd name="connsiteY5540" fmla="*/ 184354 h 303641"/>
                  <a:gd name="connsiteX5541" fmla="*/ 619935 w 1010331"/>
                  <a:gd name="connsiteY5541" fmla="*/ 188872 h 303641"/>
                  <a:gd name="connsiteX5542" fmla="*/ 615417 w 1010331"/>
                  <a:gd name="connsiteY5542" fmla="*/ 193391 h 303641"/>
                  <a:gd name="connsiteX5543" fmla="*/ 610898 w 1010331"/>
                  <a:gd name="connsiteY5543" fmla="*/ 188872 h 303641"/>
                  <a:gd name="connsiteX5544" fmla="*/ 615417 w 1010331"/>
                  <a:gd name="connsiteY5544" fmla="*/ 184354 h 303641"/>
                  <a:gd name="connsiteX5545" fmla="*/ 615417 w 1010331"/>
                  <a:gd name="connsiteY5545" fmla="*/ 184354 h 303641"/>
                  <a:gd name="connsiteX5546" fmla="*/ 596439 w 1010331"/>
                  <a:gd name="connsiteY5546" fmla="*/ 184354 h 303641"/>
                  <a:gd name="connsiteX5547" fmla="*/ 600957 w 1010331"/>
                  <a:gd name="connsiteY5547" fmla="*/ 188872 h 303641"/>
                  <a:gd name="connsiteX5548" fmla="*/ 596439 w 1010331"/>
                  <a:gd name="connsiteY5548" fmla="*/ 193391 h 303641"/>
                  <a:gd name="connsiteX5549" fmla="*/ 591920 w 1010331"/>
                  <a:gd name="connsiteY5549" fmla="*/ 188872 h 303641"/>
                  <a:gd name="connsiteX5550" fmla="*/ 596439 w 1010331"/>
                  <a:gd name="connsiteY5550" fmla="*/ 184354 h 303641"/>
                  <a:gd name="connsiteX5551" fmla="*/ 596439 w 1010331"/>
                  <a:gd name="connsiteY5551" fmla="*/ 184354 h 303641"/>
                  <a:gd name="connsiteX5552" fmla="*/ 577461 w 1010331"/>
                  <a:gd name="connsiteY5552" fmla="*/ 184354 h 303641"/>
                  <a:gd name="connsiteX5553" fmla="*/ 581980 w 1010331"/>
                  <a:gd name="connsiteY5553" fmla="*/ 188872 h 303641"/>
                  <a:gd name="connsiteX5554" fmla="*/ 577461 w 1010331"/>
                  <a:gd name="connsiteY5554" fmla="*/ 193391 h 303641"/>
                  <a:gd name="connsiteX5555" fmla="*/ 572943 w 1010331"/>
                  <a:gd name="connsiteY5555" fmla="*/ 188872 h 303641"/>
                  <a:gd name="connsiteX5556" fmla="*/ 577461 w 1010331"/>
                  <a:gd name="connsiteY5556" fmla="*/ 184354 h 303641"/>
                  <a:gd name="connsiteX5557" fmla="*/ 577461 w 1010331"/>
                  <a:gd name="connsiteY5557" fmla="*/ 184354 h 303641"/>
                  <a:gd name="connsiteX5558" fmla="*/ 558484 w 1010331"/>
                  <a:gd name="connsiteY5558" fmla="*/ 184354 h 303641"/>
                  <a:gd name="connsiteX5559" fmla="*/ 563002 w 1010331"/>
                  <a:gd name="connsiteY5559" fmla="*/ 188872 h 303641"/>
                  <a:gd name="connsiteX5560" fmla="*/ 558484 w 1010331"/>
                  <a:gd name="connsiteY5560" fmla="*/ 193391 h 303641"/>
                  <a:gd name="connsiteX5561" fmla="*/ 553965 w 1010331"/>
                  <a:gd name="connsiteY5561" fmla="*/ 188872 h 303641"/>
                  <a:gd name="connsiteX5562" fmla="*/ 558484 w 1010331"/>
                  <a:gd name="connsiteY5562" fmla="*/ 184354 h 303641"/>
                  <a:gd name="connsiteX5563" fmla="*/ 558484 w 1010331"/>
                  <a:gd name="connsiteY5563" fmla="*/ 184354 h 303641"/>
                  <a:gd name="connsiteX5564" fmla="*/ 539506 w 1010331"/>
                  <a:gd name="connsiteY5564" fmla="*/ 184354 h 303641"/>
                  <a:gd name="connsiteX5565" fmla="*/ 544025 w 1010331"/>
                  <a:gd name="connsiteY5565" fmla="*/ 188872 h 303641"/>
                  <a:gd name="connsiteX5566" fmla="*/ 539506 w 1010331"/>
                  <a:gd name="connsiteY5566" fmla="*/ 193391 h 303641"/>
                  <a:gd name="connsiteX5567" fmla="*/ 534988 w 1010331"/>
                  <a:gd name="connsiteY5567" fmla="*/ 188872 h 303641"/>
                  <a:gd name="connsiteX5568" fmla="*/ 539506 w 1010331"/>
                  <a:gd name="connsiteY5568" fmla="*/ 184354 h 303641"/>
                  <a:gd name="connsiteX5569" fmla="*/ 539506 w 1010331"/>
                  <a:gd name="connsiteY5569" fmla="*/ 184354 h 303641"/>
                  <a:gd name="connsiteX5570" fmla="*/ 521432 w 1010331"/>
                  <a:gd name="connsiteY5570" fmla="*/ 184354 h 303641"/>
                  <a:gd name="connsiteX5571" fmla="*/ 525951 w 1010331"/>
                  <a:gd name="connsiteY5571" fmla="*/ 188872 h 303641"/>
                  <a:gd name="connsiteX5572" fmla="*/ 521432 w 1010331"/>
                  <a:gd name="connsiteY5572" fmla="*/ 193391 h 303641"/>
                  <a:gd name="connsiteX5573" fmla="*/ 516914 w 1010331"/>
                  <a:gd name="connsiteY5573" fmla="*/ 188872 h 303641"/>
                  <a:gd name="connsiteX5574" fmla="*/ 521432 w 1010331"/>
                  <a:gd name="connsiteY5574" fmla="*/ 184354 h 303641"/>
                  <a:gd name="connsiteX5575" fmla="*/ 521432 w 1010331"/>
                  <a:gd name="connsiteY5575" fmla="*/ 184354 h 303641"/>
                  <a:gd name="connsiteX5576" fmla="*/ 502455 w 1010331"/>
                  <a:gd name="connsiteY5576" fmla="*/ 184354 h 303641"/>
                  <a:gd name="connsiteX5577" fmla="*/ 506973 w 1010331"/>
                  <a:gd name="connsiteY5577" fmla="*/ 188872 h 303641"/>
                  <a:gd name="connsiteX5578" fmla="*/ 502455 w 1010331"/>
                  <a:gd name="connsiteY5578" fmla="*/ 193391 h 303641"/>
                  <a:gd name="connsiteX5579" fmla="*/ 497936 w 1010331"/>
                  <a:gd name="connsiteY5579" fmla="*/ 188872 h 303641"/>
                  <a:gd name="connsiteX5580" fmla="*/ 502455 w 1010331"/>
                  <a:gd name="connsiteY5580" fmla="*/ 184354 h 303641"/>
                  <a:gd name="connsiteX5581" fmla="*/ 502455 w 1010331"/>
                  <a:gd name="connsiteY5581" fmla="*/ 184354 h 303641"/>
                  <a:gd name="connsiteX5582" fmla="*/ 483477 w 1010331"/>
                  <a:gd name="connsiteY5582" fmla="*/ 184354 h 303641"/>
                  <a:gd name="connsiteX5583" fmla="*/ 487995 w 1010331"/>
                  <a:gd name="connsiteY5583" fmla="*/ 188872 h 303641"/>
                  <a:gd name="connsiteX5584" fmla="*/ 483477 w 1010331"/>
                  <a:gd name="connsiteY5584" fmla="*/ 193391 h 303641"/>
                  <a:gd name="connsiteX5585" fmla="*/ 478959 w 1010331"/>
                  <a:gd name="connsiteY5585" fmla="*/ 188872 h 303641"/>
                  <a:gd name="connsiteX5586" fmla="*/ 483477 w 1010331"/>
                  <a:gd name="connsiteY5586" fmla="*/ 184354 h 303641"/>
                  <a:gd name="connsiteX5587" fmla="*/ 483477 w 1010331"/>
                  <a:gd name="connsiteY5587" fmla="*/ 184354 h 303641"/>
                  <a:gd name="connsiteX5588" fmla="*/ 464499 w 1010331"/>
                  <a:gd name="connsiteY5588" fmla="*/ 184354 h 303641"/>
                  <a:gd name="connsiteX5589" fmla="*/ 469018 w 1010331"/>
                  <a:gd name="connsiteY5589" fmla="*/ 188872 h 303641"/>
                  <a:gd name="connsiteX5590" fmla="*/ 464499 w 1010331"/>
                  <a:gd name="connsiteY5590" fmla="*/ 193391 h 303641"/>
                  <a:gd name="connsiteX5591" fmla="*/ 459981 w 1010331"/>
                  <a:gd name="connsiteY5591" fmla="*/ 188872 h 303641"/>
                  <a:gd name="connsiteX5592" fmla="*/ 464499 w 1010331"/>
                  <a:gd name="connsiteY5592" fmla="*/ 184354 h 303641"/>
                  <a:gd name="connsiteX5593" fmla="*/ 464499 w 1010331"/>
                  <a:gd name="connsiteY5593" fmla="*/ 184354 h 303641"/>
                  <a:gd name="connsiteX5594" fmla="*/ 446425 w 1010331"/>
                  <a:gd name="connsiteY5594" fmla="*/ 184354 h 303641"/>
                  <a:gd name="connsiteX5595" fmla="*/ 450944 w 1010331"/>
                  <a:gd name="connsiteY5595" fmla="*/ 188872 h 303641"/>
                  <a:gd name="connsiteX5596" fmla="*/ 446425 w 1010331"/>
                  <a:gd name="connsiteY5596" fmla="*/ 193391 h 303641"/>
                  <a:gd name="connsiteX5597" fmla="*/ 441907 w 1010331"/>
                  <a:gd name="connsiteY5597" fmla="*/ 188872 h 303641"/>
                  <a:gd name="connsiteX5598" fmla="*/ 446425 w 1010331"/>
                  <a:gd name="connsiteY5598" fmla="*/ 184354 h 303641"/>
                  <a:gd name="connsiteX5599" fmla="*/ 446425 w 1010331"/>
                  <a:gd name="connsiteY5599" fmla="*/ 184354 h 303641"/>
                  <a:gd name="connsiteX5600" fmla="*/ 427448 w 1010331"/>
                  <a:gd name="connsiteY5600" fmla="*/ 184354 h 303641"/>
                  <a:gd name="connsiteX5601" fmla="*/ 431966 w 1010331"/>
                  <a:gd name="connsiteY5601" fmla="*/ 188872 h 303641"/>
                  <a:gd name="connsiteX5602" fmla="*/ 427448 w 1010331"/>
                  <a:gd name="connsiteY5602" fmla="*/ 193391 h 303641"/>
                  <a:gd name="connsiteX5603" fmla="*/ 422929 w 1010331"/>
                  <a:gd name="connsiteY5603" fmla="*/ 188872 h 303641"/>
                  <a:gd name="connsiteX5604" fmla="*/ 427448 w 1010331"/>
                  <a:gd name="connsiteY5604" fmla="*/ 184354 h 303641"/>
                  <a:gd name="connsiteX5605" fmla="*/ 427448 w 1010331"/>
                  <a:gd name="connsiteY5605" fmla="*/ 184354 h 303641"/>
                  <a:gd name="connsiteX5606" fmla="*/ 408470 w 1010331"/>
                  <a:gd name="connsiteY5606" fmla="*/ 184354 h 303641"/>
                  <a:gd name="connsiteX5607" fmla="*/ 412989 w 1010331"/>
                  <a:gd name="connsiteY5607" fmla="*/ 188872 h 303641"/>
                  <a:gd name="connsiteX5608" fmla="*/ 408470 w 1010331"/>
                  <a:gd name="connsiteY5608" fmla="*/ 193391 h 303641"/>
                  <a:gd name="connsiteX5609" fmla="*/ 403952 w 1010331"/>
                  <a:gd name="connsiteY5609" fmla="*/ 188872 h 303641"/>
                  <a:gd name="connsiteX5610" fmla="*/ 408470 w 1010331"/>
                  <a:gd name="connsiteY5610" fmla="*/ 184354 h 303641"/>
                  <a:gd name="connsiteX5611" fmla="*/ 408470 w 1010331"/>
                  <a:gd name="connsiteY5611" fmla="*/ 184354 h 303641"/>
                  <a:gd name="connsiteX5612" fmla="*/ 389493 w 1010331"/>
                  <a:gd name="connsiteY5612" fmla="*/ 184354 h 303641"/>
                  <a:gd name="connsiteX5613" fmla="*/ 394011 w 1010331"/>
                  <a:gd name="connsiteY5613" fmla="*/ 188872 h 303641"/>
                  <a:gd name="connsiteX5614" fmla="*/ 389493 w 1010331"/>
                  <a:gd name="connsiteY5614" fmla="*/ 193391 h 303641"/>
                  <a:gd name="connsiteX5615" fmla="*/ 384974 w 1010331"/>
                  <a:gd name="connsiteY5615" fmla="*/ 188872 h 303641"/>
                  <a:gd name="connsiteX5616" fmla="*/ 389493 w 1010331"/>
                  <a:gd name="connsiteY5616" fmla="*/ 184354 h 303641"/>
                  <a:gd name="connsiteX5617" fmla="*/ 389493 w 1010331"/>
                  <a:gd name="connsiteY5617" fmla="*/ 184354 h 303641"/>
                  <a:gd name="connsiteX5618" fmla="*/ 370515 w 1010331"/>
                  <a:gd name="connsiteY5618" fmla="*/ 184354 h 303641"/>
                  <a:gd name="connsiteX5619" fmla="*/ 375034 w 1010331"/>
                  <a:gd name="connsiteY5619" fmla="*/ 188872 h 303641"/>
                  <a:gd name="connsiteX5620" fmla="*/ 370515 w 1010331"/>
                  <a:gd name="connsiteY5620" fmla="*/ 193391 h 303641"/>
                  <a:gd name="connsiteX5621" fmla="*/ 365997 w 1010331"/>
                  <a:gd name="connsiteY5621" fmla="*/ 188872 h 303641"/>
                  <a:gd name="connsiteX5622" fmla="*/ 370515 w 1010331"/>
                  <a:gd name="connsiteY5622" fmla="*/ 184354 h 303641"/>
                  <a:gd name="connsiteX5623" fmla="*/ 370515 w 1010331"/>
                  <a:gd name="connsiteY5623" fmla="*/ 184354 h 303641"/>
                  <a:gd name="connsiteX5624" fmla="*/ 352441 w 1010331"/>
                  <a:gd name="connsiteY5624" fmla="*/ 184354 h 303641"/>
                  <a:gd name="connsiteX5625" fmla="*/ 356960 w 1010331"/>
                  <a:gd name="connsiteY5625" fmla="*/ 188872 h 303641"/>
                  <a:gd name="connsiteX5626" fmla="*/ 352441 w 1010331"/>
                  <a:gd name="connsiteY5626" fmla="*/ 193391 h 303641"/>
                  <a:gd name="connsiteX5627" fmla="*/ 347923 w 1010331"/>
                  <a:gd name="connsiteY5627" fmla="*/ 188872 h 303641"/>
                  <a:gd name="connsiteX5628" fmla="*/ 352441 w 1010331"/>
                  <a:gd name="connsiteY5628" fmla="*/ 184354 h 303641"/>
                  <a:gd name="connsiteX5629" fmla="*/ 352441 w 1010331"/>
                  <a:gd name="connsiteY5629" fmla="*/ 184354 h 303641"/>
                  <a:gd name="connsiteX5630" fmla="*/ 333464 w 1010331"/>
                  <a:gd name="connsiteY5630" fmla="*/ 184354 h 303641"/>
                  <a:gd name="connsiteX5631" fmla="*/ 337982 w 1010331"/>
                  <a:gd name="connsiteY5631" fmla="*/ 188872 h 303641"/>
                  <a:gd name="connsiteX5632" fmla="*/ 333464 w 1010331"/>
                  <a:gd name="connsiteY5632" fmla="*/ 193391 h 303641"/>
                  <a:gd name="connsiteX5633" fmla="*/ 328945 w 1010331"/>
                  <a:gd name="connsiteY5633" fmla="*/ 188872 h 303641"/>
                  <a:gd name="connsiteX5634" fmla="*/ 333464 w 1010331"/>
                  <a:gd name="connsiteY5634" fmla="*/ 184354 h 303641"/>
                  <a:gd name="connsiteX5635" fmla="*/ 333464 w 1010331"/>
                  <a:gd name="connsiteY5635" fmla="*/ 184354 h 303641"/>
                  <a:gd name="connsiteX5636" fmla="*/ 314486 w 1010331"/>
                  <a:gd name="connsiteY5636" fmla="*/ 184354 h 303641"/>
                  <a:gd name="connsiteX5637" fmla="*/ 319004 w 1010331"/>
                  <a:gd name="connsiteY5637" fmla="*/ 188872 h 303641"/>
                  <a:gd name="connsiteX5638" fmla="*/ 314486 w 1010331"/>
                  <a:gd name="connsiteY5638" fmla="*/ 193391 h 303641"/>
                  <a:gd name="connsiteX5639" fmla="*/ 309968 w 1010331"/>
                  <a:gd name="connsiteY5639" fmla="*/ 188872 h 303641"/>
                  <a:gd name="connsiteX5640" fmla="*/ 314486 w 1010331"/>
                  <a:gd name="connsiteY5640" fmla="*/ 184354 h 303641"/>
                  <a:gd name="connsiteX5641" fmla="*/ 314486 w 1010331"/>
                  <a:gd name="connsiteY5641" fmla="*/ 184354 h 303641"/>
                  <a:gd name="connsiteX5642" fmla="*/ 295508 w 1010331"/>
                  <a:gd name="connsiteY5642" fmla="*/ 184354 h 303641"/>
                  <a:gd name="connsiteX5643" fmla="*/ 300027 w 1010331"/>
                  <a:gd name="connsiteY5643" fmla="*/ 188872 h 303641"/>
                  <a:gd name="connsiteX5644" fmla="*/ 295508 w 1010331"/>
                  <a:gd name="connsiteY5644" fmla="*/ 193391 h 303641"/>
                  <a:gd name="connsiteX5645" fmla="*/ 290990 w 1010331"/>
                  <a:gd name="connsiteY5645" fmla="*/ 188872 h 303641"/>
                  <a:gd name="connsiteX5646" fmla="*/ 295508 w 1010331"/>
                  <a:gd name="connsiteY5646" fmla="*/ 184354 h 303641"/>
                  <a:gd name="connsiteX5647" fmla="*/ 295508 w 1010331"/>
                  <a:gd name="connsiteY5647" fmla="*/ 184354 h 303641"/>
                  <a:gd name="connsiteX5648" fmla="*/ 831400 w 1010331"/>
                  <a:gd name="connsiteY5648" fmla="*/ 173510 h 303641"/>
                  <a:gd name="connsiteX5649" fmla="*/ 835918 w 1010331"/>
                  <a:gd name="connsiteY5649" fmla="*/ 178028 h 303641"/>
                  <a:gd name="connsiteX5650" fmla="*/ 831400 w 1010331"/>
                  <a:gd name="connsiteY5650" fmla="*/ 182546 h 303641"/>
                  <a:gd name="connsiteX5651" fmla="*/ 826881 w 1010331"/>
                  <a:gd name="connsiteY5651" fmla="*/ 178028 h 303641"/>
                  <a:gd name="connsiteX5652" fmla="*/ 831400 w 1010331"/>
                  <a:gd name="connsiteY5652" fmla="*/ 173510 h 303641"/>
                  <a:gd name="connsiteX5653" fmla="*/ 831400 w 1010331"/>
                  <a:gd name="connsiteY5653" fmla="*/ 173510 h 303641"/>
                  <a:gd name="connsiteX5654" fmla="*/ 812422 w 1010331"/>
                  <a:gd name="connsiteY5654" fmla="*/ 173510 h 303641"/>
                  <a:gd name="connsiteX5655" fmla="*/ 816941 w 1010331"/>
                  <a:gd name="connsiteY5655" fmla="*/ 178028 h 303641"/>
                  <a:gd name="connsiteX5656" fmla="*/ 812422 w 1010331"/>
                  <a:gd name="connsiteY5656" fmla="*/ 182546 h 303641"/>
                  <a:gd name="connsiteX5657" fmla="*/ 807904 w 1010331"/>
                  <a:gd name="connsiteY5657" fmla="*/ 178028 h 303641"/>
                  <a:gd name="connsiteX5658" fmla="*/ 812422 w 1010331"/>
                  <a:gd name="connsiteY5658" fmla="*/ 173510 h 303641"/>
                  <a:gd name="connsiteX5659" fmla="*/ 812422 w 1010331"/>
                  <a:gd name="connsiteY5659" fmla="*/ 173510 h 303641"/>
                  <a:gd name="connsiteX5660" fmla="*/ 793445 w 1010331"/>
                  <a:gd name="connsiteY5660" fmla="*/ 173510 h 303641"/>
                  <a:gd name="connsiteX5661" fmla="*/ 797963 w 1010331"/>
                  <a:gd name="connsiteY5661" fmla="*/ 178028 h 303641"/>
                  <a:gd name="connsiteX5662" fmla="*/ 793445 w 1010331"/>
                  <a:gd name="connsiteY5662" fmla="*/ 182546 h 303641"/>
                  <a:gd name="connsiteX5663" fmla="*/ 788926 w 1010331"/>
                  <a:gd name="connsiteY5663" fmla="*/ 178028 h 303641"/>
                  <a:gd name="connsiteX5664" fmla="*/ 793445 w 1010331"/>
                  <a:gd name="connsiteY5664" fmla="*/ 173510 h 303641"/>
                  <a:gd name="connsiteX5665" fmla="*/ 793445 w 1010331"/>
                  <a:gd name="connsiteY5665" fmla="*/ 173510 h 303641"/>
                  <a:gd name="connsiteX5666" fmla="*/ 774467 w 1010331"/>
                  <a:gd name="connsiteY5666" fmla="*/ 173510 h 303641"/>
                  <a:gd name="connsiteX5667" fmla="*/ 778985 w 1010331"/>
                  <a:gd name="connsiteY5667" fmla="*/ 178028 h 303641"/>
                  <a:gd name="connsiteX5668" fmla="*/ 774467 w 1010331"/>
                  <a:gd name="connsiteY5668" fmla="*/ 182546 h 303641"/>
                  <a:gd name="connsiteX5669" fmla="*/ 769948 w 1010331"/>
                  <a:gd name="connsiteY5669" fmla="*/ 178028 h 303641"/>
                  <a:gd name="connsiteX5670" fmla="*/ 774467 w 1010331"/>
                  <a:gd name="connsiteY5670" fmla="*/ 173510 h 303641"/>
                  <a:gd name="connsiteX5671" fmla="*/ 774467 w 1010331"/>
                  <a:gd name="connsiteY5671" fmla="*/ 173510 h 303641"/>
                  <a:gd name="connsiteX5672" fmla="*/ 756393 w 1010331"/>
                  <a:gd name="connsiteY5672" fmla="*/ 173510 h 303641"/>
                  <a:gd name="connsiteX5673" fmla="*/ 760912 w 1010331"/>
                  <a:gd name="connsiteY5673" fmla="*/ 178028 h 303641"/>
                  <a:gd name="connsiteX5674" fmla="*/ 756393 w 1010331"/>
                  <a:gd name="connsiteY5674" fmla="*/ 182546 h 303641"/>
                  <a:gd name="connsiteX5675" fmla="*/ 751875 w 1010331"/>
                  <a:gd name="connsiteY5675" fmla="*/ 178028 h 303641"/>
                  <a:gd name="connsiteX5676" fmla="*/ 756393 w 1010331"/>
                  <a:gd name="connsiteY5676" fmla="*/ 173510 h 303641"/>
                  <a:gd name="connsiteX5677" fmla="*/ 756393 w 1010331"/>
                  <a:gd name="connsiteY5677" fmla="*/ 173510 h 303641"/>
                  <a:gd name="connsiteX5678" fmla="*/ 737415 w 1010331"/>
                  <a:gd name="connsiteY5678" fmla="*/ 173510 h 303641"/>
                  <a:gd name="connsiteX5679" fmla="*/ 741934 w 1010331"/>
                  <a:gd name="connsiteY5679" fmla="*/ 178028 h 303641"/>
                  <a:gd name="connsiteX5680" fmla="*/ 737415 w 1010331"/>
                  <a:gd name="connsiteY5680" fmla="*/ 182546 h 303641"/>
                  <a:gd name="connsiteX5681" fmla="*/ 732897 w 1010331"/>
                  <a:gd name="connsiteY5681" fmla="*/ 178028 h 303641"/>
                  <a:gd name="connsiteX5682" fmla="*/ 737415 w 1010331"/>
                  <a:gd name="connsiteY5682" fmla="*/ 173510 h 303641"/>
                  <a:gd name="connsiteX5683" fmla="*/ 737415 w 1010331"/>
                  <a:gd name="connsiteY5683" fmla="*/ 173510 h 303641"/>
                  <a:gd name="connsiteX5684" fmla="*/ 718438 w 1010331"/>
                  <a:gd name="connsiteY5684" fmla="*/ 173510 h 303641"/>
                  <a:gd name="connsiteX5685" fmla="*/ 722956 w 1010331"/>
                  <a:gd name="connsiteY5685" fmla="*/ 178028 h 303641"/>
                  <a:gd name="connsiteX5686" fmla="*/ 718438 w 1010331"/>
                  <a:gd name="connsiteY5686" fmla="*/ 182546 h 303641"/>
                  <a:gd name="connsiteX5687" fmla="*/ 713919 w 1010331"/>
                  <a:gd name="connsiteY5687" fmla="*/ 178028 h 303641"/>
                  <a:gd name="connsiteX5688" fmla="*/ 718438 w 1010331"/>
                  <a:gd name="connsiteY5688" fmla="*/ 173510 h 303641"/>
                  <a:gd name="connsiteX5689" fmla="*/ 718438 w 1010331"/>
                  <a:gd name="connsiteY5689" fmla="*/ 173510 h 303641"/>
                  <a:gd name="connsiteX5690" fmla="*/ 699460 w 1010331"/>
                  <a:gd name="connsiteY5690" fmla="*/ 173510 h 303641"/>
                  <a:gd name="connsiteX5691" fmla="*/ 703979 w 1010331"/>
                  <a:gd name="connsiteY5691" fmla="*/ 178028 h 303641"/>
                  <a:gd name="connsiteX5692" fmla="*/ 699460 w 1010331"/>
                  <a:gd name="connsiteY5692" fmla="*/ 182546 h 303641"/>
                  <a:gd name="connsiteX5693" fmla="*/ 694942 w 1010331"/>
                  <a:gd name="connsiteY5693" fmla="*/ 178028 h 303641"/>
                  <a:gd name="connsiteX5694" fmla="*/ 699460 w 1010331"/>
                  <a:gd name="connsiteY5694" fmla="*/ 173510 h 303641"/>
                  <a:gd name="connsiteX5695" fmla="*/ 699460 w 1010331"/>
                  <a:gd name="connsiteY5695" fmla="*/ 173510 h 303641"/>
                  <a:gd name="connsiteX5696" fmla="*/ 680483 w 1010331"/>
                  <a:gd name="connsiteY5696" fmla="*/ 173510 h 303641"/>
                  <a:gd name="connsiteX5697" fmla="*/ 685001 w 1010331"/>
                  <a:gd name="connsiteY5697" fmla="*/ 178028 h 303641"/>
                  <a:gd name="connsiteX5698" fmla="*/ 680483 w 1010331"/>
                  <a:gd name="connsiteY5698" fmla="*/ 182546 h 303641"/>
                  <a:gd name="connsiteX5699" fmla="*/ 675964 w 1010331"/>
                  <a:gd name="connsiteY5699" fmla="*/ 178028 h 303641"/>
                  <a:gd name="connsiteX5700" fmla="*/ 680483 w 1010331"/>
                  <a:gd name="connsiteY5700" fmla="*/ 173510 h 303641"/>
                  <a:gd name="connsiteX5701" fmla="*/ 680483 w 1010331"/>
                  <a:gd name="connsiteY5701" fmla="*/ 173510 h 303641"/>
                  <a:gd name="connsiteX5702" fmla="*/ 662409 w 1010331"/>
                  <a:gd name="connsiteY5702" fmla="*/ 173510 h 303641"/>
                  <a:gd name="connsiteX5703" fmla="*/ 666927 w 1010331"/>
                  <a:gd name="connsiteY5703" fmla="*/ 178028 h 303641"/>
                  <a:gd name="connsiteX5704" fmla="*/ 662409 w 1010331"/>
                  <a:gd name="connsiteY5704" fmla="*/ 182546 h 303641"/>
                  <a:gd name="connsiteX5705" fmla="*/ 657890 w 1010331"/>
                  <a:gd name="connsiteY5705" fmla="*/ 178028 h 303641"/>
                  <a:gd name="connsiteX5706" fmla="*/ 662409 w 1010331"/>
                  <a:gd name="connsiteY5706" fmla="*/ 173510 h 303641"/>
                  <a:gd name="connsiteX5707" fmla="*/ 662409 w 1010331"/>
                  <a:gd name="connsiteY5707" fmla="*/ 173510 h 303641"/>
                  <a:gd name="connsiteX5708" fmla="*/ 643431 w 1010331"/>
                  <a:gd name="connsiteY5708" fmla="*/ 173510 h 303641"/>
                  <a:gd name="connsiteX5709" fmla="*/ 647950 w 1010331"/>
                  <a:gd name="connsiteY5709" fmla="*/ 178028 h 303641"/>
                  <a:gd name="connsiteX5710" fmla="*/ 643431 w 1010331"/>
                  <a:gd name="connsiteY5710" fmla="*/ 182546 h 303641"/>
                  <a:gd name="connsiteX5711" fmla="*/ 638913 w 1010331"/>
                  <a:gd name="connsiteY5711" fmla="*/ 178028 h 303641"/>
                  <a:gd name="connsiteX5712" fmla="*/ 643431 w 1010331"/>
                  <a:gd name="connsiteY5712" fmla="*/ 173510 h 303641"/>
                  <a:gd name="connsiteX5713" fmla="*/ 643431 w 1010331"/>
                  <a:gd name="connsiteY5713" fmla="*/ 173510 h 303641"/>
                  <a:gd name="connsiteX5714" fmla="*/ 624453 w 1010331"/>
                  <a:gd name="connsiteY5714" fmla="*/ 173510 h 303641"/>
                  <a:gd name="connsiteX5715" fmla="*/ 628972 w 1010331"/>
                  <a:gd name="connsiteY5715" fmla="*/ 178028 h 303641"/>
                  <a:gd name="connsiteX5716" fmla="*/ 624453 w 1010331"/>
                  <a:gd name="connsiteY5716" fmla="*/ 182546 h 303641"/>
                  <a:gd name="connsiteX5717" fmla="*/ 619935 w 1010331"/>
                  <a:gd name="connsiteY5717" fmla="*/ 178028 h 303641"/>
                  <a:gd name="connsiteX5718" fmla="*/ 624453 w 1010331"/>
                  <a:gd name="connsiteY5718" fmla="*/ 173510 h 303641"/>
                  <a:gd name="connsiteX5719" fmla="*/ 624453 w 1010331"/>
                  <a:gd name="connsiteY5719" fmla="*/ 173510 h 303641"/>
                  <a:gd name="connsiteX5720" fmla="*/ 605476 w 1010331"/>
                  <a:gd name="connsiteY5720" fmla="*/ 173510 h 303641"/>
                  <a:gd name="connsiteX5721" fmla="*/ 609994 w 1010331"/>
                  <a:gd name="connsiteY5721" fmla="*/ 178028 h 303641"/>
                  <a:gd name="connsiteX5722" fmla="*/ 605476 w 1010331"/>
                  <a:gd name="connsiteY5722" fmla="*/ 182546 h 303641"/>
                  <a:gd name="connsiteX5723" fmla="*/ 600957 w 1010331"/>
                  <a:gd name="connsiteY5723" fmla="*/ 178028 h 303641"/>
                  <a:gd name="connsiteX5724" fmla="*/ 605476 w 1010331"/>
                  <a:gd name="connsiteY5724" fmla="*/ 173510 h 303641"/>
                  <a:gd name="connsiteX5725" fmla="*/ 605476 w 1010331"/>
                  <a:gd name="connsiteY5725" fmla="*/ 173510 h 303641"/>
                  <a:gd name="connsiteX5726" fmla="*/ 586498 w 1010331"/>
                  <a:gd name="connsiteY5726" fmla="*/ 173510 h 303641"/>
                  <a:gd name="connsiteX5727" fmla="*/ 591017 w 1010331"/>
                  <a:gd name="connsiteY5727" fmla="*/ 178028 h 303641"/>
                  <a:gd name="connsiteX5728" fmla="*/ 586498 w 1010331"/>
                  <a:gd name="connsiteY5728" fmla="*/ 182546 h 303641"/>
                  <a:gd name="connsiteX5729" fmla="*/ 581980 w 1010331"/>
                  <a:gd name="connsiteY5729" fmla="*/ 178028 h 303641"/>
                  <a:gd name="connsiteX5730" fmla="*/ 586498 w 1010331"/>
                  <a:gd name="connsiteY5730" fmla="*/ 173510 h 303641"/>
                  <a:gd name="connsiteX5731" fmla="*/ 586498 w 1010331"/>
                  <a:gd name="connsiteY5731" fmla="*/ 173510 h 303641"/>
                  <a:gd name="connsiteX5732" fmla="*/ 568424 w 1010331"/>
                  <a:gd name="connsiteY5732" fmla="*/ 173510 h 303641"/>
                  <a:gd name="connsiteX5733" fmla="*/ 572943 w 1010331"/>
                  <a:gd name="connsiteY5733" fmla="*/ 178028 h 303641"/>
                  <a:gd name="connsiteX5734" fmla="*/ 568424 w 1010331"/>
                  <a:gd name="connsiteY5734" fmla="*/ 182546 h 303641"/>
                  <a:gd name="connsiteX5735" fmla="*/ 563906 w 1010331"/>
                  <a:gd name="connsiteY5735" fmla="*/ 178028 h 303641"/>
                  <a:gd name="connsiteX5736" fmla="*/ 568424 w 1010331"/>
                  <a:gd name="connsiteY5736" fmla="*/ 173510 h 303641"/>
                  <a:gd name="connsiteX5737" fmla="*/ 568424 w 1010331"/>
                  <a:gd name="connsiteY5737" fmla="*/ 173510 h 303641"/>
                  <a:gd name="connsiteX5738" fmla="*/ 549447 w 1010331"/>
                  <a:gd name="connsiteY5738" fmla="*/ 173510 h 303641"/>
                  <a:gd name="connsiteX5739" fmla="*/ 553965 w 1010331"/>
                  <a:gd name="connsiteY5739" fmla="*/ 178028 h 303641"/>
                  <a:gd name="connsiteX5740" fmla="*/ 549447 w 1010331"/>
                  <a:gd name="connsiteY5740" fmla="*/ 182546 h 303641"/>
                  <a:gd name="connsiteX5741" fmla="*/ 544928 w 1010331"/>
                  <a:gd name="connsiteY5741" fmla="*/ 178028 h 303641"/>
                  <a:gd name="connsiteX5742" fmla="*/ 549447 w 1010331"/>
                  <a:gd name="connsiteY5742" fmla="*/ 173510 h 303641"/>
                  <a:gd name="connsiteX5743" fmla="*/ 549447 w 1010331"/>
                  <a:gd name="connsiteY5743" fmla="*/ 173510 h 303641"/>
                  <a:gd name="connsiteX5744" fmla="*/ 530469 w 1010331"/>
                  <a:gd name="connsiteY5744" fmla="*/ 173510 h 303641"/>
                  <a:gd name="connsiteX5745" fmla="*/ 534988 w 1010331"/>
                  <a:gd name="connsiteY5745" fmla="*/ 178028 h 303641"/>
                  <a:gd name="connsiteX5746" fmla="*/ 530469 w 1010331"/>
                  <a:gd name="connsiteY5746" fmla="*/ 182546 h 303641"/>
                  <a:gd name="connsiteX5747" fmla="*/ 525951 w 1010331"/>
                  <a:gd name="connsiteY5747" fmla="*/ 178028 h 303641"/>
                  <a:gd name="connsiteX5748" fmla="*/ 530469 w 1010331"/>
                  <a:gd name="connsiteY5748" fmla="*/ 173510 h 303641"/>
                  <a:gd name="connsiteX5749" fmla="*/ 530469 w 1010331"/>
                  <a:gd name="connsiteY5749" fmla="*/ 173510 h 303641"/>
                  <a:gd name="connsiteX5750" fmla="*/ 511492 w 1010331"/>
                  <a:gd name="connsiteY5750" fmla="*/ 173510 h 303641"/>
                  <a:gd name="connsiteX5751" fmla="*/ 516010 w 1010331"/>
                  <a:gd name="connsiteY5751" fmla="*/ 178028 h 303641"/>
                  <a:gd name="connsiteX5752" fmla="*/ 511492 w 1010331"/>
                  <a:gd name="connsiteY5752" fmla="*/ 182546 h 303641"/>
                  <a:gd name="connsiteX5753" fmla="*/ 506973 w 1010331"/>
                  <a:gd name="connsiteY5753" fmla="*/ 178028 h 303641"/>
                  <a:gd name="connsiteX5754" fmla="*/ 511492 w 1010331"/>
                  <a:gd name="connsiteY5754" fmla="*/ 173510 h 303641"/>
                  <a:gd name="connsiteX5755" fmla="*/ 511492 w 1010331"/>
                  <a:gd name="connsiteY5755" fmla="*/ 173510 h 303641"/>
                  <a:gd name="connsiteX5756" fmla="*/ 493418 w 1010331"/>
                  <a:gd name="connsiteY5756" fmla="*/ 173510 h 303641"/>
                  <a:gd name="connsiteX5757" fmla="*/ 497936 w 1010331"/>
                  <a:gd name="connsiteY5757" fmla="*/ 178028 h 303641"/>
                  <a:gd name="connsiteX5758" fmla="*/ 493418 w 1010331"/>
                  <a:gd name="connsiteY5758" fmla="*/ 182546 h 303641"/>
                  <a:gd name="connsiteX5759" fmla="*/ 488899 w 1010331"/>
                  <a:gd name="connsiteY5759" fmla="*/ 178028 h 303641"/>
                  <a:gd name="connsiteX5760" fmla="*/ 493418 w 1010331"/>
                  <a:gd name="connsiteY5760" fmla="*/ 173510 h 303641"/>
                  <a:gd name="connsiteX5761" fmla="*/ 493418 w 1010331"/>
                  <a:gd name="connsiteY5761" fmla="*/ 173510 h 303641"/>
                  <a:gd name="connsiteX5762" fmla="*/ 474440 w 1010331"/>
                  <a:gd name="connsiteY5762" fmla="*/ 173510 h 303641"/>
                  <a:gd name="connsiteX5763" fmla="*/ 478959 w 1010331"/>
                  <a:gd name="connsiteY5763" fmla="*/ 178028 h 303641"/>
                  <a:gd name="connsiteX5764" fmla="*/ 474440 w 1010331"/>
                  <a:gd name="connsiteY5764" fmla="*/ 182546 h 303641"/>
                  <a:gd name="connsiteX5765" fmla="*/ 469922 w 1010331"/>
                  <a:gd name="connsiteY5765" fmla="*/ 178028 h 303641"/>
                  <a:gd name="connsiteX5766" fmla="*/ 474440 w 1010331"/>
                  <a:gd name="connsiteY5766" fmla="*/ 173510 h 303641"/>
                  <a:gd name="connsiteX5767" fmla="*/ 474440 w 1010331"/>
                  <a:gd name="connsiteY5767" fmla="*/ 173510 h 303641"/>
                  <a:gd name="connsiteX5768" fmla="*/ 455462 w 1010331"/>
                  <a:gd name="connsiteY5768" fmla="*/ 173510 h 303641"/>
                  <a:gd name="connsiteX5769" fmla="*/ 459981 w 1010331"/>
                  <a:gd name="connsiteY5769" fmla="*/ 178028 h 303641"/>
                  <a:gd name="connsiteX5770" fmla="*/ 455462 w 1010331"/>
                  <a:gd name="connsiteY5770" fmla="*/ 182546 h 303641"/>
                  <a:gd name="connsiteX5771" fmla="*/ 450944 w 1010331"/>
                  <a:gd name="connsiteY5771" fmla="*/ 178028 h 303641"/>
                  <a:gd name="connsiteX5772" fmla="*/ 455462 w 1010331"/>
                  <a:gd name="connsiteY5772" fmla="*/ 173510 h 303641"/>
                  <a:gd name="connsiteX5773" fmla="*/ 455462 w 1010331"/>
                  <a:gd name="connsiteY5773" fmla="*/ 173510 h 303641"/>
                  <a:gd name="connsiteX5774" fmla="*/ 436485 w 1010331"/>
                  <a:gd name="connsiteY5774" fmla="*/ 173510 h 303641"/>
                  <a:gd name="connsiteX5775" fmla="*/ 441003 w 1010331"/>
                  <a:gd name="connsiteY5775" fmla="*/ 178028 h 303641"/>
                  <a:gd name="connsiteX5776" fmla="*/ 436485 w 1010331"/>
                  <a:gd name="connsiteY5776" fmla="*/ 182546 h 303641"/>
                  <a:gd name="connsiteX5777" fmla="*/ 431966 w 1010331"/>
                  <a:gd name="connsiteY5777" fmla="*/ 178028 h 303641"/>
                  <a:gd name="connsiteX5778" fmla="*/ 436485 w 1010331"/>
                  <a:gd name="connsiteY5778" fmla="*/ 173510 h 303641"/>
                  <a:gd name="connsiteX5779" fmla="*/ 436485 w 1010331"/>
                  <a:gd name="connsiteY5779" fmla="*/ 173510 h 303641"/>
                  <a:gd name="connsiteX5780" fmla="*/ 417507 w 1010331"/>
                  <a:gd name="connsiteY5780" fmla="*/ 173510 h 303641"/>
                  <a:gd name="connsiteX5781" fmla="*/ 422026 w 1010331"/>
                  <a:gd name="connsiteY5781" fmla="*/ 178028 h 303641"/>
                  <a:gd name="connsiteX5782" fmla="*/ 417507 w 1010331"/>
                  <a:gd name="connsiteY5782" fmla="*/ 182546 h 303641"/>
                  <a:gd name="connsiteX5783" fmla="*/ 412989 w 1010331"/>
                  <a:gd name="connsiteY5783" fmla="*/ 178028 h 303641"/>
                  <a:gd name="connsiteX5784" fmla="*/ 417507 w 1010331"/>
                  <a:gd name="connsiteY5784" fmla="*/ 173510 h 303641"/>
                  <a:gd name="connsiteX5785" fmla="*/ 417507 w 1010331"/>
                  <a:gd name="connsiteY5785" fmla="*/ 173510 h 303641"/>
                  <a:gd name="connsiteX5786" fmla="*/ 399433 w 1010331"/>
                  <a:gd name="connsiteY5786" fmla="*/ 173510 h 303641"/>
                  <a:gd name="connsiteX5787" fmla="*/ 403952 w 1010331"/>
                  <a:gd name="connsiteY5787" fmla="*/ 178028 h 303641"/>
                  <a:gd name="connsiteX5788" fmla="*/ 399433 w 1010331"/>
                  <a:gd name="connsiteY5788" fmla="*/ 182546 h 303641"/>
                  <a:gd name="connsiteX5789" fmla="*/ 394915 w 1010331"/>
                  <a:gd name="connsiteY5789" fmla="*/ 178028 h 303641"/>
                  <a:gd name="connsiteX5790" fmla="*/ 399433 w 1010331"/>
                  <a:gd name="connsiteY5790" fmla="*/ 173510 h 303641"/>
                  <a:gd name="connsiteX5791" fmla="*/ 399433 w 1010331"/>
                  <a:gd name="connsiteY5791" fmla="*/ 173510 h 303641"/>
                  <a:gd name="connsiteX5792" fmla="*/ 380456 w 1010331"/>
                  <a:gd name="connsiteY5792" fmla="*/ 173510 h 303641"/>
                  <a:gd name="connsiteX5793" fmla="*/ 384974 w 1010331"/>
                  <a:gd name="connsiteY5793" fmla="*/ 178028 h 303641"/>
                  <a:gd name="connsiteX5794" fmla="*/ 380456 w 1010331"/>
                  <a:gd name="connsiteY5794" fmla="*/ 182546 h 303641"/>
                  <a:gd name="connsiteX5795" fmla="*/ 375937 w 1010331"/>
                  <a:gd name="connsiteY5795" fmla="*/ 178028 h 303641"/>
                  <a:gd name="connsiteX5796" fmla="*/ 380456 w 1010331"/>
                  <a:gd name="connsiteY5796" fmla="*/ 173510 h 303641"/>
                  <a:gd name="connsiteX5797" fmla="*/ 380456 w 1010331"/>
                  <a:gd name="connsiteY5797" fmla="*/ 173510 h 303641"/>
                  <a:gd name="connsiteX5798" fmla="*/ 361478 w 1010331"/>
                  <a:gd name="connsiteY5798" fmla="*/ 173510 h 303641"/>
                  <a:gd name="connsiteX5799" fmla="*/ 365997 w 1010331"/>
                  <a:gd name="connsiteY5799" fmla="*/ 178028 h 303641"/>
                  <a:gd name="connsiteX5800" fmla="*/ 361478 w 1010331"/>
                  <a:gd name="connsiteY5800" fmla="*/ 182546 h 303641"/>
                  <a:gd name="connsiteX5801" fmla="*/ 356960 w 1010331"/>
                  <a:gd name="connsiteY5801" fmla="*/ 178028 h 303641"/>
                  <a:gd name="connsiteX5802" fmla="*/ 361478 w 1010331"/>
                  <a:gd name="connsiteY5802" fmla="*/ 173510 h 303641"/>
                  <a:gd name="connsiteX5803" fmla="*/ 361478 w 1010331"/>
                  <a:gd name="connsiteY5803" fmla="*/ 173510 h 303641"/>
                  <a:gd name="connsiteX5804" fmla="*/ 342501 w 1010331"/>
                  <a:gd name="connsiteY5804" fmla="*/ 173510 h 303641"/>
                  <a:gd name="connsiteX5805" fmla="*/ 347019 w 1010331"/>
                  <a:gd name="connsiteY5805" fmla="*/ 178028 h 303641"/>
                  <a:gd name="connsiteX5806" fmla="*/ 342501 w 1010331"/>
                  <a:gd name="connsiteY5806" fmla="*/ 182546 h 303641"/>
                  <a:gd name="connsiteX5807" fmla="*/ 337982 w 1010331"/>
                  <a:gd name="connsiteY5807" fmla="*/ 178028 h 303641"/>
                  <a:gd name="connsiteX5808" fmla="*/ 342501 w 1010331"/>
                  <a:gd name="connsiteY5808" fmla="*/ 173510 h 303641"/>
                  <a:gd name="connsiteX5809" fmla="*/ 342501 w 1010331"/>
                  <a:gd name="connsiteY5809" fmla="*/ 173510 h 303641"/>
                  <a:gd name="connsiteX5810" fmla="*/ 323523 w 1010331"/>
                  <a:gd name="connsiteY5810" fmla="*/ 173510 h 303641"/>
                  <a:gd name="connsiteX5811" fmla="*/ 328041 w 1010331"/>
                  <a:gd name="connsiteY5811" fmla="*/ 178028 h 303641"/>
                  <a:gd name="connsiteX5812" fmla="*/ 323523 w 1010331"/>
                  <a:gd name="connsiteY5812" fmla="*/ 182546 h 303641"/>
                  <a:gd name="connsiteX5813" fmla="*/ 319004 w 1010331"/>
                  <a:gd name="connsiteY5813" fmla="*/ 178028 h 303641"/>
                  <a:gd name="connsiteX5814" fmla="*/ 323523 w 1010331"/>
                  <a:gd name="connsiteY5814" fmla="*/ 173510 h 303641"/>
                  <a:gd name="connsiteX5815" fmla="*/ 323523 w 1010331"/>
                  <a:gd name="connsiteY5815" fmla="*/ 173510 h 303641"/>
                  <a:gd name="connsiteX5816" fmla="*/ 305449 w 1010331"/>
                  <a:gd name="connsiteY5816" fmla="*/ 173510 h 303641"/>
                  <a:gd name="connsiteX5817" fmla="*/ 309968 w 1010331"/>
                  <a:gd name="connsiteY5817" fmla="*/ 178028 h 303641"/>
                  <a:gd name="connsiteX5818" fmla="*/ 305449 w 1010331"/>
                  <a:gd name="connsiteY5818" fmla="*/ 182546 h 303641"/>
                  <a:gd name="connsiteX5819" fmla="*/ 300931 w 1010331"/>
                  <a:gd name="connsiteY5819" fmla="*/ 178028 h 303641"/>
                  <a:gd name="connsiteX5820" fmla="*/ 305449 w 1010331"/>
                  <a:gd name="connsiteY5820" fmla="*/ 173510 h 303641"/>
                  <a:gd name="connsiteX5821" fmla="*/ 305449 w 1010331"/>
                  <a:gd name="connsiteY5821" fmla="*/ 173510 h 303641"/>
                  <a:gd name="connsiteX5822" fmla="*/ 286471 w 1010331"/>
                  <a:gd name="connsiteY5822" fmla="*/ 173510 h 303641"/>
                  <a:gd name="connsiteX5823" fmla="*/ 290990 w 1010331"/>
                  <a:gd name="connsiteY5823" fmla="*/ 178028 h 303641"/>
                  <a:gd name="connsiteX5824" fmla="*/ 286471 w 1010331"/>
                  <a:gd name="connsiteY5824" fmla="*/ 182546 h 303641"/>
                  <a:gd name="connsiteX5825" fmla="*/ 281953 w 1010331"/>
                  <a:gd name="connsiteY5825" fmla="*/ 178028 h 303641"/>
                  <a:gd name="connsiteX5826" fmla="*/ 286471 w 1010331"/>
                  <a:gd name="connsiteY5826" fmla="*/ 173510 h 303641"/>
                  <a:gd name="connsiteX5827" fmla="*/ 286471 w 1010331"/>
                  <a:gd name="connsiteY5827" fmla="*/ 173510 h 303641"/>
                  <a:gd name="connsiteX5828" fmla="*/ 840437 w 1010331"/>
                  <a:gd name="connsiteY5828" fmla="*/ 163569 h 303641"/>
                  <a:gd name="connsiteX5829" fmla="*/ 844955 w 1010331"/>
                  <a:gd name="connsiteY5829" fmla="*/ 168087 h 303641"/>
                  <a:gd name="connsiteX5830" fmla="*/ 840437 w 1010331"/>
                  <a:gd name="connsiteY5830" fmla="*/ 172606 h 303641"/>
                  <a:gd name="connsiteX5831" fmla="*/ 835918 w 1010331"/>
                  <a:gd name="connsiteY5831" fmla="*/ 168087 h 303641"/>
                  <a:gd name="connsiteX5832" fmla="*/ 840437 w 1010331"/>
                  <a:gd name="connsiteY5832" fmla="*/ 163569 h 303641"/>
                  <a:gd name="connsiteX5833" fmla="*/ 840437 w 1010331"/>
                  <a:gd name="connsiteY5833" fmla="*/ 163569 h 303641"/>
                  <a:gd name="connsiteX5834" fmla="*/ 821459 w 1010331"/>
                  <a:gd name="connsiteY5834" fmla="*/ 163569 h 303641"/>
                  <a:gd name="connsiteX5835" fmla="*/ 825978 w 1010331"/>
                  <a:gd name="connsiteY5835" fmla="*/ 168087 h 303641"/>
                  <a:gd name="connsiteX5836" fmla="*/ 821459 w 1010331"/>
                  <a:gd name="connsiteY5836" fmla="*/ 172606 h 303641"/>
                  <a:gd name="connsiteX5837" fmla="*/ 816941 w 1010331"/>
                  <a:gd name="connsiteY5837" fmla="*/ 168087 h 303641"/>
                  <a:gd name="connsiteX5838" fmla="*/ 821459 w 1010331"/>
                  <a:gd name="connsiteY5838" fmla="*/ 163569 h 303641"/>
                  <a:gd name="connsiteX5839" fmla="*/ 821459 w 1010331"/>
                  <a:gd name="connsiteY5839" fmla="*/ 163569 h 303641"/>
                  <a:gd name="connsiteX5840" fmla="*/ 803385 w 1010331"/>
                  <a:gd name="connsiteY5840" fmla="*/ 163569 h 303641"/>
                  <a:gd name="connsiteX5841" fmla="*/ 807904 w 1010331"/>
                  <a:gd name="connsiteY5841" fmla="*/ 168087 h 303641"/>
                  <a:gd name="connsiteX5842" fmla="*/ 803385 w 1010331"/>
                  <a:gd name="connsiteY5842" fmla="*/ 172606 h 303641"/>
                  <a:gd name="connsiteX5843" fmla="*/ 798867 w 1010331"/>
                  <a:gd name="connsiteY5843" fmla="*/ 168087 h 303641"/>
                  <a:gd name="connsiteX5844" fmla="*/ 803385 w 1010331"/>
                  <a:gd name="connsiteY5844" fmla="*/ 163569 h 303641"/>
                  <a:gd name="connsiteX5845" fmla="*/ 803385 w 1010331"/>
                  <a:gd name="connsiteY5845" fmla="*/ 163569 h 303641"/>
                  <a:gd name="connsiteX5846" fmla="*/ 784408 w 1010331"/>
                  <a:gd name="connsiteY5846" fmla="*/ 163569 h 303641"/>
                  <a:gd name="connsiteX5847" fmla="*/ 788926 w 1010331"/>
                  <a:gd name="connsiteY5847" fmla="*/ 168087 h 303641"/>
                  <a:gd name="connsiteX5848" fmla="*/ 784408 w 1010331"/>
                  <a:gd name="connsiteY5848" fmla="*/ 172606 h 303641"/>
                  <a:gd name="connsiteX5849" fmla="*/ 779889 w 1010331"/>
                  <a:gd name="connsiteY5849" fmla="*/ 168087 h 303641"/>
                  <a:gd name="connsiteX5850" fmla="*/ 784408 w 1010331"/>
                  <a:gd name="connsiteY5850" fmla="*/ 163569 h 303641"/>
                  <a:gd name="connsiteX5851" fmla="*/ 784408 w 1010331"/>
                  <a:gd name="connsiteY5851" fmla="*/ 163569 h 303641"/>
                  <a:gd name="connsiteX5852" fmla="*/ 765430 w 1010331"/>
                  <a:gd name="connsiteY5852" fmla="*/ 163569 h 303641"/>
                  <a:gd name="connsiteX5853" fmla="*/ 769948 w 1010331"/>
                  <a:gd name="connsiteY5853" fmla="*/ 168087 h 303641"/>
                  <a:gd name="connsiteX5854" fmla="*/ 765430 w 1010331"/>
                  <a:gd name="connsiteY5854" fmla="*/ 172606 h 303641"/>
                  <a:gd name="connsiteX5855" fmla="*/ 760912 w 1010331"/>
                  <a:gd name="connsiteY5855" fmla="*/ 168087 h 303641"/>
                  <a:gd name="connsiteX5856" fmla="*/ 765430 w 1010331"/>
                  <a:gd name="connsiteY5856" fmla="*/ 163569 h 303641"/>
                  <a:gd name="connsiteX5857" fmla="*/ 765430 w 1010331"/>
                  <a:gd name="connsiteY5857" fmla="*/ 163569 h 303641"/>
                  <a:gd name="connsiteX5858" fmla="*/ 746452 w 1010331"/>
                  <a:gd name="connsiteY5858" fmla="*/ 163569 h 303641"/>
                  <a:gd name="connsiteX5859" fmla="*/ 750971 w 1010331"/>
                  <a:gd name="connsiteY5859" fmla="*/ 168087 h 303641"/>
                  <a:gd name="connsiteX5860" fmla="*/ 746452 w 1010331"/>
                  <a:gd name="connsiteY5860" fmla="*/ 172606 h 303641"/>
                  <a:gd name="connsiteX5861" fmla="*/ 741934 w 1010331"/>
                  <a:gd name="connsiteY5861" fmla="*/ 168087 h 303641"/>
                  <a:gd name="connsiteX5862" fmla="*/ 746452 w 1010331"/>
                  <a:gd name="connsiteY5862" fmla="*/ 163569 h 303641"/>
                  <a:gd name="connsiteX5863" fmla="*/ 746452 w 1010331"/>
                  <a:gd name="connsiteY5863" fmla="*/ 163569 h 303641"/>
                  <a:gd name="connsiteX5864" fmla="*/ 727475 w 1010331"/>
                  <a:gd name="connsiteY5864" fmla="*/ 163569 h 303641"/>
                  <a:gd name="connsiteX5865" fmla="*/ 731993 w 1010331"/>
                  <a:gd name="connsiteY5865" fmla="*/ 168087 h 303641"/>
                  <a:gd name="connsiteX5866" fmla="*/ 727475 w 1010331"/>
                  <a:gd name="connsiteY5866" fmla="*/ 172606 h 303641"/>
                  <a:gd name="connsiteX5867" fmla="*/ 722956 w 1010331"/>
                  <a:gd name="connsiteY5867" fmla="*/ 168087 h 303641"/>
                  <a:gd name="connsiteX5868" fmla="*/ 727475 w 1010331"/>
                  <a:gd name="connsiteY5868" fmla="*/ 163569 h 303641"/>
                  <a:gd name="connsiteX5869" fmla="*/ 727475 w 1010331"/>
                  <a:gd name="connsiteY5869" fmla="*/ 163569 h 303641"/>
                  <a:gd name="connsiteX5870" fmla="*/ 709401 w 1010331"/>
                  <a:gd name="connsiteY5870" fmla="*/ 163569 h 303641"/>
                  <a:gd name="connsiteX5871" fmla="*/ 713919 w 1010331"/>
                  <a:gd name="connsiteY5871" fmla="*/ 168087 h 303641"/>
                  <a:gd name="connsiteX5872" fmla="*/ 709401 w 1010331"/>
                  <a:gd name="connsiteY5872" fmla="*/ 172606 h 303641"/>
                  <a:gd name="connsiteX5873" fmla="*/ 704882 w 1010331"/>
                  <a:gd name="connsiteY5873" fmla="*/ 168087 h 303641"/>
                  <a:gd name="connsiteX5874" fmla="*/ 709401 w 1010331"/>
                  <a:gd name="connsiteY5874" fmla="*/ 163569 h 303641"/>
                  <a:gd name="connsiteX5875" fmla="*/ 709401 w 1010331"/>
                  <a:gd name="connsiteY5875" fmla="*/ 163569 h 303641"/>
                  <a:gd name="connsiteX5876" fmla="*/ 690423 w 1010331"/>
                  <a:gd name="connsiteY5876" fmla="*/ 163569 h 303641"/>
                  <a:gd name="connsiteX5877" fmla="*/ 694942 w 1010331"/>
                  <a:gd name="connsiteY5877" fmla="*/ 168087 h 303641"/>
                  <a:gd name="connsiteX5878" fmla="*/ 690423 w 1010331"/>
                  <a:gd name="connsiteY5878" fmla="*/ 172606 h 303641"/>
                  <a:gd name="connsiteX5879" fmla="*/ 685905 w 1010331"/>
                  <a:gd name="connsiteY5879" fmla="*/ 168087 h 303641"/>
                  <a:gd name="connsiteX5880" fmla="*/ 690423 w 1010331"/>
                  <a:gd name="connsiteY5880" fmla="*/ 163569 h 303641"/>
                  <a:gd name="connsiteX5881" fmla="*/ 690423 w 1010331"/>
                  <a:gd name="connsiteY5881" fmla="*/ 163569 h 303641"/>
                  <a:gd name="connsiteX5882" fmla="*/ 671446 w 1010331"/>
                  <a:gd name="connsiteY5882" fmla="*/ 163569 h 303641"/>
                  <a:gd name="connsiteX5883" fmla="*/ 675964 w 1010331"/>
                  <a:gd name="connsiteY5883" fmla="*/ 168087 h 303641"/>
                  <a:gd name="connsiteX5884" fmla="*/ 671446 w 1010331"/>
                  <a:gd name="connsiteY5884" fmla="*/ 172606 h 303641"/>
                  <a:gd name="connsiteX5885" fmla="*/ 666927 w 1010331"/>
                  <a:gd name="connsiteY5885" fmla="*/ 168087 h 303641"/>
                  <a:gd name="connsiteX5886" fmla="*/ 671446 w 1010331"/>
                  <a:gd name="connsiteY5886" fmla="*/ 163569 h 303641"/>
                  <a:gd name="connsiteX5887" fmla="*/ 671446 w 1010331"/>
                  <a:gd name="connsiteY5887" fmla="*/ 163569 h 303641"/>
                  <a:gd name="connsiteX5888" fmla="*/ 652468 w 1010331"/>
                  <a:gd name="connsiteY5888" fmla="*/ 163569 h 303641"/>
                  <a:gd name="connsiteX5889" fmla="*/ 656987 w 1010331"/>
                  <a:gd name="connsiteY5889" fmla="*/ 168087 h 303641"/>
                  <a:gd name="connsiteX5890" fmla="*/ 652468 w 1010331"/>
                  <a:gd name="connsiteY5890" fmla="*/ 172606 h 303641"/>
                  <a:gd name="connsiteX5891" fmla="*/ 647950 w 1010331"/>
                  <a:gd name="connsiteY5891" fmla="*/ 168087 h 303641"/>
                  <a:gd name="connsiteX5892" fmla="*/ 652468 w 1010331"/>
                  <a:gd name="connsiteY5892" fmla="*/ 163569 h 303641"/>
                  <a:gd name="connsiteX5893" fmla="*/ 652468 w 1010331"/>
                  <a:gd name="connsiteY5893" fmla="*/ 163569 h 303641"/>
                  <a:gd name="connsiteX5894" fmla="*/ 633490 w 1010331"/>
                  <a:gd name="connsiteY5894" fmla="*/ 163569 h 303641"/>
                  <a:gd name="connsiteX5895" fmla="*/ 638009 w 1010331"/>
                  <a:gd name="connsiteY5895" fmla="*/ 168087 h 303641"/>
                  <a:gd name="connsiteX5896" fmla="*/ 633490 w 1010331"/>
                  <a:gd name="connsiteY5896" fmla="*/ 172606 h 303641"/>
                  <a:gd name="connsiteX5897" fmla="*/ 628972 w 1010331"/>
                  <a:gd name="connsiteY5897" fmla="*/ 168087 h 303641"/>
                  <a:gd name="connsiteX5898" fmla="*/ 633490 w 1010331"/>
                  <a:gd name="connsiteY5898" fmla="*/ 163569 h 303641"/>
                  <a:gd name="connsiteX5899" fmla="*/ 633490 w 1010331"/>
                  <a:gd name="connsiteY5899" fmla="*/ 163569 h 303641"/>
                  <a:gd name="connsiteX5900" fmla="*/ 615417 w 1010331"/>
                  <a:gd name="connsiteY5900" fmla="*/ 163569 h 303641"/>
                  <a:gd name="connsiteX5901" fmla="*/ 619935 w 1010331"/>
                  <a:gd name="connsiteY5901" fmla="*/ 168087 h 303641"/>
                  <a:gd name="connsiteX5902" fmla="*/ 615417 w 1010331"/>
                  <a:gd name="connsiteY5902" fmla="*/ 172606 h 303641"/>
                  <a:gd name="connsiteX5903" fmla="*/ 610898 w 1010331"/>
                  <a:gd name="connsiteY5903" fmla="*/ 168087 h 303641"/>
                  <a:gd name="connsiteX5904" fmla="*/ 615417 w 1010331"/>
                  <a:gd name="connsiteY5904" fmla="*/ 163569 h 303641"/>
                  <a:gd name="connsiteX5905" fmla="*/ 615417 w 1010331"/>
                  <a:gd name="connsiteY5905" fmla="*/ 163569 h 303641"/>
                  <a:gd name="connsiteX5906" fmla="*/ 596439 w 1010331"/>
                  <a:gd name="connsiteY5906" fmla="*/ 163569 h 303641"/>
                  <a:gd name="connsiteX5907" fmla="*/ 600957 w 1010331"/>
                  <a:gd name="connsiteY5907" fmla="*/ 168087 h 303641"/>
                  <a:gd name="connsiteX5908" fmla="*/ 596439 w 1010331"/>
                  <a:gd name="connsiteY5908" fmla="*/ 172606 h 303641"/>
                  <a:gd name="connsiteX5909" fmla="*/ 591920 w 1010331"/>
                  <a:gd name="connsiteY5909" fmla="*/ 168087 h 303641"/>
                  <a:gd name="connsiteX5910" fmla="*/ 596439 w 1010331"/>
                  <a:gd name="connsiteY5910" fmla="*/ 163569 h 303641"/>
                  <a:gd name="connsiteX5911" fmla="*/ 596439 w 1010331"/>
                  <a:gd name="connsiteY5911" fmla="*/ 163569 h 303641"/>
                  <a:gd name="connsiteX5912" fmla="*/ 577461 w 1010331"/>
                  <a:gd name="connsiteY5912" fmla="*/ 163569 h 303641"/>
                  <a:gd name="connsiteX5913" fmla="*/ 581980 w 1010331"/>
                  <a:gd name="connsiteY5913" fmla="*/ 168087 h 303641"/>
                  <a:gd name="connsiteX5914" fmla="*/ 577461 w 1010331"/>
                  <a:gd name="connsiteY5914" fmla="*/ 172606 h 303641"/>
                  <a:gd name="connsiteX5915" fmla="*/ 572943 w 1010331"/>
                  <a:gd name="connsiteY5915" fmla="*/ 168087 h 303641"/>
                  <a:gd name="connsiteX5916" fmla="*/ 577461 w 1010331"/>
                  <a:gd name="connsiteY5916" fmla="*/ 163569 h 303641"/>
                  <a:gd name="connsiteX5917" fmla="*/ 577461 w 1010331"/>
                  <a:gd name="connsiteY5917" fmla="*/ 163569 h 303641"/>
                  <a:gd name="connsiteX5918" fmla="*/ 558484 w 1010331"/>
                  <a:gd name="connsiteY5918" fmla="*/ 163569 h 303641"/>
                  <a:gd name="connsiteX5919" fmla="*/ 563002 w 1010331"/>
                  <a:gd name="connsiteY5919" fmla="*/ 168087 h 303641"/>
                  <a:gd name="connsiteX5920" fmla="*/ 558484 w 1010331"/>
                  <a:gd name="connsiteY5920" fmla="*/ 172606 h 303641"/>
                  <a:gd name="connsiteX5921" fmla="*/ 553965 w 1010331"/>
                  <a:gd name="connsiteY5921" fmla="*/ 168087 h 303641"/>
                  <a:gd name="connsiteX5922" fmla="*/ 558484 w 1010331"/>
                  <a:gd name="connsiteY5922" fmla="*/ 163569 h 303641"/>
                  <a:gd name="connsiteX5923" fmla="*/ 558484 w 1010331"/>
                  <a:gd name="connsiteY5923" fmla="*/ 163569 h 303641"/>
                  <a:gd name="connsiteX5924" fmla="*/ 539506 w 1010331"/>
                  <a:gd name="connsiteY5924" fmla="*/ 163569 h 303641"/>
                  <a:gd name="connsiteX5925" fmla="*/ 544025 w 1010331"/>
                  <a:gd name="connsiteY5925" fmla="*/ 168087 h 303641"/>
                  <a:gd name="connsiteX5926" fmla="*/ 539506 w 1010331"/>
                  <a:gd name="connsiteY5926" fmla="*/ 172606 h 303641"/>
                  <a:gd name="connsiteX5927" fmla="*/ 534988 w 1010331"/>
                  <a:gd name="connsiteY5927" fmla="*/ 168087 h 303641"/>
                  <a:gd name="connsiteX5928" fmla="*/ 539506 w 1010331"/>
                  <a:gd name="connsiteY5928" fmla="*/ 163569 h 303641"/>
                  <a:gd name="connsiteX5929" fmla="*/ 539506 w 1010331"/>
                  <a:gd name="connsiteY5929" fmla="*/ 163569 h 303641"/>
                  <a:gd name="connsiteX5930" fmla="*/ 521432 w 1010331"/>
                  <a:gd name="connsiteY5930" fmla="*/ 163569 h 303641"/>
                  <a:gd name="connsiteX5931" fmla="*/ 525951 w 1010331"/>
                  <a:gd name="connsiteY5931" fmla="*/ 168087 h 303641"/>
                  <a:gd name="connsiteX5932" fmla="*/ 521432 w 1010331"/>
                  <a:gd name="connsiteY5932" fmla="*/ 172606 h 303641"/>
                  <a:gd name="connsiteX5933" fmla="*/ 516914 w 1010331"/>
                  <a:gd name="connsiteY5933" fmla="*/ 168087 h 303641"/>
                  <a:gd name="connsiteX5934" fmla="*/ 521432 w 1010331"/>
                  <a:gd name="connsiteY5934" fmla="*/ 163569 h 303641"/>
                  <a:gd name="connsiteX5935" fmla="*/ 521432 w 1010331"/>
                  <a:gd name="connsiteY5935" fmla="*/ 163569 h 303641"/>
                  <a:gd name="connsiteX5936" fmla="*/ 502455 w 1010331"/>
                  <a:gd name="connsiteY5936" fmla="*/ 163569 h 303641"/>
                  <a:gd name="connsiteX5937" fmla="*/ 506973 w 1010331"/>
                  <a:gd name="connsiteY5937" fmla="*/ 168087 h 303641"/>
                  <a:gd name="connsiteX5938" fmla="*/ 502455 w 1010331"/>
                  <a:gd name="connsiteY5938" fmla="*/ 172606 h 303641"/>
                  <a:gd name="connsiteX5939" fmla="*/ 497936 w 1010331"/>
                  <a:gd name="connsiteY5939" fmla="*/ 168087 h 303641"/>
                  <a:gd name="connsiteX5940" fmla="*/ 502455 w 1010331"/>
                  <a:gd name="connsiteY5940" fmla="*/ 163569 h 303641"/>
                  <a:gd name="connsiteX5941" fmla="*/ 502455 w 1010331"/>
                  <a:gd name="connsiteY5941" fmla="*/ 163569 h 303641"/>
                  <a:gd name="connsiteX5942" fmla="*/ 483477 w 1010331"/>
                  <a:gd name="connsiteY5942" fmla="*/ 163569 h 303641"/>
                  <a:gd name="connsiteX5943" fmla="*/ 487995 w 1010331"/>
                  <a:gd name="connsiteY5943" fmla="*/ 168087 h 303641"/>
                  <a:gd name="connsiteX5944" fmla="*/ 483477 w 1010331"/>
                  <a:gd name="connsiteY5944" fmla="*/ 172606 h 303641"/>
                  <a:gd name="connsiteX5945" fmla="*/ 478959 w 1010331"/>
                  <a:gd name="connsiteY5945" fmla="*/ 168087 h 303641"/>
                  <a:gd name="connsiteX5946" fmla="*/ 483477 w 1010331"/>
                  <a:gd name="connsiteY5946" fmla="*/ 163569 h 303641"/>
                  <a:gd name="connsiteX5947" fmla="*/ 483477 w 1010331"/>
                  <a:gd name="connsiteY5947" fmla="*/ 163569 h 303641"/>
                  <a:gd name="connsiteX5948" fmla="*/ 464499 w 1010331"/>
                  <a:gd name="connsiteY5948" fmla="*/ 163569 h 303641"/>
                  <a:gd name="connsiteX5949" fmla="*/ 469018 w 1010331"/>
                  <a:gd name="connsiteY5949" fmla="*/ 168087 h 303641"/>
                  <a:gd name="connsiteX5950" fmla="*/ 464499 w 1010331"/>
                  <a:gd name="connsiteY5950" fmla="*/ 172606 h 303641"/>
                  <a:gd name="connsiteX5951" fmla="*/ 459981 w 1010331"/>
                  <a:gd name="connsiteY5951" fmla="*/ 168087 h 303641"/>
                  <a:gd name="connsiteX5952" fmla="*/ 464499 w 1010331"/>
                  <a:gd name="connsiteY5952" fmla="*/ 163569 h 303641"/>
                  <a:gd name="connsiteX5953" fmla="*/ 464499 w 1010331"/>
                  <a:gd name="connsiteY5953" fmla="*/ 163569 h 303641"/>
                  <a:gd name="connsiteX5954" fmla="*/ 446425 w 1010331"/>
                  <a:gd name="connsiteY5954" fmla="*/ 163569 h 303641"/>
                  <a:gd name="connsiteX5955" fmla="*/ 450944 w 1010331"/>
                  <a:gd name="connsiteY5955" fmla="*/ 168087 h 303641"/>
                  <a:gd name="connsiteX5956" fmla="*/ 446425 w 1010331"/>
                  <a:gd name="connsiteY5956" fmla="*/ 172606 h 303641"/>
                  <a:gd name="connsiteX5957" fmla="*/ 441907 w 1010331"/>
                  <a:gd name="connsiteY5957" fmla="*/ 168087 h 303641"/>
                  <a:gd name="connsiteX5958" fmla="*/ 446425 w 1010331"/>
                  <a:gd name="connsiteY5958" fmla="*/ 163569 h 303641"/>
                  <a:gd name="connsiteX5959" fmla="*/ 446425 w 1010331"/>
                  <a:gd name="connsiteY5959" fmla="*/ 163569 h 303641"/>
                  <a:gd name="connsiteX5960" fmla="*/ 427448 w 1010331"/>
                  <a:gd name="connsiteY5960" fmla="*/ 163569 h 303641"/>
                  <a:gd name="connsiteX5961" fmla="*/ 431966 w 1010331"/>
                  <a:gd name="connsiteY5961" fmla="*/ 168087 h 303641"/>
                  <a:gd name="connsiteX5962" fmla="*/ 427448 w 1010331"/>
                  <a:gd name="connsiteY5962" fmla="*/ 172606 h 303641"/>
                  <a:gd name="connsiteX5963" fmla="*/ 422929 w 1010331"/>
                  <a:gd name="connsiteY5963" fmla="*/ 168087 h 303641"/>
                  <a:gd name="connsiteX5964" fmla="*/ 427448 w 1010331"/>
                  <a:gd name="connsiteY5964" fmla="*/ 163569 h 303641"/>
                  <a:gd name="connsiteX5965" fmla="*/ 427448 w 1010331"/>
                  <a:gd name="connsiteY5965" fmla="*/ 163569 h 303641"/>
                  <a:gd name="connsiteX5966" fmla="*/ 408470 w 1010331"/>
                  <a:gd name="connsiteY5966" fmla="*/ 163569 h 303641"/>
                  <a:gd name="connsiteX5967" fmla="*/ 412989 w 1010331"/>
                  <a:gd name="connsiteY5967" fmla="*/ 168087 h 303641"/>
                  <a:gd name="connsiteX5968" fmla="*/ 408470 w 1010331"/>
                  <a:gd name="connsiteY5968" fmla="*/ 172606 h 303641"/>
                  <a:gd name="connsiteX5969" fmla="*/ 403952 w 1010331"/>
                  <a:gd name="connsiteY5969" fmla="*/ 168087 h 303641"/>
                  <a:gd name="connsiteX5970" fmla="*/ 408470 w 1010331"/>
                  <a:gd name="connsiteY5970" fmla="*/ 163569 h 303641"/>
                  <a:gd name="connsiteX5971" fmla="*/ 408470 w 1010331"/>
                  <a:gd name="connsiteY5971" fmla="*/ 163569 h 303641"/>
                  <a:gd name="connsiteX5972" fmla="*/ 389493 w 1010331"/>
                  <a:gd name="connsiteY5972" fmla="*/ 163569 h 303641"/>
                  <a:gd name="connsiteX5973" fmla="*/ 394011 w 1010331"/>
                  <a:gd name="connsiteY5973" fmla="*/ 168087 h 303641"/>
                  <a:gd name="connsiteX5974" fmla="*/ 389493 w 1010331"/>
                  <a:gd name="connsiteY5974" fmla="*/ 172606 h 303641"/>
                  <a:gd name="connsiteX5975" fmla="*/ 384974 w 1010331"/>
                  <a:gd name="connsiteY5975" fmla="*/ 168087 h 303641"/>
                  <a:gd name="connsiteX5976" fmla="*/ 389493 w 1010331"/>
                  <a:gd name="connsiteY5976" fmla="*/ 163569 h 303641"/>
                  <a:gd name="connsiteX5977" fmla="*/ 389493 w 1010331"/>
                  <a:gd name="connsiteY5977" fmla="*/ 163569 h 303641"/>
                  <a:gd name="connsiteX5978" fmla="*/ 370515 w 1010331"/>
                  <a:gd name="connsiteY5978" fmla="*/ 163569 h 303641"/>
                  <a:gd name="connsiteX5979" fmla="*/ 375034 w 1010331"/>
                  <a:gd name="connsiteY5979" fmla="*/ 168087 h 303641"/>
                  <a:gd name="connsiteX5980" fmla="*/ 370515 w 1010331"/>
                  <a:gd name="connsiteY5980" fmla="*/ 172606 h 303641"/>
                  <a:gd name="connsiteX5981" fmla="*/ 365997 w 1010331"/>
                  <a:gd name="connsiteY5981" fmla="*/ 168087 h 303641"/>
                  <a:gd name="connsiteX5982" fmla="*/ 370515 w 1010331"/>
                  <a:gd name="connsiteY5982" fmla="*/ 163569 h 303641"/>
                  <a:gd name="connsiteX5983" fmla="*/ 370515 w 1010331"/>
                  <a:gd name="connsiteY5983" fmla="*/ 163569 h 303641"/>
                  <a:gd name="connsiteX5984" fmla="*/ 352441 w 1010331"/>
                  <a:gd name="connsiteY5984" fmla="*/ 163569 h 303641"/>
                  <a:gd name="connsiteX5985" fmla="*/ 356960 w 1010331"/>
                  <a:gd name="connsiteY5985" fmla="*/ 168087 h 303641"/>
                  <a:gd name="connsiteX5986" fmla="*/ 352441 w 1010331"/>
                  <a:gd name="connsiteY5986" fmla="*/ 172606 h 303641"/>
                  <a:gd name="connsiteX5987" fmla="*/ 347923 w 1010331"/>
                  <a:gd name="connsiteY5987" fmla="*/ 168087 h 303641"/>
                  <a:gd name="connsiteX5988" fmla="*/ 352441 w 1010331"/>
                  <a:gd name="connsiteY5988" fmla="*/ 163569 h 303641"/>
                  <a:gd name="connsiteX5989" fmla="*/ 352441 w 1010331"/>
                  <a:gd name="connsiteY5989" fmla="*/ 163569 h 303641"/>
                  <a:gd name="connsiteX5990" fmla="*/ 333464 w 1010331"/>
                  <a:gd name="connsiteY5990" fmla="*/ 163569 h 303641"/>
                  <a:gd name="connsiteX5991" fmla="*/ 337982 w 1010331"/>
                  <a:gd name="connsiteY5991" fmla="*/ 168087 h 303641"/>
                  <a:gd name="connsiteX5992" fmla="*/ 333464 w 1010331"/>
                  <a:gd name="connsiteY5992" fmla="*/ 172606 h 303641"/>
                  <a:gd name="connsiteX5993" fmla="*/ 328945 w 1010331"/>
                  <a:gd name="connsiteY5993" fmla="*/ 168087 h 303641"/>
                  <a:gd name="connsiteX5994" fmla="*/ 333464 w 1010331"/>
                  <a:gd name="connsiteY5994" fmla="*/ 163569 h 303641"/>
                  <a:gd name="connsiteX5995" fmla="*/ 333464 w 1010331"/>
                  <a:gd name="connsiteY5995" fmla="*/ 163569 h 303641"/>
                  <a:gd name="connsiteX5996" fmla="*/ 314486 w 1010331"/>
                  <a:gd name="connsiteY5996" fmla="*/ 163569 h 303641"/>
                  <a:gd name="connsiteX5997" fmla="*/ 319004 w 1010331"/>
                  <a:gd name="connsiteY5997" fmla="*/ 168087 h 303641"/>
                  <a:gd name="connsiteX5998" fmla="*/ 314486 w 1010331"/>
                  <a:gd name="connsiteY5998" fmla="*/ 172606 h 303641"/>
                  <a:gd name="connsiteX5999" fmla="*/ 309968 w 1010331"/>
                  <a:gd name="connsiteY5999" fmla="*/ 168087 h 303641"/>
                  <a:gd name="connsiteX6000" fmla="*/ 314486 w 1010331"/>
                  <a:gd name="connsiteY6000" fmla="*/ 163569 h 303641"/>
                  <a:gd name="connsiteX6001" fmla="*/ 314486 w 1010331"/>
                  <a:gd name="connsiteY6001" fmla="*/ 163569 h 303641"/>
                  <a:gd name="connsiteX6002" fmla="*/ 295508 w 1010331"/>
                  <a:gd name="connsiteY6002" fmla="*/ 163569 h 303641"/>
                  <a:gd name="connsiteX6003" fmla="*/ 300027 w 1010331"/>
                  <a:gd name="connsiteY6003" fmla="*/ 168087 h 303641"/>
                  <a:gd name="connsiteX6004" fmla="*/ 295508 w 1010331"/>
                  <a:gd name="connsiteY6004" fmla="*/ 172606 h 303641"/>
                  <a:gd name="connsiteX6005" fmla="*/ 290990 w 1010331"/>
                  <a:gd name="connsiteY6005" fmla="*/ 168087 h 303641"/>
                  <a:gd name="connsiteX6006" fmla="*/ 295508 w 1010331"/>
                  <a:gd name="connsiteY6006" fmla="*/ 163569 h 303641"/>
                  <a:gd name="connsiteX6007" fmla="*/ 295508 w 1010331"/>
                  <a:gd name="connsiteY6007" fmla="*/ 163569 h 303641"/>
                  <a:gd name="connsiteX6008" fmla="*/ 831400 w 1010331"/>
                  <a:gd name="connsiteY6008" fmla="*/ 152725 h 303641"/>
                  <a:gd name="connsiteX6009" fmla="*/ 835918 w 1010331"/>
                  <a:gd name="connsiteY6009" fmla="*/ 157243 h 303641"/>
                  <a:gd name="connsiteX6010" fmla="*/ 831400 w 1010331"/>
                  <a:gd name="connsiteY6010" fmla="*/ 161761 h 303641"/>
                  <a:gd name="connsiteX6011" fmla="*/ 826881 w 1010331"/>
                  <a:gd name="connsiteY6011" fmla="*/ 157243 h 303641"/>
                  <a:gd name="connsiteX6012" fmla="*/ 831400 w 1010331"/>
                  <a:gd name="connsiteY6012" fmla="*/ 152725 h 303641"/>
                  <a:gd name="connsiteX6013" fmla="*/ 831400 w 1010331"/>
                  <a:gd name="connsiteY6013" fmla="*/ 152725 h 303641"/>
                  <a:gd name="connsiteX6014" fmla="*/ 812422 w 1010331"/>
                  <a:gd name="connsiteY6014" fmla="*/ 152725 h 303641"/>
                  <a:gd name="connsiteX6015" fmla="*/ 816941 w 1010331"/>
                  <a:gd name="connsiteY6015" fmla="*/ 157243 h 303641"/>
                  <a:gd name="connsiteX6016" fmla="*/ 812422 w 1010331"/>
                  <a:gd name="connsiteY6016" fmla="*/ 161761 h 303641"/>
                  <a:gd name="connsiteX6017" fmla="*/ 807904 w 1010331"/>
                  <a:gd name="connsiteY6017" fmla="*/ 157243 h 303641"/>
                  <a:gd name="connsiteX6018" fmla="*/ 812422 w 1010331"/>
                  <a:gd name="connsiteY6018" fmla="*/ 152725 h 303641"/>
                  <a:gd name="connsiteX6019" fmla="*/ 812422 w 1010331"/>
                  <a:gd name="connsiteY6019" fmla="*/ 152725 h 303641"/>
                  <a:gd name="connsiteX6020" fmla="*/ 793445 w 1010331"/>
                  <a:gd name="connsiteY6020" fmla="*/ 152725 h 303641"/>
                  <a:gd name="connsiteX6021" fmla="*/ 797963 w 1010331"/>
                  <a:gd name="connsiteY6021" fmla="*/ 157243 h 303641"/>
                  <a:gd name="connsiteX6022" fmla="*/ 793445 w 1010331"/>
                  <a:gd name="connsiteY6022" fmla="*/ 161761 h 303641"/>
                  <a:gd name="connsiteX6023" fmla="*/ 788926 w 1010331"/>
                  <a:gd name="connsiteY6023" fmla="*/ 157243 h 303641"/>
                  <a:gd name="connsiteX6024" fmla="*/ 793445 w 1010331"/>
                  <a:gd name="connsiteY6024" fmla="*/ 152725 h 303641"/>
                  <a:gd name="connsiteX6025" fmla="*/ 793445 w 1010331"/>
                  <a:gd name="connsiteY6025" fmla="*/ 152725 h 303641"/>
                  <a:gd name="connsiteX6026" fmla="*/ 774467 w 1010331"/>
                  <a:gd name="connsiteY6026" fmla="*/ 152725 h 303641"/>
                  <a:gd name="connsiteX6027" fmla="*/ 778985 w 1010331"/>
                  <a:gd name="connsiteY6027" fmla="*/ 157243 h 303641"/>
                  <a:gd name="connsiteX6028" fmla="*/ 774467 w 1010331"/>
                  <a:gd name="connsiteY6028" fmla="*/ 161761 h 303641"/>
                  <a:gd name="connsiteX6029" fmla="*/ 769948 w 1010331"/>
                  <a:gd name="connsiteY6029" fmla="*/ 157243 h 303641"/>
                  <a:gd name="connsiteX6030" fmla="*/ 774467 w 1010331"/>
                  <a:gd name="connsiteY6030" fmla="*/ 152725 h 303641"/>
                  <a:gd name="connsiteX6031" fmla="*/ 774467 w 1010331"/>
                  <a:gd name="connsiteY6031" fmla="*/ 152725 h 303641"/>
                  <a:gd name="connsiteX6032" fmla="*/ 756393 w 1010331"/>
                  <a:gd name="connsiteY6032" fmla="*/ 152725 h 303641"/>
                  <a:gd name="connsiteX6033" fmla="*/ 760912 w 1010331"/>
                  <a:gd name="connsiteY6033" fmla="*/ 157243 h 303641"/>
                  <a:gd name="connsiteX6034" fmla="*/ 756393 w 1010331"/>
                  <a:gd name="connsiteY6034" fmla="*/ 161761 h 303641"/>
                  <a:gd name="connsiteX6035" fmla="*/ 751875 w 1010331"/>
                  <a:gd name="connsiteY6035" fmla="*/ 157243 h 303641"/>
                  <a:gd name="connsiteX6036" fmla="*/ 756393 w 1010331"/>
                  <a:gd name="connsiteY6036" fmla="*/ 152725 h 303641"/>
                  <a:gd name="connsiteX6037" fmla="*/ 756393 w 1010331"/>
                  <a:gd name="connsiteY6037" fmla="*/ 152725 h 303641"/>
                  <a:gd name="connsiteX6038" fmla="*/ 737415 w 1010331"/>
                  <a:gd name="connsiteY6038" fmla="*/ 152725 h 303641"/>
                  <a:gd name="connsiteX6039" fmla="*/ 741934 w 1010331"/>
                  <a:gd name="connsiteY6039" fmla="*/ 157243 h 303641"/>
                  <a:gd name="connsiteX6040" fmla="*/ 737415 w 1010331"/>
                  <a:gd name="connsiteY6040" fmla="*/ 161761 h 303641"/>
                  <a:gd name="connsiteX6041" fmla="*/ 732897 w 1010331"/>
                  <a:gd name="connsiteY6041" fmla="*/ 157243 h 303641"/>
                  <a:gd name="connsiteX6042" fmla="*/ 737415 w 1010331"/>
                  <a:gd name="connsiteY6042" fmla="*/ 152725 h 303641"/>
                  <a:gd name="connsiteX6043" fmla="*/ 737415 w 1010331"/>
                  <a:gd name="connsiteY6043" fmla="*/ 152725 h 303641"/>
                  <a:gd name="connsiteX6044" fmla="*/ 718438 w 1010331"/>
                  <a:gd name="connsiteY6044" fmla="*/ 152725 h 303641"/>
                  <a:gd name="connsiteX6045" fmla="*/ 722956 w 1010331"/>
                  <a:gd name="connsiteY6045" fmla="*/ 157243 h 303641"/>
                  <a:gd name="connsiteX6046" fmla="*/ 718438 w 1010331"/>
                  <a:gd name="connsiteY6046" fmla="*/ 161761 h 303641"/>
                  <a:gd name="connsiteX6047" fmla="*/ 713919 w 1010331"/>
                  <a:gd name="connsiteY6047" fmla="*/ 157243 h 303641"/>
                  <a:gd name="connsiteX6048" fmla="*/ 718438 w 1010331"/>
                  <a:gd name="connsiteY6048" fmla="*/ 152725 h 303641"/>
                  <a:gd name="connsiteX6049" fmla="*/ 718438 w 1010331"/>
                  <a:gd name="connsiteY6049" fmla="*/ 152725 h 303641"/>
                  <a:gd name="connsiteX6050" fmla="*/ 699460 w 1010331"/>
                  <a:gd name="connsiteY6050" fmla="*/ 152725 h 303641"/>
                  <a:gd name="connsiteX6051" fmla="*/ 703979 w 1010331"/>
                  <a:gd name="connsiteY6051" fmla="*/ 157243 h 303641"/>
                  <a:gd name="connsiteX6052" fmla="*/ 699460 w 1010331"/>
                  <a:gd name="connsiteY6052" fmla="*/ 161761 h 303641"/>
                  <a:gd name="connsiteX6053" fmla="*/ 694942 w 1010331"/>
                  <a:gd name="connsiteY6053" fmla="*/ 157243 h 303641"/>
                  <a:gd name="connsiteX6054" fmla="*/ 699460 w 1010331"/>
                  <a:gd name="connsiteY6054" fmla="*/ 152725 h 303641"/>
                  <a:gd name="connsiteX6055" fmla="*/ 699460 w 1010331"/>
                  <a:gd name="connsiteY6055" fmla="*/ 152725 h 303641"/>
                  <a:gd name="connsiteX6056" fmla="*/ 680483 w 1010331"/>
                  <a:gd name="connsiteY6056" fmla="*/ 152725 h 303641"/>
                  <a:gd name="connsiteX6057" fmla="*/ 685001 w 1010331"/>
                  <a:gd name="connsiteY6057" fmla="*/ 157243 h 303641"/>
                  <a:gd name="connsiteX6058" fmla="*/ 680483 w 1010331"/>
                  <a:gd name="connsiteY6058" fmla="*/ 161761 h 303641"/>
                  <a:gd name="connsiteX6059" fmla="*/ 675964 w 1010331"/>
                  <a:gd name="connsiteY6059" fmla="*/ 157243 h 303641"/>
                  <a:gd name="connsiteX6060" fmla="*/ 680483 w 1010331"/>
                  <a:gd name="connsiteY6060" fmla="*/ 152725 h 303641"/>
                  <a:gd name="connsiteX6061" fmla="*/ 680483 w 1010331"/>
                  <a:gd name="connsiteY6061" fmla="*/ 152725 h 303641"/>
                  <a:gd name="connsiteX6062" fmla="*/ 662409 w 1010331"/>
                  <a:gd name="connsiteY6062" fmla="*/ 152725 h 303641"/>
                  <a:gd name="connsiteX6063" fmla="*/ 666927 w 1010331"/>
                  <a:gd name="connsiteY6063" fmla="*/ 157243 h 303641"/>
                  <a:gd name="connsiteX6064" fmla="*/ 662409 w 1010331"/>
                  <a:gd name="connsiteY6064" fmla="*/ 161761 h 303641"/>
                  <a:gd name="connsiteX6065" fmla="*/ 657890 w 1010331"/>
                  <a:gd name="connsiteY6065" fmla="*/ 157243 h 303641"/>
                  <a:gd name="connsiteX6066" fmla="*/ 662409 w 1010331"/>
                  <a:gd name="connsiteY6066" fmla="*/ 152725 h 303641"/>
                  <a:gd name="connsiteX6067" fmla="*/ 662409 w 1010331"/>
                  <a:gd name="connsiteY6067" fmla="*/ 152725 h 303641"/>
                  <a:gd name="connsiteX6068" fmla="*/ 643431 w 1010331"/>
                  <a:gd name="connsiteY6068" fmla="*/ 152725 h 303641"/>
                  <a:gd name="connsiteX6069" fmla="*/ 647950 w 1010331"/>
                  <a:gd name="connsiteY6069" fmla="*/ 157243 h 303641"/>
                  <a:gd name="connsiteX6070" fmla="*/ 643431 w 1010331"/>
                  <a:gd name="connsiteY6070" fmla="*/ 161761 h 303641"/>
                  <a:gd name="connsiteX6071" fmla="*/ 638913 w 1010331"/>
                  <a:gd name="connsiteY6071" fmla="*/ 157243 h 303641"/>
                  <a:gd name="connsiteX6072" fmla="*/ 643431 w 1010331"/>
                  <a:gd name="connsiteY6072" fmla="*/ 152725 h 303641"/>
                  <a:gd name="connsiteX6073" fmla="*/ 643431 w 1010331"/>
                  <a:gd name="connsiteY6073" fmla="*/ 152725 h 303641"/>
                  <a:gd name="connsiteX6074" fmla="*/ 624453 w 1010331"/>
                  <a:gd name="connsiteY6074" fmla="*/ 152725 h 303641"/>
                  <a:gd name="connsiteX6075" fmla="*/ 628972 w 1010331"/>
                  <a:gd name="connsiteY6075" fmla="*/ 157243 h 303641"/>
                  <a:gd name="connsiteX6076" fmla="*/ 624453 w 1010331"/>
                  <a:gd name="connsiteY6076" fmla="*/ 161761 h 303641"/>
                  <a:gd name="connsiteX6077" fmla="*/ 619935 w 1010331"/>
                  <a:gd name="connsiteY6077" fmla="*/ 157243 h 303641"/>
                  <a:gd name="connsiteX6078" fmla="*/ 624453 w 1010331"/>
                  <a:gd name="connsiteY6078" fmla="*/ 152725 h 303641"/>
                  <a:gd name="connsiteX6079" fmla="*/ 624453 w 1010331"/>
                  <a:gd name="connsiteY6079" fmla="*/ 152725 h 303641"/>
                  <a:gd name="connsiteX6080" fmla="*/ 605476 w 1010331"/>
                  <a:gd name="connsiteY6080" fmla="*/ 152725 h 303641"/>
                  <a:gd name="connsiteX6081" fmla="*/ 609994 w 1010331"/>
                  <a:gd name="connsiteY6081" fmla="*/ 157243 h 303641"/>
                  <a:gd name="connsiteX6082" fmla="*/ 605476 w 1010331"/>
                  <a:gd name="connsiteY6082" fmla="*/ 161761 h 303641"/>
                  <a:gd name="connsiteX6083" fmla="*/ 600957 w 1010331"/>
                  <a:gd name="connsiteY6083" fmla="*/ 157243 h 303641"/>
                  <a:gd name="connsiteX6084" fmla="*/ 605476 w 1010331"/>
                  <a:gd name="connsiteY6084" fmla="*/ 152725 h 303641"/>
                  <a:gd name="connsiteX6085" fmla="*/ 605476 w 1010331"/>
                  <a:gd name="connsiteY6085" fmla="*/ 152725 h 303641"/>
                  <a:gd name="connsiteX6086" fmla="*/ 586498 w 1010331"/>
                  <a:gd name="connsiteY6086" fmla="*/ 152725 h 303641"/>
                  <a:gd name="connsiteX6087" fmla="*/ 591017 w 1010331"/>
                  <a:gd name="connsiteY6087" fmla="*/ 157243 h 303641"/>
                  <a:gd name="connsiteX6088" fmla="*/ 586498 w 1010331"/>
                  <a:gd name="connsiteY6088" fmla="*/ 161761 h 303641"/>
                  <a:gd name="connsiteX6089" fmla="*/ 581980 w 1010331"/>
                  <a:gd name="connsiteY6089" fmla="*/ 157243 h 303641"/>
                  <a:gd name="connsiteX6090" fmla="*/ 586498 w 1010331"/>
                  <a:gd name="connsiteY6090" fmla="*/ 152725 h 303641"/>
                  <a:gd name="connsiteX6091" fmla="*/ 586498 w 1010331"/>
                  <a:gd name="connsiteY6091" fmla="*/ 152725 h 303641"/>
                  <a:gd name="connsiteX6092" fmla="*/ 568424 w 1010331"/>
                  <a:gd name="connsiteY6092" fmla="*/ 152725 h 303641"/>
                  <a:gd name="connsiteX6093" fmla="*/ 572943 w 1010331"/>
                  <a:gd name="connsiteY6093" fmla="*/ 157243 h 303641"/>
                  <a:gd name="connsiteX6094" fmla="*/ 568424 w 1010331"/>
                  <a:gd name="connsiteY6094" fmla="*/ 161761 h 303641"/>
                  <a:gd name="connsiteX6095" fmla="*/ 563906 w 1010331"/>
                  <a:gd name="connsiteY6095" fmla="*/ 157243 h 303641"/>
                  <a:gd name="connsiteX6096" fmla="*/ 568424 w 1010331"/>
                  <a:gd name="connsiteY6096" fmla="*/ 152725 h 303641"/>
                  <a:gd name="connsiteX6097" fmla="*/ 568424 w 1010331"/>
                  <a:gd name="connsiteY6097" fmla="*/ 152725 h 303641"/>
                  <a:gd name="connsiteX6098" fmla="*/ 549447 w 1010331"/>
                  <a:gd name="connsiteY6098" fmla="*/ 152725 h 303641"/>
                  <a:gd name="connsiteX6099" fmla="*/ 553965 w 1010331"/>
                  <a:gd name="connsiteY6099" fmla="*/ 157243 h 303641"/>
                  <a:gd name="connsiteX6100" fmla="*/ 549447 w 1010331"/>
                  <a:gd name="connsiteY6100" fmla="*/ 161761 h 303641"/>
                  <a:gd name="connsiteX6101" fmla="*/ 544928 w 1010331"/>
                  <a:gd name="connsiteY6101" fmla="*/ 157243 h 303641"/>
                  <a:gd name="connsiteX6102" fmla="*/ 549447 w 1010331"/>
                  <a:gd name="connsiteY6102" fmla="*/ 152725 h 303641"/>
                  <a:gd name="connsiteX6103" fmla="*/ 549447 w 1010331"/>
                  <a:gd name="connsiteY6103" fmla="*/ 152725 h 303641"/>
                  <a:gd name="connsiteX6104" fmla="*/ 530469 w 1010331"/>
                  <a:gd name="connsiteY6104" fmla="*/ 152725 h 303641"/>
                  <a:gd name="connsiteX6105" fmla="*/ 534988 w 1010331"/>
                  <a:gd name="connsiteY6105" fmla="*/ 157243 h 303641"/>
                  <a:gd name="connsiteX6106" fmla="*/ 530469 w 1010331"/>
                  <a:gd name="connsiteY6106" fmla="*/ 161761 h 303641"/>
                  <a:gd name="connsiteX6107" fmla="*/ 525951 w 1010331"/>
                  <a:gd name="connsiteY6107" fmla="*/ 157243 h 303641"/>
                  <a:gd name="connsiteX6108" fmla="*/ 530469 w 1010331"/>
                  <a:gd name="connsiteY6108" fmla="*/ 152725 h 303641"/>
                  <a:gd name="connsiteX6109" fmla="*/ 530469 w 1010331"/>
                  <a:gd name="connsiteY6109" fmla="*/ 152725 h 303641"/>
                  <a:gd name="connsiteX6110" fmla="*/ 511492 w 1010331"/>
                  <a:gd name="connsiteY6110" fmla="*/ 152725 h 303641"/>
                  <a:gd name="connsiteX6111" fmla="*/ 516010 w 1010331"/>
                  <a:gd name="connsiteY6111" fmla="*/ 157243 h 303641"/>
                  <a:gd name="connsiteX6112" fmla="*/ 511492 w 1010331"/>
                  <a:gd name="connsiteY6112" fmla="*/ 161761 h 303641"/>
                  <a:gd name="connsiteX6113" fmla="*/ 506973 w 1010331"/>
                  <a:gd name="connsiteY6113" fmla="*/ 157243 h 303641"/>
                  <a:gd name="connsiteX6114" fmla="*/ 511492 w 1010331"/>
                  <a:gd name="connsiteY6114" fmla="*/ 152725 h 303641"/>
                  <a:gd name="connsiteX6115" fmla="*/ 511492 w 1010331"/>
                  <a:gd name="connsiteY6115" fmla="*/ 152725 h 303641"/>
                  <a:gd name="connsiteX6116" fmla="*/ 493418 w 1010331"/>
                  <a:gd name="connsiteY6116" fmla="*/ 152725 h 303641"/>
                  <a:gd name="connsiteX6117" fmla="*/ 497936 w 1010331"/>
                  <a:gd name="connsiteY6117" fmla="*/ 157243 h 303641"/>
                  <a:gd name="connsiteX6118" fmla="*/ 493418 w 1010331"/>
                  <a:gd name="connsiteY6118" fmla="*/ 161761 h 303641"/>
                  <a:gd name="connsiteX6119" fmla="*/ 488899 w 1010331"/>
                  <a:gd name="connsiteY6119" fmla="*/ 157243 h 303641"/>
                  <a:gd name="connsiteX6120" fmla="*/ 493418 w 1010331"/>
                  <a:gd name="connsiteY6120" fmla="*/ 152725 h 303641"/>
                  <a:gd name="connsiteX6121" fmla="*/ 493418 w 1010331"/>
                  <a:gd name="connsiteY6121" fmla="*/ 152725 h 303641"/>
                  <a:gd name="connsiteX6122" fmla="*/ 474440 w 1010331"/>
                  <a:gd name="connsiteY6122" fmla="*/ 152725 h 303641"/>
                  <a:gd name="connsiteX6123" fmla="*/ 478959 w 1010331"/>
                  <a:gd name="connsiteY6123" fmla="*/ 157243 h 303641"/>
                  <a:gd name="connsiteX6124" fmla="*/ 474440 w 1010331"/>
                  <a:gd name="connsiteY6124" fmla="*/ 161761 h 303641"/>
                  <a:gd name="connsiteX6125" fmla="*/ 469922 w 1010331"/>
                  <a:gd name="connsiteY6125" fmla="*/ 157243 h 303641"/>
                  <a:gd name="connsiteX6126" fmla="*/ 474440 w 1010331"/>
                  <a:gd name="connsiteY6126" fmla="*/ 152725 h 303641"/>
                  <a:gd name="connsiteX6127" fmla="*/ 474440 w 1010331"/>
                  <a:gd name="connsiteY6127" fmla="*/ 152725 h 303641"/>
                  <a:gd name="connsiteX6128" fmla="*/ 455462 w 1010331"/>
                  <a:gd name="connsiteY6128" fmla="*/ 152725 h 303641"/>
                  <a:gd name="connsiteX6129" fmla="*/ 459981 w 1010331"/>
                  <a:gd name="connsiteY6129" fmla="*/ 157243 h 303641"/>
                  <a:gd name="connsiteX6130" fmla="*/ 455462 w 1010331"/>
                  <a:gd name="connsiteY6130" fmla="*/ 161761 h 303641"/>
                  <a:gd name="connsiteX6131" fmla="*/ 450944 w 1010331"/>
                  <a:gd name="connsiteY6131" fmla="*/ 157243 h 303641"/>
                  <a:gd name="connsiteX6132" fmla="*/ 455462 w 1010331"/>
                  <a:gd name="connsiteY6132" fmla="*/ 152725 h 303641"/>
                  <a:gd name="connsiteX6133" fmla="*/ 455462 w 1010331"/>
                  <a:gd name="connsiteY6133" fmla="*/ 152725 h 303641"/>
                  <a:gd name="connsiteX6134" fmla="*/ 436485 w 1010331"/>
                  <a:gd name="connsiteY6134" fmla="*/ 152725 h 303641"/>
                  <a:gd name="connsiteX6135" fmla="*/ 441003 w 1010331"/>
                  <a:gd name="connsiteY6135" fmla="*/ 157243 h 303641"/>
                  <a:gd name="connsiteX6136" fmla="*/ 436485 w 1010331"/>
                  <a:gd name="connsiteY6136" fmla="*/ 161761 h 303641"/>
                  <a:gd name="connsiteX6137" fmla="*/ 431966 w 1010331"/>
                  <a:gd name="connsiteY6137" fmla="*/ 157243 h 303641"/>
                  <a:gd name="connsiteX6138" fmla="*/ 436485 w 1010331"/>
                  <a:gd name="connsiteY6138" fmla="*/ 152725 h 303641"/>
                  <a:gd name="connsiteX6139" fmla="*/ 436485 w 1010331"/>
                  <a:gd name="connsiteY6139" fmla="*/ 152725 h 303641"/>
                  <a:gd name="connsiteX6140" fmla="*/ 417507 w 1010331"/>
                  <a:gd name="connsiteY6140" fmla="*/ 152725 h 303641"/>
                  <a:gd name="connsiteX6141" fmla="*/ 422026 w 1010331"/>
                  <a:gd name="connsiteY6141" fmla="*/ 157243 h 303641"/>
                  <a:gd name="connsiteX6142" fmla="*/ 417507 w 1010331"/>
                  <a:gd name="connsiteY6142" fmla="*/ 161761 h 303641"/>
                  <a:gd name="connsiteX6143" fmla="*/ 412989 w 1010331"/>
                  <a:gd name="connsiteY6143" fmla="*/ 157243 h 303641"/>
                  <a:gd name="connsiteX6144" fmla="*/ 417507 w 1010331"/>
                  <a:gd name="connsiteY6144" fmla="*/ 152725 h 303641"/>
                  <a:gd name="connsiteX6145" fmla="*/ 417507 w 1010331"/>
                  <a:gd name="connsiteY6145" fmla="*/ 152725 h 303641"/>
                  <a:gd name="connsiteX6146" fmla="*/ 399433 w 1010331"/>
                  <a:gd name="connsiteY6146" fmla="*/ 152725 h 303641"/>
                  <a:gd name="connsiteX6147" fmla="*/ 403952 w 1010331"/>
                  <a:gd name="connsiteY6147" fmla="*/ 157243 h 303641"/>
                  <a:gd name="connsiteX6148" fmla="*/ 399433 w 1010331"/>
                  <a:gd name="connsiteY6148" fmla="*/ 161761 h 303641"/>
                  <a:gd name="connsiteX6149" fmla="*/ 394915 w 1010331"/>
                  <a:gd name="connsiteY6149" fmla="*/ 157243 h 303641"/>
                  <a:gd name="connsiteX6150" fmla="*/ 399433 w 1010331"/>
                  <a:gd name="connsiteY6150" fmla="*/ 152725 h 303641"/>
                  <a:gd name="connsiteX6151" fmla="*/ 399433 w 1010331"/>
                  <a:gd name="connsiteY6151" fmla="*/ 152725 h 303641"/>
                  <a:gd name="connsiteX6152" fmla="*/ 380456 w 1010331"/>
                  <a:gd name="connsiteY6152" fmla="*/ 152725 h 303641"/>
                  <a:gd name="connsiteX6153" fmla="*/ 384974 w 1010331"/>
                  <a:gd name="connsiteY6153" fmla="*/ 157243 h 303641"/>
                  <a:gd name="connsiteX6154" fmla="*/ 380456 w 1010331"/>
                  <a:gd name="connsiteY6154" fmla="*/ 161761 h 303641"/>
                  <a:gd name="connsiteX6155" fmla="*/ 375937 w 1010331"/>
                  <a:gd name="connsiteY6155" fmla="*/ 157243 h 303641"/>
                  <a:gd name="connsiteX6156" fmla="*/ 380456 w 1010331"/>
                  <a:gd name="connsiteY6156" fmla="*/ 152725 h 303641"/>
                  <a:gd name="connsiteX6157" fmla="*/ 380456 w 1010331"/>
                  <a:gd name="connsiteY6157" fmla="*/ 152725 h 303641"/>
                  <a:gd name="connsiteX6158" fmla="*/ 361478 w 1010331"/>
                  <a:gd name="connsiteY6158" fmla="*/ 152725 h 303641"/>
                  <a:gd name="connsiteX6159" fmla="*/ 365997 w 1010331"/>
                  <a:gd name="connsiteY6159" fmla="*/ 157243 h 303641"/>
                  <a:gd name="connsiteX6160" fmla="*/ 361478 w 1010331"/>
                  <a:gd name="connsiteY6160" fmla="*/ 161761 h 303641"/>
                  <a:gd name="connsiteX6161" fmla="*/ 356960 w 1010331"/>
                  <a:gd name="connsiteY6161" fmla="*/ 157243 h 303641"/>
                  <a:gd name="connsiteX6162" fmla="*/ 361478 w 1010331"/>
                  <a:gd name="connsiteY6162" fmla="*/ 152725 h 303641"/>
                  <a:gd name="connsiteX6163" fmla="*/ 361478 w 1010331"/>
                  <a:gd name="connsiteY6163" fmla="*/ 152725 h 303641"/>
                  <a:gd name="connsiteX6164" fmla="*/ 342501 w 1010331"/>
                  <a:gd name="connsiteY6164" fmla="*/ 152725 h 303641"/>
                  <a:gd name="connsiteX6165" fmla="*/ 347019 w 1010331"/>
                  <a:gd name="connsiteY6165" fmla="*/ 157243 h 303641"/>
                  <a:gd name="connsiteX6166" fmla="*/ 342501 w 1010331"/>
                  <a:gd name="connsiteY6166" fmla="*/ 161761 h 303641"/>
                  <a:gd name="connsiteX6167" fmla="*/ 337982 w 1010331"/>
                  <a:gd name="connsiteY6167" fmla="*/ 157243 h 303641"/>
                  <a:gd name="connsiteX6168" fmla="*/ 342501 w 1010331"/>
                  <a:gd name="connsiteY6168" fmla="*/ 152725 h 303641"/>
                  <a:gd name="connsiteX6169" fmla="*/ 342501 w 1010331"/>
                  <a:gd name="connsiteY6169" fmla="*/ 152725 h 303641"/>
                  <a:gd name="connsiteX6170" fmla="*/ 323523 w 1010331"/>
                  <a:gd name="connsiteY6170" fmla="*/ 152725 h 303641"/>
                  <a:gd name="connsiteX6171" fmla="*/ 328041 w 1010331"/>
                  <a:gd name="connsiteY6171" fmla="*/ 157243 h 303641"/>
                  <a:gd name="connsiteX6172" fmla="*/ 323523 w 1010331"/>
                  <a:gd name="connsiteY6172" fmla="*/ 161761 h 303641"/>
                  <a:gd name="connsiteX6173" fmla="*/ 319004 w 1010331"/>
                  <a:gd name="connsiteY6173" fmla="*/ 157243 h 303641"/>
                  <a:gd name="connsiteX6174" fmla="*/ 323523 w 1010331"/>
                  <a:gd name="connsiteY6174" fmla="*/ 152725 h 303641"/>
                  <a:gd name="connsiteX6175" fmla="*/ 323523 w 1010331"/>
                  <a:gd name="connsiteY6175" fmla="*/ 152725 h 303641"/>
                  <a:gd name="connsiteX6176" fmla="*/ 305449 w 1010331"/>
                  <a:gd name="connsiteY6176" fmla="*/ 152725 h 303641"/>
                  <a:gd name="connsiteX6177" fmla="*/ 309968 w 1010331"/>
                  <a:gd name="connsiteY6177" fmla="*/ 157243 h 303641"/>
                  <a:gd name="connsiteX6178" fmla="*/ 305449 w 1010331"/>
                  <a:gd name="connsiteY6178" fmla="*/ 161761 h 303641"/>
                  <a:gd name="connsiteX6179" fmla="*/ 300931 w 1010331"/>
                  <a:gd name="connsiteY6179" fmla="*/ 157243 h 303641"/>
                  <a:gd name="connsiteX6180" fmla="*/ 305449 w 1010331"/>
                  <a:gd name="connsiteY6180" fmla="*/ 152725 h 303641"/>
                  <a:gd name="connsiteX6181" fmla="*/ 305449 w 1010331"/>
                  <a:gd name="connsiteY6181" fmla="*/ 152725 h 303641"/>
                  <a:gd name="connsiteX6182" fmla="*/ 286471 w 1010331"/>
                  <a:gd name="connsiteY6182" fmla="*/ 152725 h 303641"/>
                  <a:gd name="connsiteX6183" fmla="*/ 290990 w 1010331"/>
                  <a:gd name="connsiteY6183" fmla="*/ 157243 h 303641"/>
                  <a:gd name="connsiteX6184" fmla="*/ 286471 w 1010331"/>
                  <a:gd name="connsiteY6184" fmla="*/ 161761 h 303641"/>
                  <a:gd name="connsiteX6185" fmla="*/ 281953 w 1010331"/>
                  <a:gd name="connsiteY6185" fmla="*/ 157243 h 303641"/>
                  <a:gd name="connsiteX6186" fmla="*/ 286471 w 1010331"/>
                  <a:gd name="connsiteY6186" fmla="*/ 152725 h 303641"/>
                  <a:gd name="connsiteX6187" fmla="*/ 286471 w 1010331"/>
                  <a:gd name="connsiteY6187" fmla="*/ 152725 h 303641"/>
                  <a:gd name="connsiteX6188" fmla="*/ 840437 w 1010331"/>
                  <a:gd name="connsiteY6188" fmla="*/ 285568 h 303641"/>
                  <a:gd name="connsiteX6189" fmla="*/ 844955 w 1010331"/>
                  <a:gd name="connsiteY6189" fmla="*/ 290086 h 303641"/>
                  <a:gd name="connsiteX6190" fmla="*/ 840437 w 1010331"/>
                  <a:gd name="connsiteY6190" fmla="*/ 294605 h 303641"/>
                  <a:gd name="connsiteX6191" fmla="*/ 835918 w 1010331"/>
                  <a:gd name="connsiteY6191" fmla="*/ 290086 h 303641"/>
                  <a:gd name="connsiteX6192" fmla="*/ 840437 w 1010331"/>
                  <a:gd name="connsiteY6192" fmla="*/ 285568 h 303641"/>
                  <a:gd name="connsiteX6193" fmla="*/ 840437 w 1010331"/>
                  <a:gd name="connsiteY6193" fmla="*/ 285568 h 303641"/>
                  <a:gd name="connsiteX6194" fmla="*/ 821459 w 1010331"/>
                  <a:gd name="connsiteY6194" fmla="*/ 285568 h 303641"/>
                  <a:gd name="connsiteX6195" fmla="*/ 825978 w 1010331"/>
                  <a:gd name="connsiteY6195" fmla="*/ 290086 h 303641"/>
                  <a:gd name="connsiteX6196" fmla="*/ 821459 w 1010331"/>
                  <a:gd name="connsiteY6196" fmla="*/ 294605 h 303641"/>
                  <a:gd name="connsiteX6197" fmla="*/ 816941 w 1010331"/>
                  <a:gd name="connsiteY6197" fmla="*/ 290086 h 303641"/>
                  <a:gd name="connsiteX6198" fmla="*/ 821459 w 1010331"/>
                  <a:gd name="connsiteY6198" fmla="*/ 285568 h 303641"/>
                  <a:gd name="connsiteX6199" fmla="*/ 821459 w 1010331"/>
                  <a:gd name="connsiteY6199" fmla="*/ 285568 h 303641"/>
                  <a:gd name="connsiteX6200" fmla="*/ 803385 w 1010331"/>
                  <a:gd name="connsiteY6200" fmla="*/ 285568 h 303641"/>
                  <a:gd name="connsiteX6201" fmla="*/ 807904 w 1010331"/>
                  <a:gd name="connsiteY6201" fmla="*/ 290086 h 303641"/>
                  <a:gd name="connsiteX6202" fmla="*/ 803385 w 1010331"/>
                  <a:gd name="connsiteY6202" fmla="*/ 294605 h 303641"/>
                  <a:gd name="connsiteX6203" fmla="*/ 798867 w 1010331"/>
                  <a:gd name="connsiteY6203" fmla="*/ 290086 h 303641"/>
                  <a:gd name="connsiteX6204" fmla="*/ 803385 w 1010331"/>
                  <a:gd name="connsiteY6204" fmla="*/ 285568 h 303641"/>
                  <a:gd name="connsiteX6205" fmla="*/ 803385 w 1010331"/>
                  <a:gd name="connsiteY6205" fmla="*/ 285568 h 303641"/>
                  <a:gd name="connsiteX6206" fmla="*/ 784408 w 1010331"/>
                  <a:gd name="connsiteY6206" fmla="*/ 285568 h 303641"/>
                  <a:gd name="connsiteX6207" fmla="*/ 788926 w 1010331"/>
                  <a:gd name="connsiteY6207" fmla="*/ 290086 h 303641"/>
                  <a:gd name="connsiteX6208" fmla="*/ 784408 w 1010331"/>
                  <a:gd name="connsiteY6208" fmla="*/ 294605 h 303641"/>
                  <a:gd name="connsiteX6209" fmla="*/ 779889 w 1010331"/>
                  <a:gd name="connsiteY6209" fmla="*/ 290086 h 303641"/>
                  <a:gd name="connsiteX6210" fmla="*/ 784408 w 1010331"/>
                  <a:gd name="connsiteY6210" fmla="*/ 285568 h 303641"/>
                  <a:gd name="connsiteX6211" fmla="*/ 784408 w 1010331"/>
                  <a:gd name="connsiteY6211" fmla="*/ 285568 h 303641"/>
                  <a:gd name="connsiteX6212" fmla="*/ 765430 w 1010331"/>
                  <a:gd name="connsiteY6212" fmla="*/ 285568 h 303641"/>
                  <a:gd name="connsiteX6213" fmla="*/ 769948 w 1010331"/>
                  <a:gd name="connsiteY6213" fmla="*/ 290086 h 303641"/>
                  <a:gd name="connsiteX6214" fmla="*/ 765430 w 1010331"/>
                  <a:gd name="connsiteY6214" fmla="*/ 294605 h 303641"/>
                  <a:gd name="connsiteX6215" fmla="*/ 760912 w 1010331"/>
                  <a:gd name="connsiteY6215" fmla="*/ 290086 h 303641"/>
                  <a:gd name="connsiteX6216" fmla="*/ 765430 w 1010331"/>
                  <a:gd name="connsiteY6216" fmla="*/ 285568 h 303641"/>
                  <a:gd name="connsiteX6217" fmla="*/ 765430 w 1010331"/>
                  <a:gd name="connsiteY6217" fmla="*/ 285568 h 303641"/>
                  <a:gd name="connsiteX6218" fmla="*/ 746452 w 1010331"/>
                  <a:gd name="connsiteY6218" fmla="*/ 285568 h 303641"/>
                  <a:gd name="connsiteX6219" fmla="*/ 750971 w 1010331"/>
                  <a:gd name="connsiteY6219" fmla="*/ 290086 h 303641"/>
                  <a:gd name="connsiteX6220" fmla="*/ 746452 w 1010331"/>
                  <a:gd name="connsiteY6220" fmla="*/ 294605 h 303641"/>
                  <a:gd name="connsiteX6221" fmla="*/ 741934 w 1010331"/>
                  <a:gd name="connsiteY6221" fmla="*/ 290086 h 303641"/>
                  <a:gd name="connsiteX6222" fmla="*/ 746452 w 1010331"/>
                  <a:gd name="connsiteY6222" fmla="*/ 285568 h 303641"/>
                  <a:gd name="connsiteX6223" fmla="*/ 746452 w 1010331"/>
                  <a:gd name="connsiteY6223" fmla="*/ 285568 h 303641"/>
                  <a:gd name="connsiteX6224" fmla="*/ 727475 w 1010331"/>
                  <a:gd name="connsiteY6224" fmla="*/ 285568 h 303641"/>
                  <a:gd name="connsiteX6225" fmla="*/ 731993 w 1010331"/>
                  <a:gd name="connsiteY6225" fmla="*/ 290086 h 303641"/>
                  <a:gd name="connsiteX6226" fmla="*/ 727475 w 1010331"/>
                  <a:gd name="connsiteY6226" fmla="*/ 294605 h 303641"/>
                  <a:gd name="connsiteX6227" fmla="*/ 722956 w 1010331"/>
                  <a:gd name="connsiteY6227" fmla="*/ 290086 h 303641"/>
                  <a:gd name="connsiteX6228" fmla="*/ 727475 w 1010331"/>
                  <a:gd name="connsiteY6228" fmla="*/ 285568 h 303641"/>
                  <a:gd name="connsiteX6229" fmla="*/ 727475 w 1010331"/>
                  <a:gd name="connsiteY6229" fmla="*/ 285568 h 303641"/>
                  <a:gd name="connsiteX6230" fmla="*/ 709401 w 1010331"/>
                  <a:gd name="connsiteY6230" fmla="*/ 285568 h 303641"/>
                  <a:gd name="connsiteX6231" fmla="*/ 713919 w 1010331"/>
                  <a:gd name="connsiteY6231" fmla="*/ 290086 h 303641"/>
                  <a:gd name="connsiteX6232" fmla="*/ 709401 w 1010331"/>
                  <a:gd name="connsiteY6232" fmla="*/ 294605 h 303641"/>
                  <a:gd name="connsiteX6233" fmla="*/ 704882 w 1010331"/>
                  <a:gd name="connsiteY6233" fmla="*/ 290086 h 303641"/>
                  <a:gd name="connsiteX6234" fmla="*/ 709401 w 1010331"/>
                  <a:gd name="connsiteY6234" fmla="*/ 285568 h 303641"/>
                  <a:gd name="connsiteX6235" fmla="*/ 709401 w 1010331"/>
                  <a:gd name="connsiteY6235" fmla="*/ 285568 h 303641"/>
                  <a:gd name="connsiteX6236" fmla="*/ 690423 w 1010331"/>
                  <a:gd name="connsiteY6236" fmla="*/ 285568 h 303641"/>
                  <a:gd name="connsiteX6237" fmla="*/ 694942 w 1010331"/>
                  <a:gd name="connsiteY6237" fmla="*/ 290086 h 303641"/>
                  <a:gd name="connsiteX6238" fmla="*/ 690423 w 1010331"/>
                  <a:gd name="connsiteY6238" fmla="*/ 294605 h 303641"/>
                  <a:gd name="connsiteX6239" fmla="*/ 685905 w 1010331"/>
                  <a:gd name="connsiteY6239" fmla="*/ 290086 h 303641"/>
                  <a:gd name="connsiteX6240" fmla="*/ 690423 w 1010331"/>
                  <a:gd name="connsiteY6240" fmla="*/ 285568 h 303641"/>
                  <a:gd name="connsiteX6241" fmla="*/ 690423 w 1010331"/>
                  <a:gd name="connsiteY6241" fmla="*/ 285568 h 303641"/>
                  <a:gd name="connsiteX6242" fmla="*/ 671446 w 1010331"/>
                  <a:gd name="connsiteY6242" fmla="*/ 285568 h 303641"/>
                  <a:gd name="connsiteX6243" fmla="*/ 675964 w 1010331"/>
                  <a:gd name="connsiteY6243" fmla="*/ 290086 h 303641"/>
                  <a:gd name="connsiteX6244" fmla="*/ 671446 w 1010331"/>
                  <a:gd name="connsiteY6244" fmla="*/ 294605 h 303641"/>
                  <a:gd name="connsiteX6245" fmla="*/ 666927 w 1010331"/>
                  <a:gd name="connsiteY6245" fmla="*/ 290086 h 303641"/>
                  <a:gd name="connsiteX6246" fmla="*/ 671446 w 1010331"/>
                  <a:gd name="connsiteY6246" fmla="*/ 285568 h 303641"/>
                  <a:gd name="connsiteX6247" fmla="*/ 671446 w 1010331"/>
                  <a:gd name="connsiteY6247" fmla="*/ 285568 h 303641"/>
                  <a:gd name="connsiteX6248" fmla="*/ 652468 w 1010331"/>
                  <a:gd name="connsiteY6248" fmla="*/ 285568 h 303641"/>
                  <a:gd name="connsiteX6249" fmla="*/ 656987 w 1010331"/>
                  <a:gd name="connsiteY6249" fmla="*/ 290086 h 303641"/>
                  <a:gd name="connsiteX6250" fmla="*/ 652468 w 1010331"/>
                  <a:gd name="connsiteY6250" fmla="*/ 294605 h 303641"/>
                  <a:gd name="connsiteX6251" fmla="*/ 647950 w 1010331"/>
                  <a:gd name="connsiteY6251" fmla="*/ 290086 h 303641"/>
                  <a:gd name="connsiteX6252" fmla="*/ 652468 w 1010331"/>
                  <a:gd name="connsiteY6252" fmla="*/ 285568 h 303641"/>
                  <a:gd name="connsiteX6253" fmla="*/ 652468 w 1010331"/>
                  <a:gd name="connsiteY6253" fmla="*/ 285568 h 303641"/>
                  <a:gd name="connsiteX6254" fmla="*/ 633490 w 1010331"/>
                  <a:gd name="connsiteY6254" fmla="*/ 285568 h 303641"/>
                  <a:gd name="connsiteX6255" fmla="*/ 638009 w 1010331"/>
                  <a:gd name="connsiteY6255" fmla="*/ 290086 h 303641"/>
                  <a:gd name="connsiteX6256" fmla="*/ 633490 w 1010331"/>
                  <a:gd name="connsiteY6256" fmla="*/ 294605 h 303641"/>
                  <a:gd name="connsiteX6257" fmla="*/ 628972 w 1010331"/>
                  <a:gd name="connsiteY6257" fmla="*/ 290086 h 303641"/>
                  <a:gd name="connsiteX6258" fmla="*/ 633490 w 1010331"/>
                  <a:gd name="connsiteY6258" fmla="*/ 285568 h 303641"/>
                  <a:gd name="connsiteX6259" fmla="*/ 633490 w 1010331"/>
                  <a:gd name="connsiteY6259" fmla="*/ 285568 h 303641"/>
                  <a:gd name="connsiteX6260" fmla="*/ 615417 w 1010331"/>
                  <a:gd name="connsiteY6260" fmla="*/ 285568 h 303641"/>
                  <a:gd name="connsiteX6261" fmla="*/ 619935 w 1010331"/>
                  <a:gd name="connsiteY6261" fmla="*/ 290086 h 303641"/>
                  <a:gd name="connsiteX6262" fmla="*/ 615417 w 1010331"/>
                  <a:gd name="connsiteY6262" fmla="*/ 294605 h 303641"/>
                  <a:gd name="connsiteX6263" fmla="*/ 610898 w 1010331"/>
                  <a:gd name="connsiteY6263" fmla="*/ 290086 h 303641"/>
                  <a:gd name="connsiteX6264" fmla="*/ 615417 w 1010331"/>
                  <a:gd name="connsiteY6264" fmla="*/ 285568 h 303641"/>
                  <a:gd name="connsiteX6265" fmla="*/ 615417 w 1010331"/>
                  <a:gd name="connsiteY6265" fmla="*/ 285568 h 303641"/>
                  <a:gd name="connsiteX6266" fmla="*/ 596439 w 1010331"/>
                  <a:gd name="connsiteY6266" fmla="*/ 285568 h 303641"/>
                  <a:gd name="connsiteX6267" fmla="*/ 600957 w 1010331"/>
                  <a:gd name="connsiteY6267" fmla="*/ 290086 h 303641"/>
                  <a:gd name="connsiteX6268" fmla="*/ 596439 w 1010331"/>
                  <a:gd name="connsiteY6268" fmla="*/ 294605 h 303641"/>
                  <a:gd name="connsiteX6269" fmla="*/ 591920 w 1010331"/>
                  <a:gd name="connsiteY6269" fmla="*/ 290086 h 303641"/>
                  <a:gd name="connsiteX6270" fmla="*/ 596439 w 1010331"/>
                  <a:gd name="connsiteY6270" fmla="*/ 285568 h 303641"/>
                  <a:gd name="connsiteX6271" fmla="*/ 596439 w 1010331"/>
                  <a:gd name="connsiteY6271" fmla="*/ 285568 h 303641"/>
                  <a:gd name="connsiteX6272" fmla="*/ 577461 w 1010331"/>
                  <a:gd name="connsiteY6272" fmla="*/ 285568 h 303641"/>
                  <a:gd name="connsiteX6273" fmla="*/ 581980 w 1010331"/>
                  <a:gd name="connsiteY6273" fmla="*/ 290086 h 303641"/>
                  <a:gd name="connsiteX6274" fmla="*/ 577461 w 1010331"/>
                  <a:gd name="connsiteY6274" fmla="*/ 294605 h 303641"/>
                  <a:gd name="connsiteX6275" fmla="*/ 572943 w 1010331"/>
                  <a:gd name="connsiteY6275" fmla="*/ 290086 h 303641"/>
                  <a:gd name="connsiteX6276" fmla="*/ 577461 w 1010331"/>
                  <a:gd name="connsiteY6276" fmla="*/ 285568 h 303641"/>
                  <a:gd name="connsiteX6277" fmla="*/ 577461 w 1010331"/>
                  <a:gd name="connsiteY6277" fmla="*/ 285568 h 303641"/>
                  <a:gd name="connsiteX6278" fmla="*/ 558484 w 1010331"/>
                  <a:gd name="connsiteY6278" fmla="*/ 285568 h 303641"/>
                  <a:gd name="connsiteX6279" fmla="*/ 563002 w 1010331"/>
                  <a:gd name="connsiteY6279" fmla="*/ 290086 h 303641"/>
                  <a:gd name="connsiteX6280" fmla="*/ 558484 w 1010331"/>
                  <a:gd name="connsiteY6280" fmla="*/ 294605 h 303641"/>
                  <a:gd name="connsiteX6281" fmla="*/ 553965 w 1010331"/>
                  <a:gd name="connsiteY6281" fmla="*/ 290086 h 303641"/>
                  <a:gd name="connsiteX6282" fmla="*/ 558484 w 1010331"/>
                  <a:gd name="connsiteY6282" fmla="*/ 285568 h 303641"/>
                  <a:gd name="connsiteX6283" fmla="*/ 558484 w 1010331"/>
                  <a:gd name="connsiteY6283" fmla="*/ 285568 h 303641"/>
                  <a:gd name="connsiteX6284" fmla="*/ 539506 w 1010331"/>
                  <a:gd name="connsiteY6284" fmla="*/ 285568 h 303641"/>
                  <a:gd name="connsiteX6285" fmla="*/ 544025 w 1010331"/>
                  <a:gd name="connsiteY6285" fmla="*/ 290086 h 303641"/>
                  <a:gd name="connsiteX6286" fmla="*/ 539506 w 1010331"/>
                  <a:gd name="connsiteY6286" fmla="*/ 294605 h 303641"/>
                  <a:gd name="connsiteX6287" fmla="*/ 534988 w 1010331"/>
                  <a:gd name="connsiteY6287" fmla="*/ 290086 h 303641"/>
                  <a:gd name="connsiteX6288" fmla="*/ 539506 w 1010331"/>
                  <a:gd name="connsiteY6288" fmla="*/ 285568 h 303641"/>
                  <a:gd name="connsiteX6289" fmla="*/ 539506 w 1010331"/>
                  <a:gd name="connsiteY6289" fmla="*/ 285568 h 303641"/>
                  <a:gd name="connsiteX6290" fmla="*/ 521432 w 1010331"/>
                  <a:gd name="connsiteY6290" fmla="*/ 285568 h 303641"/>
                  <a:gd name="connsiteX6291" fmla="*/ 525951 w 1010331"/>
                  <a:gd name="connsiteY6291" fmla="*/ 290086 h 303641"/>
                  <a:gd name="connsiteX6292" fmla="*/ 521432 w 1010331"/>
                  <a:gd name="connsiteY6292" fmla="*/ 294605 h 303641"/>
                  <a:gd name="connsiteX6293" fmla="*/ 516914 w 1010331"/>
                  <a:gd name="connsiteY6293" fmla="*/ 290086 h 303641"/>
                  <a:gd name="connsiteX6294" fmla="*/ 521432 w 1010331"/>
                  <a:gd name="connsiteY6294" fmla="*/ 285568 h 303641"/>
                  <a:gd name="connsiteX6295" fmla="*/ 521432 w 1010331"/>
                  <a:gd name="connsiteY6295" fmla="*/ 285568 h 303641"/>
                  <a:gd name="connsiteX6296" fmla="*/ 502455 w 1010331"/>
                  <a:gd name="connsiteY6296" fmla="*/ 285568 h 303641"/>
                  <a:gd name="connsiteX6297" fmla="*/ 506973 w 1010331"/>
                  <a:gd name="connsiteY6297" fmla="*/ 290086 h 303641"/>
                  <a:gd name="connsiteX6298" fmla="*/ 502455 w 1010331"/>
                  <a:gd name="connsiteY6298" fmla="*/ 294605 h 303641"/>
                  <a:gd name="connsiteX6299" fmla="*/ 497936 w 1010331"/>
                  <a:gd name="connsiteY6299" fmla="*/ 290086 h 303641"/>
                  <a:gd name="connsiteX6300" fmla="*/ 502455 w 1010331"/>
                  <a:gd name="connsiteY6300" fmla="*/ 285568 h 303641"/>
                  <a:gd name="connsiteX6301" fmla="*/ 502455 w 1010331"/>
                  <a:gd name="connsiteY6301" fmla="*/ 285568 h 303641"/>
                  <a:gd name="connsiteX6302" fmla="*/ 483477 w 1010331"/>
                  <a:gd name="connsiteY6302" fmla="*/ 285568 h 303641"/>
                  <a:gd name="connsiteX6303" fmla="*/ 487995 w 1010331"/>
                  <a:gd name="connsiteY6303" fmla="*/ 290086 h 303641"/>
                  <a:gd name="connsiteX6304" fmla="*/ 483477 w 1010331"/>
                  <a:gd name="connsiteY6304" fmla="*/ 294605 h 303641"/>
                  <a:gd name="connsiteX6305" fmla="*/ 478959 w 1010331"/>
                  <a:gd name="connsiteY6305" fmla="*/ 290086 h 303641"/>
                  <a:gd name="connsiteX6306" fmla="*/ 483477 w 1010331"/>
                  <a:gd name="connsiteY6306" fmla="*/ 285568 h 303641"/>
                  <a:gd name="connsiteX6307" fmla="*/ 483477 w 1010331"/>
                  <a:gd name="connsiteY6307" fmla="*/ 285568 h 303641"/>
                  <a:gd name="connsiteX6308" fmla="*/ 464499 w 1010331"/>
                  <a:gd name="connsiteY6308" fmla="*/ 285568 h 303641"/>
                  <a:gd name="connsiteX6309" fmla="*/ 469018 w 1010331"/>
                  <a:gd name="connsiteY6309" fmla="*/ 290086 h 303641"/>
                  <a:gd name="connsiteX6310" fmla="*/ 464499 w 1010331"/>
                  <a:gd name="connsiteY6310" fmla="*/ 294605 h 303641"/>
                  <a:gd name="connsiteX6311" fmla="*/ 459981 w 1010331"/>
                  <a:gd name="connsiteY6311" fmla="*/ 290086 h 303641"/>
                  <a:gd name="connsiteX6312" fmla="*/ 464499 w 1010331"/>
                  <a:gd name="connsiteY6312" fmla="*/ 285568 h 303641"/>
                  <a:gd name="connsiteX6313" fmla="*/ 464499 w 1010331"/>
                  <a:gd name="connsiteY6313" fmla="*/ 285568 h 303641"/>
                  <a:gd name="connsiteX6314" fmla="*/ 446425 w 1010331"/>
                  <a:gd name="connsiteY6314" fmla="*/ 285568 h 303641"/>
                  <a:gd name="connsiteX6315" fmla="*/ 450944 w 1010331"/>
                  <a:gd name="connsiteY6315" fmla="*/ 290086 h 303641"/>
                  <a:gd name="connsiteX6316" fmla="*/ 446425 w 1010331"/>
                  <a:gd name="connsiteY6316" fmla="*/ 294605 h 303641"/>
                  <a:gd name="connsiteX6317" fmla="*/ 441907 w 1010331"/>
                  <a:gd name="connsiteY6317" fmla="*/ 290086 h 303641"/>
                  <a:gd name="connsiteX6318" fmla="*/ 446425 w 1010331"/>
                  <a:gd name="connsiteY6318" fmla="*/ 285568 h 303641"/>
                  <a:gd name="connsiteX6319" fmla="*/ 446425 w 1010331"/>
                  <a:gd name="connsiteY6319" fmla="*/ 285568 h 303641"/>
                  <a:gd name="connsiteX6320" fmla="*/ 427448 w 1010331"/>
                  <a:gd name="connsiteY6320" fmla="*/ 285568 h 303641"/>
                  <a:gd name="connsiteX6321" fmla="*/ 431966 w 1010331"/>
                  <a:gd name="connsiteY6321" fmla="*/ 290086 h 303641"/>
                  <a:gd name="connsiteX6322" fmla="*/ 427448 w 1010331"/>
                  <a:gd name="connsiteY6322" fmla="*/ 294605 h 303641"/>
                  <a:gd name="connsiteX6323" fmla="*/ 422929 w 1010331"/>
                  <a:gd name="connsiteY6323" fmla="*/ 290086 h 303641"/>
                  <a:gd name="connsiteX6324" fmla="*/ 427448 w 1010331"/>
                  <a:gd name="connsiteY6324" fmla="*/ 285568 h 303641"/>
                  <a:gd name="connsiteX6325" fmla="*/ 427448 w 1010331"/>
                  <a:gd name="connsiteY6325" fmla="*/ 285568 h 303641"/>
                  <a:gd name="connsiteX6326" fmla="*/ 408470 w 1010331"/>
                  <a:gd name="connsiteY6326" fmla="*/ 285568 h 303641"/>
                  <a:gd name="connsiteX6327" fmla="*/ 412989 w 1010331"/>
                  <a:gd name="connsiteY6327" fmla="*/ 290086 h 303641"/>
                  <a:gd name="connsiteX6328" fmla="*/ 408470 w 1010331"/>
                  <a:gd name="connsiteY6328" fmla="*/ 294605 h 303641"/>
                  <a:gd name="connsiteX6329" fmla="*/ 403952 w 1010331"/>
                  <a:gd name="connsiteY6329" fmla="*/ 290086 h 303641"/>
                  <a:gd name="connsiteX6330" fmla="*/ 408470 w 1010331"/>
                  <a:gd name="connsiteY6330" fmla="*/ 285568 h 303641"/>
                  <a:gd name="connsiteX6331" fmla="*/ 408470 w 1010331"/>
                  <a:gd name="connsiteY6331" fmla="*/ 285568 h 303641"/>
                  <a:gd name="connsiteX6332" fmla="*/ 389493 w 1010331"/>
                  <a:gd name="connsiteY6332" fmla="*/ 285568 h 303641"/>
                  <a:gd name="connsiteX6333" fmla="*/ 394011 w 1010331"/>
                  <a:gd name="connsiteY6333" fmla="*/ 290086 h 303641"/>
                  <a:gd name="connsiteX6334" fmla="*/ 389493 w 1010331"/>
                  <a:gd name="connsiteY6334" fmla="*/ 294605 h 303641"/>
                  <a:gd name="connsiteX6335" fmla="*/ 384974 w 1010331"/>
                  <a:gd name="connsiteY6335" fmla="*/ 290086 h 303641"/>
                  <a:gd name="connsiteX6336" fmla="*/ 389493 w 1010331"/>
                  <a:gd name="connsiteY6336" fmla="*/ 285568 h 303641"/>
                  <a:gd name="connsiteX6337" fmla="*/ 389493 w 1010331"/>
                  <a:gd name="connsiteY6337" fmla="*/ 285568 h 303641"/>
                  <a:gd name="connsiteX6338" fmla="*/ 370515 w 1010331"/>
                  <a:gd name="connsiteY6338" fmla="*/ 285568 h 303641"/>
                  <a:gd name="connsiteX6339" fmla="*/ 375034 w 1010331"/>
                  <a:gd name="connsiteY6339" fmla="*/ 290086 h 303641"/>
                  <a:gd name="connsiteX6340" fmla="*/ 370515 w 1010331"/>
                  <a:gd name="connsiteY6340" fmla="*/ 294605 h 303641"/>
                  <a:gd name="connsiteX6341" fmla="*/ 365997 w 1010331"/>
                  <a:gd name="connsiteY6341" fmla="*/ 290086 h 303641"/>
                  <a:gd name="connsiteX6342" fmla="*/ 370515 w 1010331"/>
                  <a:gd name="connsiteY6342" fmla="*/ 285568 h 303641"/>
                  <a:gd name="connsiteX6343" fmla="*/ 370515 w 1010331"/>
                  <a:gd name="connsiteY6343" fmla="*/ 285568 h 303641"/>
                  <a:gd name="connsiteX6344" fmla="*/ 352441 w 1010331"/>
                  <a:gd name="connsiteY6344" fmla="*/ 285568 h 303641"/>
                  <a:gd name="connsiteX6345" fmla="*/ 356960 w 1010331"/>
                  <a:gd name="connsiteY6345" fmla="*/ 290086 h 303641"/>
                  <a:gd name="connsiteX6346" fmla="*/ 352441 w 1010331"/>
                  <a:gd name="connsiteY6346" fmla="*/ 294605 h 303641"/>
                  <a:gd name="connsiteX6347" fmla="*/ 347923 w 1010331"/>
                  <a:gd name="connsiteY6347" fmla="*/ 290086 h 303641"/>
                  <a:gd name="connsiteX6348" fmla="*/ 352441 w 1010331"/>
                  <a:gd name="connsiteY6348" fmla="*/ 285568 h 303641"/>
                  <a:gd name="connsiteX6349" fmla="*/ 352441 w 1010331"/>
                  <a:gd name="connsiteY6349" fmla="*/ 285568 h 303641"/>
                  <a:gd name="connsiteX6350" fmla="*/ 831400 w 1010331"/>
                  <a:gd name="connsiteY6350" fmla="*/ 274723 h 303641"/>
                  <a:gd name="connsiteX6351" fmla="*/ 835918 w 1010331"/>
                  <a:gd name="connsiteY6351" fmla="*/ 279242 h 303641"/>
                  <a:gd name="connsiteX6352" fmla="*/ 831400 w 1010331"/>
                  <a:gd name="connsiteY6352" fmla="*/ 283760 h 303641"/>
                  <a:gd name="connsiteX6353" fmla="*/ 826881 w 1010331"/>
                  <a:gd name="connsiteY6353" fmla="*/ 279242 h 303641"/>
                  <a:gd name="connsiteX6354" fmla="*/ 831400 w 1010331"/>
                  <a:gd name="connsiteY6354" fmla="*/ 274723 h 303641"/>
                  <a:gd name="connsiteX6355" fmla="*/ 831400 w 1010331"/>
                  <a:gd name="connsiteY6355" fmla="*/ 274723 h 303641"/>
                  <a:gd name="connsiteX6356" fmla="*/ 812422 w 1010331"/>
                  <a:gd name="connsiteY6356" fmla="*/ 274723 h 303641"/>
                  <a:gd name="connsiteX6357" fmla="*/ 816941 w 1010331"/>
                  <a:gd name="connsiteY6357" fmla="*/ 279242 h 303641"/>
                  <a:gd name="connsiteX6358" fmla="*/ 812422 w 1010331"/>
                  <a:gd name="connsiteY6358" fmla="*/ 283760 h 303641"/>
                  <a:gd name="connsiteX6359" fmla="*/ 807904 w 1010331"/>
                  <a:gd name="connsiteY6359" fmla="*/ 279242 h 303641"/>
                  <a:gd name="connsiteX6360" fmla="*/ 812422 w 1010331"/>
                  <a:gd name="connsiteY6360" fmla="*/ 274723 h 303641"/>
                  <a:gd name="connsiteX6361" fmla="*/ 812422 w 1010331"/>
                  <a:gd name="connsiteY6361" fmla="*/ 274723 h 303641"/>
                  <a:gd name="connsiteX6362" fmla="*/ 793445 w 1010331"/>
                  <a:gd name="connsiteY6362" fmla="*/ 274723 h 303641"/>
                  <a:gd name="connsiteX6363" fmla="*/ 797963 w 1010331"/>
                  <a:gd name="connsiteY6363" fmla="*/ 279242 h 303641"/>
                  <a:gd name="connsiteX6364" fmla="*/ 793445 w 1010331"/>
                  <a:gd name="connsiteY6364" fmla="*/ 283760 h 303641"/>
                  <a:gd name="connsiteX6365" fmla="*/ 788926 w 1010331"/>
                  <a:gd name="connsiteY6365" fmla="*/ 279242 h 303641"/>
                  <a:gd name="connsiteX6366" fmla="*/ 793445 w 1010331"/>
                  <a:gd name="connsiteY6366" fmla="*/ 274723 h 303641"/>
                  <a:gd name="connsiteX6367" fmla="*/ 793445 w 1010331"/>
                  <a:gd name="connsiteY6367" fmla="*/ 274723 h 303641"/>
                  <a:gd name="connsiteX6368" fmla="*/ 774467 w 1010331"/>
                  <a:gd name="connsiteY6368" fmla="*/ 274723 h 303641"/>
                  <a:gd name="connsiteX6369" fmla="*/ 778985 w 1010331"/>
                  <a:gd name="connsiteY6369" fmla="*/ 279242 h 303641"/>
                  <a:gd name="connsiteX6370" fmla="*/ 774467 w 1010331"/>
                  <a:gd name="connsiteY6370" fmla="*/ 283760 h 303641"/>
                  <a:gd name="connsiteX6371" fmla="*/ 769948 w 1010331"/>
                  <a:gd name="connsiteY6371" fmla="*/ 279242 h 303641"/>
                  <a:gd name="connsiteX6372" fmla="*/ 774467 w 1010331"/>
                  <a:gd name="connsiteY6372" fmla="*/ 274723 h 303641"/>
                  <a:gd name="connsiteX6373" fmla="*/ 774467 w 1010331"/>
                  <a:gd name="connsiteY6373" fmla="*/ 274723 h 303641"/>
                  <a:gd name="connsiteX6374" fmla="*/ 756393 w 1010331"/>
                  <a:gd name="connsiteY6374" fmla="*/ 274723 h 303641"/>
                  <a:gd name="connsiteX6375" fmla="*/ 760912 w 1010331"/>
                  <a:gd name="connsiteY6375" fmla="*/ 279242 h 303641"/>
                  <a:gd name="connsiteX6376" fmla="*/ 756393 w 1010331"/>
                  <a:gd name="connsiteY6376" fmla="*/ 283760 h 303641"/>
                  <a:gd name="connsiteX6377" fmla="*/ 751875 w 1010331"/>
                  <a:gd name="connsiteY6377" fmla="*/ 279242 h 303641"/>
                  <a:gd name="connsiteX6378" fmla="*/ 756393 w 1010331"/>
                  <a:gd name="connsiteY6378" fmla="*/ 274723 h 303641"/>
                  <a:gd name="connsiteX6379" fmla="*/ 756393 w 1010331"/>
                  <a:gd name="connsiteY6379" fmla="*/ 274723 h 303641"/>
                  <a:gd name="connsiteX6380" fmla="*/ 737415 w 1010331"/>
                  <a:gd name="connsiteY6380" fmla="*/ 274723 h 303641"/>
                  <a:gd name="connsiteX6381" fmla="*/ 741934 w 1010331"/>
                  <a:gd name="connsiteY6381" fmla="*/ 279242 h 303641"/>
                  <a:gd name="connsiteX6382" fmla="*/ 737415 w 1010331"/>
                  <a:gd name="connsiteY6382" fmla="*/ 283760 h 303641"/>
                  <a:gd name="connsiteX6383" fmla="*/ 732897 w 1010331"/>
                  <a:gd name="connsiteY6383" fmla="*/ 279242 h 303641"/>
                  <a:gd name="connsiteX6384" fmla="*/ 737415 w 1010331"/>
                  <a:gd name="connsiteY6384" fmla="*/ 274723 h 303641"/>
                  <a:gd name="connsiteX6385" fmla="*/ 737415 w 1010331"/>
                  <a:gd name="connsiteY6385" fmla="*/ 274723 h 303641"/>
                  <a:gd name="connsiteX6386" fmla="*/ 718438 w 1010331"/>
                  <a:gd name="connsiteY6386" fmla="*/ 274723 h 303641"/>
                  <a:gd name="connsiteX6387" fmla="*/ 722956 w 1010331"/>
                  <a:gd name="connsiteY6387" fmla="*/ 279242 h 303641"/>
                  <a:gd name="connsiteX6388" fmla="*/ 718438 w 1010331"/>
                  <a:gd name="connsiteY6388" fmla="*/ 283760 h 303641"/>
                  <a:gd name="connsiteX6389" fmla="*/ 713919 w 1010331"/>
                  <a:gd name="connsiteY6389" fmla="*/ 279242 h 303641"/>
                  <a:gd name="connsiteX6390" fmla="*/ 718438 w 1010331"/>
                  <a:gd name="connsiteY6390" fmla="*/ 274723 h 303641"/>
                  <a:gd name="connsiteX6391" fmla="*/ 718438 w 1010331"/>
                  <a:gd name="connsiteY6391" fmla="*/ 274723 h 303641"/>
                  <a:gd name="connsiteX6392" fmla="*/ 699460 w 1010331"/>
                  <a:gd name="connsiteY6392" fmla="*/ 274723 h 303641"/>
                  <a:gd name="connsiteX6393" fmla="*/ 703979 w 1010331"/>
                  <a:gd name="connsiteY6393" fmla="*/ 279242 h 303641"/>
                  <a:gd name="connsiteX6394" fmla="*/ 699460 w 1010331"/>
                  <a:gd name="connsiteY6394" fmla="*/ 283760 h 303641"/>
                  <a:gd name="connsiteX6395" fmla="*/ 694942 w 1010331"/>
                  <a:gd name="connsiteY6395" fmla="*/ 279242 h 303641"/>
                  <a:gd name="connsiteX6396" fmla="*/ 699460 w 1010331"/>
                  <a:gd name="connsiteY6396" fmla="*/ 274723 h 303641"/>
                  <a:gd name="connsiteX6397" fmla="*/ 699460 w 1010331"/>
                  <a:gd name="connsiteY6397" fmla="*/ 274723 h 303641"/>
                  <a:gd name="connsiteX6398" fmla="*/ 680483 w 1010331"/>
                  <a:gd name="connsiteY6398" fmla="*/ 274723 h 303641"/>
                  <a:gd name="connsiteX6399" fmla="*/ 685001 w 1010331"/>
                  <a:gd name="connsiteY6399" fmla="*/ 279242 h 303641"/>
                  <a:gd name="connsiteX6400" fmla="*/ 680483 w 1010331"/>
                  <a:gd name="connsiteY6400" fmla="*/ 283760 h 303641"/>
                  <a:gd name="connsiteX6401" fmla="*/ 675964 w 1010331"/>
                  <a:gd name="connsiteY6401" fmla="*/ 279242 h 303641"/>
                  <a:gd name="connsiteX6402" fmla="*/ 680483 w 1010331"/>
                  <a:gd name="connsiteY6402" fmla="*/ 274723 h 303641"/>
                  <a:gd name="connsiteX6403" fmla="*/ 680483 w 1010331"/>
                  <a:gd name="connsiteY6403" fmla="*/ 274723 h 303641"/>
                  <a:gd name="connsiteX6404" fmla="*/ 662409 w 1010331"/>
                  <a:gd name="connsiteY6404" fmla="*/ 274723 h 303641"/>
                  <a:gd name="connsiteX6405" fmla="*/ 666927 w 1010331"/>
                  <a:gd name="connsiteY6405" fmla="*/ 279242 h 303641"/>
                  <a:gd name="connsiteX6406" fmla="*/ 662409 w 1010331"/>
                  <a:gd name="connsiteY6406" fmla="*/ 283760 h 303641"/>
                  <a:gd name="connsiteX6407" fmla="*/ 657890 w 1010331"/>
                  <a:gd name="connsiteY6407" fmla="*/ 279242 h 303641"/>
                  <a:gd name="connsiteX6408" fmla="*/ 662409 w 1010331"/>
                  <a:gd name="connsiteY6408" fmla="*/ 274723 h 303641"/>
                  <a:gd name="connsiteX6409" fmla="*/ 662409 w 1010331"/>
                  <a:gd name="connsiteY6409" fmla="*/ 274723 h 303641"/>
                  <a:gd name="connsiteX6410" fmla="*/ 643431 w 1010331"/>
                  <a:gd name="connsiteY6410" fmla="*/ 274723 h 303641"/>
                  <a:gd name="connsiteX6411" fmla="*/ 647950 w 1010331"/>
                  <a:gd name="connsiteY6411" fmla="*/ 279242 h 303641"/>
                  <a:gd name="connsiteX6412" fmla="*/ 643431 w 1010331"/>
                  <a:gd name="connsiteY6412" fmla="*/ 283760 h 303641"/>
                  <a:gd name="connsiteX6413" fmla="*/ 638913 w 1010331"/>
                  <a:gd name="connsiteY6413" fmla="*/ 279242 h 303641"/>
                  <a:gd name="connsiteX6414" fmla="*/ 643431 w 1010331"/>
                  <a:gd name="connsiteY6414" fmla="*/ 274723 h 303641"/>
                  <a:gd name="connsiteX6415" fmla="*/ 643431 w 1010331"/>
                  <a:gd name="connsiteY6415" fmla="*/ 274723 h 303641"/>
                  <a:gd name="connsiteX6416" fmla="*/ 624453 w 1010331"/>
                  <a:gd name="connsiteY6416" fmla="*/ 274723 h 303641"/>
                  <a:gd name="connsiteX6417" fmla="*/ 628972 w 1010331"/>
                  <a:gd name="connsiteY6417" fmla="*/ 279242 h 303641"/>
                  <a:gd name="connsiteX6418" fmla="*/ 624453 w 1010331"/>
                  <a:gd name="connsiteY6418" fmla="*/ 283760 h 303641"/>
                  <a:gd name="connsiteX6419" fmla="*/ 619935 w 1010331"/>
                  <a:gd name="connsiteY6419" fmla="*/ 279242 h 303641"/>
                  <a:gd name="connsiteX6420" fmla="*/ 624453 w 1010331"/>
                  <a:gd name="connsiteY6420" fmla="*/ 274723 h 303641"/>
                  <a:gd name="connsiteX6421" fmla="*/ 624453 w 1010331"/>
                  <a:gd name="connsiteY6421" fmla="*/ 274723 h 303641"/>
                  <a:gd name="connsiteX6422" fmla="*/ 605476 w 1010331"/>
                  <a:gd name="connsiteY6422" fmla="*/ 274723 h 303641"/>
                  <a:gd name="connsiteX6423" fmla="*/ 609994 w 1010331"/>
                  <a:gd name="connsiteY6423" fmla="*/ 279242 h 303641"/>
                  <a:gd name="connsiteX6424" fmla="*/ 605476 w 1010331"/>
                  <a:gd name="connsiteY6424" fmla="*/ 283760 h 303641"/>
                  <a:gd name="connsiteX6425" fmla="*/ 600957 w 1010331"/>
                  <a:gd name="connsiteY6425" fmla="*/ 279242 h 303641"/>
                  <a:gd name="connsiteX6426" fmla="*/ 605476 w 1010331"/>
                  <a:gd name="connsiteY6426" fmla="*/ 274723 h 303641"/>
                  <a:gd name="connsiteX6427" fmla="*/ 605476 w 1010331"/>
                  <a:gd name="connsiteY6427" fmla="*/ 274723 h 303641"/>
                  <a:gd name="connsiteX6428" fmla="*/ 586498 w 1010331"/>
                  <a:gd name="connsiteY6428" fmla="*/ 274723 h 303641"/>
                  <a:gd name="connsiteX6429" fmla="*/ 591017 w 1010331"/>
                  <a:gd name="connsiteY6429" fmla="*/ 279242 h 303641"/>
                  <a:gd name="connsiteX6430" fmla="*/ 586498 w 1010331"/>
                  <a:gd name="connsiteY6430" fmla="*/ 283760 h 303641"/>
                  <a:gd name="connsiteX6431" fmla="*/ 581980 w 1010331"/>
                  <a:gd name="connsiteY6431" fmla="*/ 279242 h 303641"/>
                  <a:gd name="connsiteX6432" fmla="*/ 586498 w 1010331"/>
                  <a:gd name="connsiteY6432" fmla="*/ 274723 h 303641"/>
                  <a:gd name="connsiteX6433" fmla="*/ 586498 w 1010331"/>
                  <a:gd name="connsiteY6433" fmla="*/ 274723 h 303641"/>
                  <a:gd name="connsiteX6434" fmla="*/ 568424 w 1010331"/>
                  <a:gd name="connsiteY6434" fmla="*/ 274723 h 303641"/>
                  <a:gd name="connsiteX6435" fmla="*/ 572943 w 1010331"/>
                  <a:gd name="connsiteY6435" fmla="*/ 279242 h 303641"/>
                  <a:gd name="connsiteX6436" fmla="*/ 568424 w 1010331"/>
                  <a:gd name="connsiteY6436" fmla="*/ 283760 h 303641"/>
                  <a:gd name="connsiteX6437" fmla="*/ 563906 w 1010331"/>
                  <a:gd name="connsiteY6437" fmla="*/ 279242 h 303641"/>
                  <a:gd name="connsiteX6438" fmla="*/ 568424 w 1010331"/>
                  <a:gd name="connsiteY6438" fmla="*/ 274723 h 303641"/>
                  <a:gd name="connsiteX6439" fmla="*/ 568424 w 1010331"/>
                  <a:gd name="connsiteY6439" fmla="*/ 274723 h 303641"/>
                  <a:gd name="connsiteX6440" fmla="*/ 549447 w 1010331"/>
                  <a:gd name="connsiteY6440" fmla="*/ 274723 h 303641"/>
                  <a:gd name="connsiteX6441" fmla="*/ 553965 w 1010331"/>
                  <a:gd name="connsiteY6441" fmla="*/ 279242 h 303641"/>
                  <a:gd name="connsiteX6442" fmla="*/ 549447 w 1010331"/>
                  <a:gd name="connsiteY6442" fmla="*/ 283760 h 303641"/>
                  <a:gd name="connsiteX6443" fmla="*/ 544928 w 1010331"/>
                  <a:gd name="connsiteY6443" fmla="*/ 279242 h 303641"/>
                  <a:gd name="connsiteX6444" fmla="*/ 549447 w 1010331"/>
                  <a:gd name="connsiteY6444" fmla="*/ 274723 h 303641"/>
                  <a:gd name="connsiteX6445" fmla="*/ 549447 w 1010331"/>
                  <a:gd name="connsiteY6445" fmla="*/ 274723 h 303641"/>
                  <a:gd name="connsiteX6446" fmla="*/ 530469 w 1010331"/>
                  <a:gd name="connsiteY6446" fmla="*/ 274723 h 303641"/>
                  <a:gd name="connsiteX6447" fmla="*/ 534988 w 1010331"/>
                  <a:gd name="connsiteY6447" fmla="*/ 279242 h 303641"/>
                  <a:gd name="connsiteX6448" fmla="*/ 530469 w 1010331"/>
                  <a:gd name="connsiteY6448" fmla="*/ 283760 h 303641"/>
                  <a:gd name="connsiteX6449" fmla="*/ 525951 w 1010331"/>
                  <a:gd name="connsiteY6449" fmla="*/ 279242 h 303641"/>
                  <a:gd name="connsiteX6450" fmla="*/ 530469 w 1010331"/>
                  <a:gd name="connsiteY6450" fmla="*/ 274723 h 303641"/>
                  <a:gd name="connsiteX6451" fmla="*/ 530469 w 1010331"/>
                  <a:gd name="connsiteY6451" fmla="*/ 274723 h 303641"/>
                  <a:gd name="connsiteX6452" fmla="*/ 511492 w 1010331"/>
                  <a:gd name="connsiteY6452" fmla="*/ 274723 h 303641"/>
                  <a:gd name="connsiteX6453" fmla="*/ 516010 w 1010331"/>
                  <a:gd name="connsiteY6453" fmla="*/ 279242 h 303641"/>
                  <a:gd name="connsiteX6454" fmla="*/ 511492 w 1010331"/>
                  <a:gd name="connsiteY6454" fmla="*/ 283760 h 303641"/>
                  <a:gd name="connsiteX6455" fmla="*/ 506973 w 1010331"/>
                  <a:gd name="connsiteY6455" fmla="*/ 279242 h 303641"/>
                  <a:gd name="connsiteX6456" fmla="*/ 511492 w 1010331"/>
                  <a:gd name="connsiteY6456" fmla="*/ 274723 h 303641"/>
                  <a:gd name="connsiteX6457" fmla="*/ 511492 w 1010331"/>
                  <a:gd name="connsiteY6457" fmla="*/ 274723 h 303641"/>
                  <a:gd name="connsiteX6458" fmla="*/ 493418 w 1010331"/>
                  <a:gd name="connsiteY6458" fmla="*/ 274723 h 303641"/>
                  <a:gd name="connsiteX6459" fmla="*/ 497936 w 1010331"/>
                  <a:gd name="connsiteY6459" fmla="*/ 279242 h 303641"/>
                  <a:gd name="connsiteX6460" fmla="*/ 493418 w 1010331"/>
                  <a:gd name="connsiteY6460" fmla="*/ 283760 h 303641"/>
                  <a:gd name="connsiteX6461" fmla="*/ 488899 w 1010331"/>
                  <a:gd name="connsiteY6461" fmla="*/ 279242 h 303641"/>
                  <a:gd name="connsiteX6462" fmla="*/ 493418 w 1010331"/>
                  <a:gd name="connsiteY6462" fmla="*/ 274723 h 303641"/>
                  <a:gd name="connsiteX6463" fmla="*/ 493418 w 1010331"/>
                  <a:gd name="connsiteY6463" fmla="*/ 274723 h 303641"/>
                  <a:gd name="connsiteX6464" fmla="*/ 474440 w 1010331"/>
                  <a:gd name="connsiteY6464" fmla="*/ 274723 h 303641"/>
                  <a:gd name="connsiteX6465" fmla="*/ 478959 w 1010331"/>
                  <a:gd name="connsiteY6465" fmla="*/ 279242 h 303641"/>
                  <a:gd name="connsiteX6466" fmla="*/ 474440 w 1010331"/>
                  <a:gd name="connsiteY6466" fmla="*/ 283760 h 303641"/>
                  <a:gd name="connsiteX6467" fmla="*/ 469922 w 1010331"/>
                  <a:gd name="connsiteY6467" fmla="*/ 279242 h 303641"/>
                  <a:gd name="connsiteX6468" fmla="*/ 474440 w 1010331"/>
                  <a:gd name="connsiteY6468" fmla="*/ 274723 h 303641"/>
                  <a:gd name="connsiteX6469" fmla="*/ 474440 w 1010331"/>
                  <a:gd name="connsiteY6469" fmla="*/ 274723 h 303641"/>
                  <a:gd name="connsiteX6470" fmla="*/ 455462 w 1010331"/>
                  <a:gd name="connsiteY6470" fmla="*/ 274723 h 303641"/>
                  <a:gd name="connsiteX6471" fmla="*/ 459981 w 1010331"/>
                  <a:gd name="connsiteY6471" fmla="*/ 279242 h 303641"/>
                  <a:gd name="connsiteX6472" fmla="*/ 455462 w 1010331"/>
                  <a:gd name="connsiteY6472" fmla="*/ 283760 h 303641"/>
                  <a:gd name="connsiteX6473" fmla="*/ 450944 w 1010331"/>
                  <a:gd name="connsiteY6473" fmla="*/ 279242 h 303641"/>
                  <a:gd name="connsiteX6474" fmla="*/ 455462 w 1010331"/>
                  <a:gd name="connsiteY6474" fmla="*/ 274723 h 303641"/>
                  <a:gd name="connsiteX6475" fmla="*/ 455462 w 1010331"/>
                  <a:gd name="connsiteY6475" fmla="*/ 274723 h 303641"/>
                  <a:gd name="connsiteX6476" fmla="*/ 436485 w 1010331"/>
                  <a:gd name="connsiteY6476" fmla="*/ 274723 h 303641"/>
                  <a:gd name="connsiteX6477" fmla="*/ 441003 w 1010331"/>
                  <a:gd name="connsiteY6477" fmla="*/ 279242 h 303641"/>
                  <a:gd name="connsiteX6478" fmla="*/ 436485 w 1010331"/>
                  <a:gd name="connsiteY6478" fmla="*/ 283760 h 303641"/>
                  <a:gd name="connsiteX6479" fmla="*/ 431966 w 1010331"/>
                  <a:gd name="connsiteY6479" fmla="*/ 279242 h 303641"/>
                  <a:gd name="connsiteX6480" fmla="*/ 436485 w 1010331"/>
                  <a:gd name="connsiteY6480" fmla="*/ 274723 h 303641"/>
                  <a:gd name="connsiteX6481" fmla="*/ 436485 w 1010331"/>
                  <a:gd name="connsiteY6481" fmla="*/ 274723 h 303641"/>
                  <a:gd name="connsiteX6482" fmla="*/ 417507 w 1010331"/>
                  <a:gd name="connsiteY6482" fmla="*/ 274723 h 303641"/>
                  <a:gd name="connsiteX6483" fmla="*/ 422026 w 1010331"/>
                  <a:gd name="connsiteY6483" fmla="*/ 279242 h 303641"/>
                  <a:gd name="connsiteX6484" fmla="*/ 417507 w 1010331"/>
                  <a:gd name="connsiteY6484" fmla="*/ 283760 h 303641"/>
                  <a:gd name="connsiteX6485" fmla="*/ 412989 w 1010331"/>
                  <a:gd name="connsiteY6485" fmla="*/ 279242 h 303641"/>
                  <a:gd name="connsiteX6486" fmla="*/ 417507 w 1010331"/>
                  <a:gd name="connsiteY6486" fmla="*/ 274723 h 303641"/>
                  <a:gd name="connsiteX6487" fmla="*/ 417507 w 1010331"/>
                  <a:gd name="connsiteY6487" fmla="*/ 274723 h 303641"/>
                  <a:gd name="connsiteX6488" fmla="*/ 399433 w 1010331"/>
                  <a:gd name="connsiteY6488" fmla="*/ 274723 h 303641"/>
                  <a:gd name="connsiteX6489" fmla="*/ 403952 w 1010331"/>
                  <a:gd name="connsiteY6489" fmla="*/ 279242 h 303641"/>
                  <a:gd name="connsiteX6490" fmla="*/ 399433 w 1010331"/>
                  <a:gd name="connsiteY6490" fmla="*/ 283760 h 303641"/>
                  <a:gd name="connsiteX6491" fmla="*/ 394915 w 1010331"/>
                  <a:gd name="connsiteY6491" fmla="*/ 279242 h 303641"/>
                  <a:gd name="connsiteX6492" fmla="*/ 399433 w 1010331"/>
                  <a:gd name="connsiteY6492" fmla="*/ 274723 h 303641"/>
                  <a:gd name="connsiteX6493" fmla="*/ 399433 w 1010331"/>
                  <a:gd name="connsiteY6493" fmla="*/ 274723 h 303641"/>
                  <a:gd name="connsiteX6494" fmla="*/ 380456 w 1010331"/>
                  <a:gd name="connsiteY6494" fmla="*/ 274723 h 303641"/>
                  <a:gd name="connsiteX6495" fmla="*/ 384974 w 1010331"/>
                  <a:gd name="connsiteY6495" fmla="*/ 279242 h 303641"/>
                  <a:gd name="connsiteX6496" fmla="*/ 380456 w 1010331"/>
                  <a:gd name="connsiteY6496" fmla="*/ 283760 h 303641"/>
                  <a:gd name="connsiteX6497" fmla="*/ 375937 w 1010331"/>
                  <a:gd name="connsiteY6497" fmla="*/ 279242 h 303641"/>
                  <a:gd name="connsiteX6498" fmla="*/ 380456 w 1010331"/>
                  <a:gd name="connsiteY6498" fmla="*/ 274723 h 303641"/>
                  <a:gd name="connsiteX6499" fmla="*/ 380456 w 1010331"/>
                  <a:gd name="connsiteY6499" fmla="*/ 274723 h 303641"/>
                  <a:gd name="connsiteX6500" fmla="*/ 361478 w 1010331"/>
                  <a:gd name="connsiteY6500" fmla="*/ 274723 h 303641"/>
                  <a:gd name="connsiteX6501" fmla="*/ 365997 w 1010331"/>
                  <a:gd name="connsiteY6501" fmla="*/ 279242 h 303641"/>
                  <a:gd name="connsiteX6502" fmla="*/ 361478 w 1010331"/>
                  <a:gd name="connsiteY6502" fmla="*/ 283760 h 303641"/>
                  <a:gd name="connsiteX6503" fmla="*/ 356960 w 1010331"/>
                  <a:gd name="connsiteY6503" fmla="*/ 279242 h 303641"/>
                  <a:gd name="connsiteX6504" fmla="*/ 361478 w 1010331"/>
                  <a:gd name="connsiteY6504" fmla="*/ 274723 h 303641"/>
                  <a:gd name="connsiteX6505" fmla="*/ 361478 w 1010331"/>
                  <a:gd name="connsiteY6505" fmla="*/ 274723 h 303641"/>
                  <a:gd name="connsiteX6506" fmla="*/ 342501 w 1010331"/>
                  <a:gd name="connsiteY6506" fmla="*/ 274723 h 303641"/>
                  <a:gd name="connsiteX6507" fmla="*/ 347019 w 1010331"/>
                  <a:gd name="connsiteY6507" fmla="*/ 279242 h 303641"/>
                  <a:gd name="connsiteX6508" fmla="*/ 342501 w 1010331"/>
                  <a:gd name="connsiteY6508" fmla="*/ 283760 h 303641"/>
                  <a:gd name="connsiteX6509" fmla="*/ 337982 w 1010331"/>
                  <a:gd name="connsiteY6509" fmla="*/ 279242 h 303641"/>
                  <a:gd name="connsiteX6510" fmla="*/ 342501 w 1010331"/>
                  <a:gd name="connsiteY6510" fmla="*/ 274723 h 303641"/>
                  <a:gd name="connsiteX6511" fmla="*/ 342501 w 1010331"/>
                  <a:gd name="connsiteY6511" fmla="*/ 274723 h 303641"/>
                  <a:gd name="connsiteX6512" fmla="*/ 953399 w 1010331"/>
                  <a:gd name="connsiteY6512" fmla="*/ 143688 h 303641"/>
                  <a:gd name="connsiteX6513" fmla="*/ 957917 w 1010331"/>
                  <a:gd name="connsiteY6513" fmla="*/ 148206 h 303641"/>
                  <a:gd name="connsiteX6514" fmla="*/ 953399 w 1010331"/>
                  <a:gd name="connsiteY6514" fmla="*/ 152725 h 303641"/>
                  <a:gd name="connsiteX6515" fmla="*/ 948880 w 1010331"/>
                  <a:gd name="connsiteY6515" fmla="*/ 148206 h 303641"/>
                  <a:gd name="connsiteX6516" fmla="*/ 953399 w 1010331"/>
                  <a:gd name="connsiteY6516" fmla="*/ 143688 h 303641"/>
                  <a:gd name="connsiteX6517" fmla="*/ 953399 w 1010331"/>
                  <a:gd name="connsiteY6517" fmla="*/ 143688 h 303641"/>
                  <a:gd name="connsiteX6518" fmla="*/ 934421 w 1010331"/>
                  <a:gd name="connsiteY6518" fmla="*/ 143688 h 303641"/>
                  <a:gd name="connsiteX6519" fmla="*/ 938939 w 1010331"/>
                  <a:gd name="connsiteY6519" fmla="*/ 148206 h 303641"/>
                  <a:gd name="connsiteX6520" fmla="*/ 934421 w 1010331"/>
                  <a:gd name="connsiteY6520" fmla="*/ 152725 h 303641"/>
                  <a:gd name="connsiteX6521" fmla="*/ 929903 w 1010331"/>
                  <a:gd name="connsiteY6521" fmla="*/ 148206 h 303641"/>
                  <a:gd name="connsiteX6522" fmla="*/ 934421 w 1010331"/>
                  <a:gd name="connsiteY6522" fmla="*/ 143688 h 303641"/>
                  <a:gd name="connsiteX6523" fmla="*/ 934421 w 1010331"/>
                  <a:gd name="connsiteY6523" fmla="*/ 143688 h 303641"/>
                  <a:gd name="connsiteX6524" fmla="*/ 915443 w 1010331"/>
                  <a:gd name="connsiteY6524" fmla="*/ 143688 h 303641"/>
                  <a:gd name="connsiteX6525" fmla="*/ 919962 w 1010331"/>
                  <a:gd name="connsiteY6525" fmla="*/ 148206 h 303641"/>
                  <a:gd name="connsiteX6526" fmla="*/ 915443 w 1010331"/>
                  <a:gd name="connsiteY6526" fmla="*/ 152725 h 303641"/>
                  <a:gd name="connsiteX6527" fmla="*/ 910925 w 1010331"/>
                  <a:gd name="connsiteY6527" fmla="*/ 148206 h 303641"/>
                  <a:gd name="connsiteX6528" fmla="*/ 915443 w 1010331"/>
                  <a:gd name="connsiteY6528" fmla="*/ 143688 h 303641"/>
                  <a:gd name="connsiteX6529" fmla="*/ 915443 w 1010331"/>
                  <a:gd name="connsiteY6529" fmla="*/ 143688 h 303641"/>
                  <a:gd name="connsiteX6530" fmla="*/ 897369 w 1010331"/>
                  <a:gd name="connsiteY6530" fmla="*/ 143688 h 303641"/>
                  <a:gd name="connsiteX6531" fmla="*/ 901888 w 1010331"/>
                  <a:gd name="connsiteY6531" fmla="*/ 148206 h 303641"/>
                  <a:gd name="connsiteX6532" fmla="*/ 897369 w 1010331"/>
                  <a:gd name="connsiteY6532" fmla="*/ 152725 h 303641"/>
                  <a:gd name="connsiteX6533" fmla="*/ 892851 w 1010331"/>
                  <a:gd name="connsiteY6533" fmla="*/ 148206 h 303641"/>
                  <a:gd name="connsiteX6534" fmla="*/ 897369 w 1010331"/>
                  <a:gd name="connsiteY6534" fmla="*/ 143688 h 303641"/>
                  <a:gd name="connsiteX6535" fmla="*/ 897369 w 1010331"/>
                  <a:gd name="connsiteY6535" fmla="*/ 143688 h 303641"/>
                  <a:gd name="connsiteX6536" fmla="*/ 878392 w 1010331"/>
                  <a:gd name="connsiteY6536" fmla="*/ 143688 h 303641"/>
                  <a:gd name="connsiteX6537" fmla="*/ 882910 w 1010331"/>
                  <a:gd name="connsiteY6537" fmla="*/ 148206 h 303641"/>
                  <a:gd name="connsiteX6538" fmla="*/ 878392 w 1010331"/>
                  <a:gd name="connsiteY6538" fmla="*/ 152725 h 303641"/>
                  <a:gd name="connsiteX6539" fmla="*/ 873873 w 1010331"/>
                  <a:gd name="connsiteY6539" fmla="*/ 148206 h 303641"/>
                  <a:gd name="connsiteX6540" fmla="*/ 878392 w 1010331"/>
                  <a:gd name="connsiteY6540" fmla="*/ 143688 h 303641"/>
                  <a:gd name="connsiteX6541" fmla="*/ 878392 w 1010331"/>
                  <a:gd name="connsiteY6541" fmla="*/ 143688 h 303641"/>
                  <a:gd name="connsiteX6542" fmla="*/ 859414 w 1010331"/>
                  <a:gd name="connsiteY6542" fmla="*/ 143688 h 303641"/>
                  <a:gd name="connsiteX6543" fmla="*/ 863933 w 1010331"/>
                  <a:gd name="connsiteY6543" fmla="*/ 148206 h 303641"/>
                  <a:gd name="connsiteX6544" fmla="*/ 859414 w 1010331"/>
                  <a:gd name="connsiteY6544" fmla="*/ 152725 h 303641"/>
                  <a:gd name="connsiteX6545" fmla="*/ 854896 w 1010331"/>
                  <a:gd name="connsiteY6545" fmla="*/ 148206 h 303641"/>
                  <a:gd name="connsiteX6546" fmla="*/ 859414 w 1010331"/>
                  <a:gd name="connsiteY6546" fmla="*/ 143688 h 303641"/>
                  <a:gd name="connsiteX6547" fmla="*/ 859414 w 1010331"/>
                  <a:gd name="connsiteY6547" fmla="*/ 143688 h 303641"/>
                  <a:gd name="connsiteX6548" fmla="*/ 962436 w 1010331"/>
                  <a:gd name="connsiteY6548" fmla="*/ 132843 h 303641"/>
                  <a:gd name="connsiteX6549" fmla="*/ 966954 w 1010331"/>
                  <a:gd name="connsiteY6549" fmla="*/ 137362 h 303641"/>
                  <a:gd name="connsiteX6550" fmla="*/ 962436 w 1010331"/>
                  <a:gd name="connsiteY6550" fmla="*/ 141880 h 303641"/>
                  <a:gd name="connsiteX6551" fmla="*/ 957917 w 1010331"/>
                  <a:gd name="connsiteY6551" fmla="*/ 137362 h 303641"/>
                  <a:gd name="connsiteX6552" fmla="*/ 962436 w 1010331"/>
                  <a:gd name="connsiteY6552" fmla="*/ 132843 h 303641"/>
                  <a:gd name="connsiteX6553" fmla="*/ 962436 w 1010331"/>
                  <a:gd name="connsiteY6553" fmla="*/ 132843 h 303641"/>
                  <a:gd name="connsiteX6554" fmla="*/ 944362 w 1010331"/>
                  <a:gd name="connsiteY6554" fmla="*/ 132843 h 303641"/>
                  <a:gd name="connsiteX6555" fmla="*/ 948880 w 1010331"/>
                  <a:gd name="connsiteY6555" fmla="*/ 137362 h 303641"/>
                  <a:gd name="connsiteX6556" fmla="*/ 944362 w 1010331"/>
                  <a:gd name="connsiteY6556" fmla="*/ 141880 h 303641"/>
                  <a:gd name="connsiteX6557" fmla="*/ 939843 w 1010331"/>
                  <a:gd name="connsiteY6557" fmla="*/ 137362 h 303641"/>
                  <a:gd name="connsiteX6558" fmla="*/ 944362 w 1010331"/>
                  <a:gd name="connsiteY6558" fmla="*/ 132843 h 303641"/>
                  <a:gd name="connsiteX6559" fmla="*/ 944362 w 1010331"/>
                  <a:gd name="connsiteY6559" fmla="*/ 132843 h 303641"/>
                  <a:gd name="connsiteX6560" fmla="*/ 925384 w 1010331"/>
                  <a:gd name="connsiteY6560" fmla="*/ 132843 h 303641"/>
                  <a:gd name="connsiteX6561" fmla="*/ 929903 w 1010331"/>
                  <a:gd name="connsiteY6561" fmla="*/ 137362 h 303641"/>
                  <a:gd name="connsiteX6562" fmla="*/ 925384 w 1010331"/>
                  <a:gd name="connsiteY6562" fmla="*/ 141880 h 303641"/>
                  <a:gd name="connsiteX6563" fmla="*/ 920866 w 1010331"/>
                  <a:gd name="connsiteY6563" fmla="*/ 137362 h 303641"/>
                  <a:gd name="connsiteX6564" fmla="*/ 925384 w 1010331"/>
                  <a:gd name="connsiteY6564" fmla="*/ 132843 h 303641"/>
                  <a:gd name="connsiteX6565" fmla="*/ 925384 w 1010331"/>
                  <a:gd name="connsiteY6565" fmla="*/ 132843 h 303641"/>
                  <a:gd name="connsiteX6566" fmla="*/ 906406 w 1010331"/>
                  <a:gd name="connsiteY6566" fmla="*/ 132843 h 303641"/>
                  <a:gd name="connsiteX6567" fmla="*/ 910925 w 1010331"/>
                  <a:gd name="connsiteY6567" fmla="*/ 137362 h 303641"/>
                  <a:gd name="connsiteX6568" fmla="*/ 906406 w 1010331"/>
                  <a:gd name="connsiteY6568" fmla="*/ 141880 h 303641"/>
                  <a:gd name="connsiteX6569" fmla="*/ 901888 w 1010331"/>
                  <a:gd name="connsiteY6569" fmla="*/ 137362 h 303641"/>
                  <a:gd name="connsiteX6570" fmla="*/ 906406 w 1010331"/>
                  <a:gd name="connsiteY6570" fmla="*/ 132843 h 303641"/>
                  <a:gd name="connsiteX6571" fmla="*/ 906406 w 1010331"/>
                  <a:gd name="connsiteY6571" fmla="*/ 132843 h 303641"/>
                  <a:gd name="connsiteX6572" fmla="*/ 887429 w 1010331"/>
                  <a:gd name="connsiteY6572" fmla="*/ 132843 h 303641"/>
                  <a:gd name="connsiteX6573" fmla="*/ 891947 w 1010331"/>
                  <a:gd name="connsiteY6573" fmla="*/ 137362 h 303641"/>
                  <a:gd name="connsiteX6574" fmla="*/ 887429 w 1010331"/>
                  <a:gd name="connsiteY6574" fmla="*/ 141880 h 303641"/>
                  <a:gd name="connsiteX6575" fmla="*/ 882910 w 1010331"/>
                  <a:gd name="connsiteY6575" fmla="*/ 137362 h 303641"/>
                  <a:gd name="connsiteX6576" fmla="*/ 887429 w 1010331"/>
                  <a:gd name="connsiteY6576" fmla="*/ 132843 h 303641"/>
                  <a:gd name="connsiteX6577" fmla="*/ 887429 w 1010331"/>
                  <a:gd name="connsiteY6577" fmla="*/ 132843 h 303641"/>
                  <a:gd name="connsiteX6578" fmla="*/ 868451 w 1010331"/>
                  <a:gd name="connsiteY6578" fmla="*/ 132843 h 303641"/>
                  <a:gd name="connsiteX6579" fmla="*/ 872970 w 1010331"/>
                  <a:gd name="connsiteY6579" fmla="*/ 137362 h 303641"/>
                  <a:gd name="connsiteX6580" fmla="*/ 868451 w 1010331"/>
                  <a:gd name="connsiteY6580" fmla="*/ 141880 h 303641"/>
                  <a:gd name="connsiteX6581" fmla="*/ 863933 w 1010331"/>
                  <a:gd name="connsiteY6581" fmla="*/ 137362 h 303641"/>
                  <a:gd name="connsiteX6582" fmla="*/ 868451 w 1010331"/>
                  <a:gd name="connsiteY6582" fmla="*/ 132843 h 303641"/>
                  <a:gd name="connsiteX6583" fmla="*/ 868451 w 1010331"/>
                  <a:gd name="connsiteY6583" fmla="*/ 132843 h 303641"/>
                  <a:gd name="connsiteX6584" fmla="*/ 850377 w 1010331"/>
                  <a:gd name="connsiteY6584" fmla="*/ 132843 h 303641"/>
                  <a:gd name="connsiteX6585" fmla="*/ 854896 w 1010331"/>
                  <a:gd name="connsiteY6585" fmla="*/ 137362 h 303641"/>
                  <a:gd name="connsiteX6586" fmla="*/ 850377 w 1010331"/>
                  <a:gd name="connsiteY6586" fmla="*/ 141880 h 303641"/>
                  <a:gd name="connsiteX6587" fmla="*/ 845859 w 1010331"/>
                  <a:gd name="connsiteY6587" fmla="*/ 137362 h 303641"/>
                  <a:gd name="connsiteX6588" fmla="*/ 850377 w 1010331"/>
                  <a:gd name="connsiteY6588" fmla="*/ 132843 h 303641"/>
                  <a:gd name="connsiteX6589" fmla="*/ 850377 w 1010331"/>
                  <a:gd name="connsiteY6589" fmla="*/ 132843 h 303641"/>
                  <a:gd name="connsiteX6590" fmla="*/ 934421 w 1010331"/>
                  <a:gd name="connsiteY6590" fmla="*/ 122903 h 303641"/>
                  <a:gd name="connsiteX6591" fmla="*/ 938939 w 1010331"/>
                  <a:gd name="connsiteY6591" fmla="*/ 127421 h 303641"/>
                  <a:gd name="connsiteX6592" fmla="*/ 934421 w 1010331"/>
                  <a:gd name="connsiteY6592" fmla="*/ 131940 h 303641"/>
                  <a:gd name="connsiteX6593" fmla="*/ 929903 w 1010331"/>
                  <a:gd name="connsiteY6593" fmla="*/ 127421 h 303641"/>
                  <a:gd name="connsiteX6594" fmla="*/ 934421 w 1010331"/>
                  <a:gd name="connsiteY6594" fmla="*/ 122903 h 303641"/>
                  <a:gd name="connsiteX6595" fmla="*/ 934421 w 1010331"/>
                  <a:gd name="connsiteY6595" fmla="*/ 122903 h 303641"/>
                  <a:gd name="connsiteX6596" fmla="*/ 915443 w 1010331"/>
                  <a:gd name="connsiteY6596" fmla="*/ 122903 h 303641"/>
                  <a:gd name="connsiteX6597" fmla="*/ 919962 w 1010331"/>
                  <a:gd name="connsiteY6597" fmla="*/ 127421 h 303641"/>
                  <a:gd name="connsiteX6598" fmla="*/ 915443 w 1010331"/>
                  <a:gd name="connsiteY6598" fmla="*/ 131940 h 303641"/>
                  <a:gd name="connsiteX6599" fmla="*/ 910925 w 1010331"/>
                  <a:gd name="connsiteY6599" fmla="*/ 127421 h 303641"/>
                  <a:gd name="connsiteX6600" fmla="*/ 915443 w 1010331"/>
                  <a:gd name="connsiteY6600" fmla="*/ 122903 h 303641"/>
                  <a:gd name="connsiteX6601" fmla="*/ 915443 w 1010331"/>
                  <a:gd name="connsiteY6601" fmla="*/ 122903 h 303641"/>
                  <a:gd name="connsiteX6602" fmla="*/ 897369 w 1010331"/>
                  <a:gd name="connsiteY6602" fmla="*/ 122903 h 303641"/>
                  <a:gd name="connsiteX6603" fmla="*/ 901888 w 1010331"/>
                  <a:gd name="connsiteY6603" fmla="*/ 127421 h 303641"/>
                  <a:gd name="connsiteX6604" fmla="*/ 897369 w 1010331"/>
                  <a:gd name="connsiteY6604" fmla="*/ 131940 h 303641"/>
                  <a:gd name="connsiteX6605" fmla="*/ 892851 w 1010331"/>
                  <a:gd name="connsiteY6605" fmla="*/ 127421 h 303641"/>
                  <a:gd name="connsiteX6606" fmla="*/ 897369 w 1010331"/>
                  <a:gd name="connsiteY6606" fmla="*/ 122903 h 303641"/>
                  <a:gd name="connsiteX6607" fmla="*/ 897369 w 1010331"/>
                  <a:gd name="connsiteY6607" fmla="*/ 122903 h 303641"/>
                  <a:gd name="connsiteX6608" fmla="*/ 878392 w 1010331"/>
                  <a:gd name="connsiteY6608" fmla="*/ 122903 h 303641"/>
                  <a:gd name="connsiteX6609" fmla="*/ 882910 w 1010331"/>
                  <a:gd name="connsiteY6609" fmla="*/ 127421 h 303641"/>
                  <a:gd name="connsiteX6610" fmla="*/ 878392 w 1010331"/>
                  <a:gd name="connsiteY6610" fmla="*/ 131940 h 303641"/>
                  <a:gd name="connsiteX6611" fmla="*/ 873873 w 1010331"/>
                  <a:gd name="connsiteY6611" fmla="*/ 127421 h 303641"/>
                  <a:gd name="connsiteX6612" fmla="*/ 878392 w 1010331"/>
                  <a:gd name="connsiteY6612" fmla="*/ 122903 h 303641"/>
                  <a:gd name="connsiteX6613" fmla="*/ 878392 w 1010331"/>
                  <a:gd name="connsiteY6613" fmla="*/ 122903 h 303641"/>
                  <a:gd name="connsiteX6614" fmla="*/ 859414 w 1010331"/>
                  <a:gd name="connsiteY6614" fmla="*/ 122903 h 303641"/>
                  <a:gd name="connsiteX6615" fmla="*/ 863933 w 1010331"/>
                  <a:gd name="connsiteY6615" fmla="*/ 127421 h 303641"/>
                  <a:gd name="connsiteX6616" fmla="*/ 859414 w 1010331"/>
                  <a:gd name="connsiteY6616" fmla="*/ 131940 h 303641"/>
                  <a:gd name="connsiteX6617" fmla="*/ 854896 w 1010331"/>
                  <a:gd name="connsiteY6617" fmla="*/ 127421 h 303641"/>
                  <a:gd name="connsiteX6618" fmla="*/ 859414 w 1010331"/>
                  <a:gd name="connsiteY6618" fmla="*/ 122903 h 303641"/>
                  <a:gd name="connsiteX6619" fmla="*/ 859414 w 1010331"/>
                  <a:gd name="connsiteY6619" fmla="*/ 122903 h 303641"/>
                  <a:gd name="connsiteX6620" fmla="*/ 906406 w 1010331"/>
                  <a:gd name="connsiteY6620" fmla="*/ 112058 h 303641"/>
                  <a:gd name="connsiteX6621" fmla="*/ 910925 w 1010331"/>
                  <a:gd name="connsiteY6621" fmla="*/ 116577 h 303641"/>
                  <a:gd name="connsiteX6622" fmla="*/ 906406 w 1010331"/>
                  <a:gd name="connsiteY6622" fmla="*/ 121095 h 303641"/>
                  <a:gd name="connsiteX6623" fmla="*/ 901888 w 1010331"/>
                  <a:gd name="connsiteY6623" fmla="*/ 116577 h 303641"/>
                  <a:gd name="connsiteX6624" fmla="*/ 906406 w 1010331"/>
                  <a:gd name="connsiteY6624" fmla="*/ 112058 h 303641"/>
                  <a:gd name="connsiteX6625" fmla="*/ 906406 w 1010331"/>
                  <a:gd name="connsiteY6625" fmla="*/ 112058 h 303641"/>
                  <a:gd name="connsiteX6626" fmla="*/ 887429 w 1010331"/>
                  <a:gd name="connsiteY6626" fmla="*/ 112058 h 303641"/>
                  <a:gd name="connsiteX6627" fmla="*/ 891947 w 1010331"/>
                  <a:gd name="connsiteY6627" fmla="*/ 116577 h 303641"/>
                  <a:gd name="connsiteX6628" fmla="*/ 887429 w 1010331"/>
                  <a:gd name="connsiteY6628" fmla="*/ 121095 h 303641"/>
                  <a:gd name="connsiteX6629" fmla="*/ 882910 w 1010331"/>
                  <a:gd name="connsiteY6629" fmla="*/ 116577 h 303641"/>
                  <a:gd name="connsiteX6630" fmla="*/ 887429 w 1010331"/>
                  <a:gd name="connsiteY6630" fmla="*/ 112058 h 303641"/>
                  <a:gd name="connsiteX6631" fmla="*/ 887429 w 1010331"/>
                  <a:gd name="connsiteY6631" fmla="*/ 112058 h 303641"/>
                  <a:gd name="connsiteX6632" fmla="*/ 868451 w 1010331"/>
                  <a:gd name="connsiteY6632" fmla="*/ 112058 h 303641"/>
                  <a:gd name="connsiteX6633" fmla="*/ 872970 w 1010331"/>
                  <a:gd name="connsiteY6633" fmla="*/ 116577 h 303641"/>
                  <a:gd name="connsiteX6634" fmla="*/ 868451 w 1010331"/>
                  <a:gd name="connsiteY6634" fmla="*/ 121095 h 303641"/>
                  <a:gd name="connsiteX6635" fmla="*/ 863933 w 1010331"/>
                  <a:gd name="connsiteY6635" fmla="*/ 116577 h 303641"/>
                  <a:gd name="connsiteX6636" fmla="*/ 868451 w 1010331"/>
                  <a:gd name="connsiteY6636" fmla="*/ 112058 h 303641"/>
                  <a:gd name="connsiteX6637" fmla="*/ 868451 w 1010331"/>
                  <a:gd name="connsiteY6637" fmla="*/ 112058 h 303641"/>
                  <a:gd name="connsiteX6638" fmla="*/ 850377 w 1010331"/>
                  <a:gd name="connsiteY6638" fmla="*/ 112058 h 303641"/>
                  <a:gd name="connsiteX6639" fmla="*/ 854896 w 1010331"/>
                  <a:gd name="connsiteY6639" fmla="*/ 116577 h 303641"/>
                  <a:gd name="connsiteX6640" fmla="*/ 850377 w 1010331"/>
                  <a:gd name="connsiteY6640" fmla="*/ 121095 h 303641"/>
                  <a:gd name="connsiteX6641" fmla="*/ 845859 w 1010331"/>
                  <a:gd name="connsiteY6641" fmla="*/ 116577 h 303641"/>
                  <a:gd name="connsiteX6642" fmla="*/ 850377 w 1010331"/>
                  <a:gd name="connsiteY6642" fmla="*/ 112058 h 303641"/>
                  <a:gd name="connsiteX6643" fmla="*/ 850377 w 1010331"/>
                  <a:gd name="connsiteY6643" fmla="*/ 112058 h 303641"/>
                  <a:gd name="connsiteX6644" fmla="*/ 897369 w 1010331"/>
                  <a:gd name="connsiteY6644" fmla="*/ 103021 h 303641"/>
                  <a:gd name="connsiteX6645" fmla="*/ 901888 w 1010331"/>
                  <a:gd name="connsiteY6645" fmla="*/ 107540 h 303641"/>
                  <a:gd name="connsiteX6646" fmla="*/ 897369 w 1010331"/>
                  <a:gd name="connsiteY6646" fmla="*/ 112058 h 303641"/>
                  <a:gd name="connsiteX6647" fmla="*/ 892851 w 1010331"/>
                  <a:gd name="connsiteY6647" fmla="*/ 107540 h 303641"/>
                  <a:gd name="connsiteX6648" fmla="*/ 897369 w 1010331"/>
                  <a:gd name="connsiteY6648" fmla="*/ 103021 h 303641"/>
                  <a:gd name="connsiteX6649" fmla="*/ 897369 w 1010331"/>
                  <a:gd name="connsiteY6649" fmla="*/ 103021 h 303641"/>
                  <a:gd name="connsiteX6650" fmla="*/ 878392 w 1010331"/>
                  <a:gd name="connsiteY6650" fmla="*/ 103021 h 303641"/>
                  <a:gd name="connsiteX6651" fmla="*/ 882910 w 1010331"/>
                  <a:gd name="connsiteY6651" fmla="*/ 107540 h 303641"/>
                  <a:gd name="connsiteX6652" fmla="*/ 878392 w 1010331"/>
                  <a:gd name="connsiteY6652" fmla="*/ 112058 h 303641"/>
                  <a:gd name="connsiteX6653" fmla="*/ 873873 w 1010331"/>
                  <a:gd name="connsiteY6653" fmla="*/ 107540 h 303641"/>
                  <a:gd name="connsiteX6654" fmla="*/ 878392 w 1010331"/>
                  <a:gd name="connsiteY6654" fmla="*/ 103021 h 303641"/>
                  <a:gd name="connsiteX6655" fmla="*/ 878392 w 1010331"/>
                  <a:gd name="connsiteY6655" fmla="*/ 103021 h 303641"/>
                  <a:gd name="connsiteX6656" fmla="*/ 859414 w 1010331"/>
                  <a:gd name="connsiteY6656" fmla="*/ 103021 h 303641"/>
                  <a:gd name="connsiteX6657" fmla="*/ 863933 w 1010331"/>
                  <a:gd name="connsiteY6657" fmla="*/ 107540 h 303641"/>
                  <a:gd name="connsiteX6658" fmla="*/ 859414 w 1010331"/>
                  <a:gd name="connsiteY6658" fmla="*/ 112058 h 303641"/>
                  <a:gd name="connsiteX6659" fmla="*/ 854896 w 1010331"/>
                  <a:gd name="connsiteY6659" fmla="*/ 107540 h 303641"/>
                  <a:gd name="connsiteX6660" fmla="*/ 859414 w 1010331"/>
                  <a:gd name="connsiteY6660" fmla="*/ 103021 h 303641"/>
                  <a:gd name="connsiteX6661" fmla="*/ 859414 w 1010331"/>
                  <a:gd name="connsiteY6661" fmla="*/ 103021 h 303641"/>
                  <a:gd name="connsiteX6662" fmla="*/ 868451 w 1010331"/>
                  <a:gd name="connsiteY6662" fmla="*/ 92177 h 303641"/>
                  <a:gd name="connsiteX6663" fmla="*/ 872970 w 1010331"/>
                  <a:gd name="connsiteY6663" fmla="*/ 96695 h 303641"/>
                  <a:gd name="connsiteX6664" fmla="*/ 868451 w 1010331"/>
                  <a:gd name="connsiteY6664" fmla="*/ 101214 h 303641"/>
                  <a:gd name="connsiteX6665" fmla="*/ 863933 w 1010331"/>
                  <a:gd name="connsiteY6665" fmla="*/ 96695 h 303641"/>
                  <a:gd name="connsiteX6666" fmla="*/ 868451 w 1010331"/>
                  <a:gd name="connsiteY6666" fmla="*/ 92177 h 303641"/>
                  <a:gd name="connsiteX6667" fmla="*/ 868451 w 1010331"/>
                  <a:gd name="connsiteY6667" fmla="*/ 92177 h 303641"/>
                  <a:gd name="connsiteX6668" fmla="*/ 850377 w 1010331"/>
                  <a:gd name="connsiteY6668" fmla="*/ 92177 h 303641"/>
                  <a:gd name="connsiteX6669" fmla="*/ 854896 w 1010331"/>
                  <a:gd name="connsiteY6669" fmla="*/ 96695 h 303641"/>
                  <a:gd name="connsiteX6670" fmla="*/ 850377 w 1010331"/>
                  <a:gd name="connsiteY6670" fmla="*/ 101214 h 303641"/>
                  <a:gd name="connsiteX6671" fmla="*/ 845859 w 1010331"/>
                  <a:gd name="connsiteY6671" fmla="*/ 96695 h 303641"/>
                  <a:gd name="connsiteX6672" fmla="*/ 850377 w 1010331"/>
                  <a:gd name="connsiteY6672" fmla="*/ 92177 h 303641"/>
                  <a:gd name="connsiteX6673" fmla="*/ 850377 w 1010331"/>
                  <a:gd name="connsiteY6673" fmla="*/ 92177 h 303641"/>
                  <a:gd name="connsiteX6674" fmla="*/ 972376 w 1010331"/>
                  <a:gd name="connsiteY6674" fmla="*/ 264783 h 303641"/>
                  <a:gd name="connsiteX6675" fmla="*/ 976895 w 1010331"/>
                  <a:gd name="connsiteY6675" fmla="*/ 269301 h 303641"/>
                  <a:gd name="connsiteX6676" fmla="*/ 972376 w 1010331"/>
                  <a:gd name="connsiteY6676" fmla="*/ 273820 h 303641"/>
                  <a:gd name="connsiteX6677" fmla="*/ 967858 w 1010331"/>
                  <a:gd name="connsiteY6677" fmla="*/ 269301 h 303641"/>
                  <a:gd name="connsiteX6678" fmla="*/ 972376 w 1010331"/>
                  <a:gd name="connsiteY6678" fmla="*/ 264783 h 303641"/>
                  <a:gd name="connsiteX6679" fmla="*/ 972376 w 1010331"/>
                  <a:gd name="connsiteY6679" fmla="*/ 264783 h 303641"/>
                  <a:gd name="connsiteX6680" fmla="*/ 953399 w 1010331"/>
                  <a:gd name="connsiteY6680" fmla="*/ 264783 h 303641"/>
                  <a:gd name="connsiteX6681" fmla="*/ 957917 w 1010331"/>
                  <a:gd name="connsiteY6681" fmla="*/ 269301 h 303641"/>
                  <a:gd name="connsiteX6682" fmla="*/ 953399 w 1010331"/>
                  <a:gd name="connsiteY6682" fmla="*/ 273820 h 303641"/>
                  <a:gd name="connsiteX6683" fmla="*/ 948880 w 1010331"/>
                  <a:gd name="connsiteY6683" fmla="*/ 269301 h 303641"/>
                  <a:gd name="connsiteX6684" fmla="*/ 953399 w 1010331"/>
                  <a:gd name="connsiteY6684" fmla="*/ 264783 h 303641"/>
                  <a:gd name="connsiteX6685" fmla="*/ 953399 w 1010331"/>
                  <a:gd name="connsiteY6685" fmla="*/ 264783 h 303641"/>
                  <a:gd name="connsiteX6686" fmla="*/ 934421 w 1010331"/>
                  <a:gd name="connsiteY6686" fmla="*/ 264783 h 303641"/>
                  <a:gd name="connsiteX6687" fmla="*/ 938939 w 1010331"/>
                  <a:gd name="connsiteY6687" fmla="*/ 269301 h 303641"/>
                  <a:gd name="connsiteX6688" fmla="*/ 934421 w 1010331"/>
                  <a:gd name="connsiteY6688" fmla="*/ 273820 h 303641"/>
                  <a:gd name="connsiteX6689" fmla="*/ 929903 w 1010331"/>
                  <a:gd name="connsiteY6689" fmla="*/ 269301 h 303641"/>
                  <a:gd name="connsiteX6690" fmla="*/ 934421 w 1010331"/>
                  <a:gd name="connsiteY6690" fmla="*/ 264783 h 303641"/>
                  <a:gd name="connsiteX6691" fmla="*/ 934421 w 1010331"/>
                  <a:gd name="connsiteY6691" fmla="*/ 264783 h 303641"/>
                  <a:gd name="connsiteX6692" fmla="*/ 915443 w 1010331"/>
                  <a:gd name="connsiteY6692" fmla="*/ 264783 h 303641"/>
                  <a:gd name="connsiteX6693" fmla="*/ 919962 w 1010331"/>
                  <a:gd name="connsiteY6693" fmla="*/ 269301 h 303641"/>
                  <a:gd name="connsiteX6694" fmla="*/ 915443 w 1010331"/>
                  <a:gd name="connsiteY6694" fmla="*/ 273820 h 303641"/>
                  <a:gd name="connsiteX6695" fmla="*/ 910925 w 1010331"/>
                  <a:gd name="connsiteY6695" fmla="*/ 269301 h 303641"/>
                  <a:gd name="connsiteX6696" fmla="*/ 915443 w 1010331"/>
                  <a:gd name="connsiteY6696" fmla="*/ 264783 h 303641"/>
                  <a:gd name="connsiteX6697" fmla="*/ 915443 w 1010331"/>
                  <a:gd name="connsiteY6697" fmla="*/ 264783 h 303641"/>
                  <a:gd name="connsiteX6698" fmla="*/ 897369 w 1010331"/>
                  <a:gd name="connsiteY6698" fmla="*/ 264783 h 303641"/>
                  <a:gd name="connsiteX6699" fmla="*/ 901888 w 1010331"/>
                  <a:gd name="connsiteY6699" fmla="*/ 269301 h 303641"/>
                  <a:gd name="connsiteX6700" fmla="*/ 897369 w 1010331"/>
                  <a:gd name="connsiteY6700" fmla="*/ 273820 h 303641"/>
                  <a:gd name="connsiteX6701" fmla="*/ 892851 w 1010331"/>
                  <a:gd name="connsiteY6701" fmla="*/ 269301 h 303641"/>
                  <a:gd name="connsiteX6702" fmla="*/ 897369 w 1010331"/>
                  <a:gd name="connsiteY6702" fmla="*/ 264783 h 303641"/>
                  <a:gd name="connsiteX6703" fmla="*/ 897369 w 1010331"/>
                  <a:gd name="connsiteY6703" fmla="*/ 264783 h 303641"/>
                  <a:gd name="connsiteX6704" fmla="*/ 878392 w 1010331"/>
                  <a:gd name="connsiteY6704" fmla="*/ 264783 h 303641"/>
                  <a:gd name="connsiteX6705" fmla="*/ 882910 w 1010331"/>
                  <a:gd name="connsiteY6705" fmla="*/ 269301 h 303641"/>
                  <a:gd name="connsiteX6706" fmla="*/ 878392 w 1010331"/>
                  <a:gd name="connsiteY6706" fmla="*/ 273820 h 303641"/>
                  <a:gd name="connsiteX6707" fmla="*/ 873873 w 1010331"/>
                  <a:gd name="connsiteY6707" fmla="*/ 269301 h 303641"/>
                  <a:gd name="connsiteX6708" fmla="*/ 878392 w 1010331"/>
                  <a:gd name="connsiteY6708" fmla="*/ 264783 h 303641"/>
                  <a:gd name="connsiteX6709" fmla="*/ 878392 w 1010331"/>
                  <a:gd name="connsiteY6709" fmla="*/ 264783 h 303641"/>
                  <a:gd name="connsiteX6710" fmla="*/ 859414 w 1010331"/>
                  <a:gd name="connsiteY6710" fmla="*/ 264783 h 303641"/>
                  <a:gd name="connsiteX6711" fmla="*/ 863933 w 1010331"/>
                  <a:gd name="connsiteY6711" fmla="*/ 269301 h 303641"/>
                  <a:gd name="connsiteX6712" fmla="*/ 859414 w 1010331"/>
                  <a:gd name="connsiteY6712" fmla="*/ 273820 h 303641"/>
                  <a:gd name="connsiteX6713" fmla="*/ 854896 w 1010331"/>
                  <a:gd name="connsiteY6713" fmla="*/ 269301 h 303641"/>
                  <a:gd name="connsiteX6714" fmla="*/ 859414 w 1010331"/>
                  <a:gd name="connsiteY6714" fmla="*/ 264783 h 303641"/>
                  <a:gd name="connsiteX6715" fmla="*/ 859414 w 1010331"/>
                  <a:gd name="connsiteY6715" fmla="*/ 264783 h 303641"/>
                  <a:gd name="connsiteX6716" fmla="*/ 981413 w 1010331"/>
                  <a:gd name="connsiteY6716" fmla="*/ 253938 h 303641"/>
                  <a:gd name="connsiteX6717" fmla="*/ 985932 w 1010331"/>
                  <a:gd name="connsiteY6717" fmla="*/ 258457 h 303641"/>
                  <a:gd name="connsiteX6718" fmla="*/ 981413 w 1010331"/>
                  <a:gd name="connsiteY6718" fmla="*/ 262975 h 303641"/>
                  <a:gd name="connsiteX6719" fmla="*/ 976895 w 1010331"/>
                  <a:gd name="connsiteY6719" fmla="*/ 258457 h 303641"/>
                  <a:gd name="connsiteX6720" fmla="*/ 981413 w 1010331"/>
                  <a:gd name="connsiteY6720" fmla="*/ 253938 h 303641"/>
                  <a:gd name="connsiteX6721" fmla="*/ 981413 w 1010331"/>
                  <a:gd name="connsiteY6721" fmla="*/ 253938 h 303641"/>
                  <a:gd name="connsiteX6722" fmla="*/ 962436 w 1010331"/>
                  <a:gd name="connsiteY6722" fmla="*/ 253938 h 303641"/>
                  <a:gd name="connsiteX6723" fmla="*/ 966954 w 1010331"/>
                  <a:gd name="connsiteY6723" fmla="*/ 258457 h 303641"/>
                  <a:gd name="connsiteX6724" fmla="*/ 962436 w 1010331"/>
                  <a:gd name="connsiteY6724" fmla="*/ 262975 h 303641"/>
                  <a:gd name="connsiteX6725" fmla="*/ 957917 w 1010331"/>
                  <a:gd name="connsiteY6725" fmla="*/ 258457 h 303641"/>
                  <a:gd name="connsiteX6726" fmla="*/ 962436 w 1010331"/>
                  <a:gd name="connsiteY6726" fmla="*/ 253938 h 303641"/>
                  <a:gd name="connsiteX6727" fmla="*/ 962436 w 1010331"/>
                  <a:gd name="connsiteY6727" fmla="*/ 253938 h 303641"/>
                  <a:gd name="connsiteX6728" fmla="*/ 944362 w 1010331"/>
                  <a:gd name="connsiteY6728" fmla="*/ 253938 h 303641"/>
                  <a:gd name="connsiteX6729" fmla="*/ 948880 w 1010331"/>
                  <a:gd name="connsiteY6729" fmla="*/ 258457 h 303641"/>
                  <a:gd name="connsiteX6730" fmla="*/ 944362 w 1010331"/>
                  <a:gd name="connsiteY6730" fmla="*/ 262975 h 303641"/>
                  <a:gd name="connsiteX6731" fmla="*/ 939843 w 1010331"/>
                  <a:gd name="connsiteY6731" fmla="*/ 258457 h 303641"/>
                  <a:gd name="connsiteX6732" fmla="*/ 944362 w 1010331"/>
                  <a:gd name="connsiteY6732" fmla="*/ 253938 h 303641"/>
                  <a:gd name="connsiteX6733" fmla="*/ 944362 w 1010331"/>
                  <a:gd name="connsiteY6733" fmla="*/ 253938 h 303641"/>
                  <a:gd name="connsiteX6734" fmla="*/ 925384 w 1010331"/>
                  <a:gd name="connsiteY6734" fmla="*/ 253938 h 303641"/>
                  <a:gd name="connsiteX6735" fmla="*/ 929903 w 1010331"/>
                  <a:gd name="connsiteY6735" fmla="*/ 258457 h 303641"/>
                  <a:gd name="connsiteX6736" fmla="*/ 925384 w 1010331"/>
                  <a:gd name="connsiteY6736" fmla="*/ 262975 h 303641"/>
                  <a:gd name="connsiteX6737" fmla="*/ 920866 w 1010331"/>
                  <a:gd name="connsiteY6737" fmla="*/ 258457 h 303641"/>
                  <a:gd name="connsiteX6738" fmla="*/ 925384 w 1010331"/>
                  <a:gd name="connsiteY6738" fmla="*/ 253938 h 303641"/>
                  <a:gd name="connsiteX6739" fmla="*/ 925384 w 1010331"/>
                  <a:gd name="connsiteY6739" fmla="*/ 253938 h 303641"/>
                  <a:gd name="connsiteX6740" fmla="*/ 906406 w 1010331"/>
                  <a:gd name="connsiteY6740" fmla="*/ 253938 h 303641"/>
                  <a:gd name="connsiteX6741" fmla="*/ 910925 w 1010331"/>
                  <a:gd name="connsiteY6741" fmla="*/ 258457 h 303641"/>
                  <a:gd name="connsiteX6742" fmla="*/ 906406 w 1010331"/>
                  <a:gd name="connsiteY6742" fmla="*/ 262975 h 303641"/>
                  <a:gd name="connsiteX6743" fmla="*/ 901888 w 1010331"/>
                  <a:gd name="connsiteY6743" fmla="*/ 258457 h 303641"/>
                  <a:gd name="connsiteX6744" fmla="*/ 906406 w 1010331"/>
                  <a:gd name="connsiteY6744" fmla="*/ 253938 h 303641"/>
                  <a:gd name="connsiteX6745" fmla="*/ 906406 w 1010331"/>
                  <a:gd name="connsiteY6745" fmla="*/ 253938 h 303641"/>
                  <a:gd name="connsiteX6746" fmla="*/ 887429 w 1010331"/>
                  <a:gd name="connsiteY6746" fmla="*/ 253938 h 303641"/>
                  <a:gd name="connsiteX6747" fmla="*/ 891947 w 1010331"/>
                  <a:gd name="connsiteY6747" fmla="*/ 258457 h 303641"/>
                  <a:gd name="connsiteX6748" fmla="*/ 887429 w 1010331"/>
                  <a:gd name="connsiteY6748" fmla="*/ 262975 h 303641"/>
                  <a:gd name="connsiteX6749" fmla="*/ 882910 w 1010331"/>
                  <a:gd name="connsiteY6749" fmla="*/ 258457 h 303641"/>
                  <a:gd name="connsiteX6750" fmla="*/ 887429 w 1010331"/>
                  <a:gd name="connsiteY6750" fmla="*/ 253938 h 303641"/>
                  <a:gd name="connsiteX6751" fmla="*/ 887429 w 1010331"/>
                  <a:gd name="connsiteY6751" fmla="*/ 253938 h 303641"/>
                  <a:gd name="connsiteX6752" fmla="*/ 868451 w 1010331"/>
                  <a:gd name="connsiteY6752" fmla="*/ 253938 h 303641"/>
                  <a:gd name="connsiteX6753" fmla="*/ 872970 w 1010331"/>
                  <a:gd name="connsiteY6753" fmla="*/ 258457 h 303641"/>
                  <a:gd name="connsiteX6754" fmla="*/ 868451 w 1010331"/>
                  <a:gd name="connsiteY6754" fmla="*/ 262975 h 303641"/>
                  <a:gd name="connsiteX6755" fmla="*/ 863933 w 1010331"/>
                  <a:gd name="connsiteY6755" fmla="*/ 258457 h 303641"/>
                  <a:gd name="connsiteX6756" fmla="*/ 868451 w 1010331"/>
                  <a:gd name="connsiteY6756" fmla="*/ 253938 h 303641"/>
                  <a:gd name="connsiteX6757" fmla="*/ 868451 w 1010331"/>
                  <a:gd name="connsiteY6757" fmla="*/ 253938 h 303641"/>
                  <a:gd name="connsiteX6758" fmla="*/ 850377 w 1010331"/>
                  <a:gd name="connsiteY6758" fmla="*/ 253938 h 303641"/>
                  <a:gd name="connsiteX6759" fmla="*/ 854896 w 1010331"/>
                  <a:gd name="connsiteY6759" fmla="*/ 258457 h 303641"/>
                  <a:gd name="connsiteX6760" fmla="*/ 850377 w 1010331"/>
                  <a:gd name="connsiteY6760" fmla="*/ 262975 h 303641"/>
                  <a:gd name="connsiteX6761" fmla="*/ 845859 w 1010331"/>
                  <a:gd name="connsiteY6761" fmla="*/ 258457 h 303641"/>
                  <a:gd name="connsiteX6762" fmla="*/ 850377 w 1010331"/>
                  <a:gd name="connsiteY6762" fmla="*/ 253938 h 303641"/>
                  <a:gd name="connsiteX6763" fmla="*/ 850377 w 1010331"/>
                  <a:gd name="connsiteY6763" fmla="*/ 253938 h 303641"/>
                  <a:gd name="connsiteX6764" fmla="*/ 990450 w 1010331"/>
                  <a:gd name="connsiteY6764" fmla="*/ 244901 h 303641"/>
                  <a:gd name="connsiteX6765" fmla="*/ 994969 w 1010331"/>
                  <a:gd name="connsiteY6765" fmla="*/ 249420 h 303641"/>
                  <a:gd name="connsiteX6766" fmla="*/ 990450 w 1010331"/>
                  <a:gd name="connsiteY6766" fmla="*/ 253938 h 303641"/>
                  <a:gd name="connsiteX6767" fmla="*/ 985932 w 1010331"/>
                  <a:gd name="connsiteY6767" fmla="*/ 249420 h 303641"/>
                  <a:gd name="connsiteX6768" fmla="*/ 990450 w 1010331"/>
                  <a:gd name="connsiteY6768" fmla="*/ 244901 h 303641"/>
                  <a:gd name="connsiteX6769" fmla="*/ 990450 w 1010331"/>
                  <a:gd name="connsiteY6769" fmla="*/ 244901 h 303641"/>
                  <a:gd name="connsiteX6770" fmla="*/ 972376 w 1010331"/>
                  <a:gd name="connsiteY6770" fmla="*/ 244901 h 303641"/>
                  <a:gd name="connsiteX6771" fmla="*/ 976895 w 1010331"/>
                  <a:gd name="connsiteY6771" fmla="*/ 249420 h 303641"/>
                  <a:gd name="connsiteX6772" fmla="*/ 972376 w 1010331"/>
                  <a:gd name="connsiteY6772" fmla="*/ 253938 h 303641"/>
                  <a:gd name="connsiteX6773" fmla="*/ 967858 w 1010331"/>
                  <a:gd name="connsiteY6773" fmla="*/ 249420 h 303641"/>
                  <a:gd name="connsiteX6774" fmla="*/ 972376 w 1010331"/>
                  <a:gd name="connsiteY6774" fmla="*/ 244901 h 303641"/>
                  <a:gd name="connsiteX6775" fmla="*/ 972376 w 1010331"/>
                  <a:gd name="connsiteY6775" fmla="*/ 244901 h 303641"/>
                  <a:gd name="connsiteX6776" fmla="*/ 953399 w 1010331"/>
                  <a:gd name="connsiteY6776" fmla="*/ 244901 h 303641"/>
                  <a:gd name="connsiteX6777" fmla="*/ 957917 w 1010331"/>
                  <a:gd name="connsiteY6777" fmla="*/ 249420 h 303641"/>
                  <a:gd name="connsiteX6778" fmla="*/ 953399 w 1010331"/>
                  <a:gd name="connsiteY6778" fmla="*/ 253938 h 303641"/>
                  <a:gd name="connsiteX6779" fmla="*/ 948880 w 1010331"/>
                  <a:gd name="connsiteY6779" fmla="*/ 249420 h 303641"/>
                  <a:gd name="connsiteX6780" fmla="*/ 953399 w 1010331"/>
                  <a:gd name="connsiteY6780" fmla="*/ 244901 h 303641"/>
                  <a:gd name="connsiteX6781" fmla="*/ 953399 w 1010331"/>
                  <a:gd name="connsiteY6781" fmla="*/ 244901 h 303641"/>
                  <a:gd name="connsiteX6782" fmla="*/ 934421 w 1010331"/>
                  <a:gd name="connsiteY6782" fmla="*/ 244901 h 303641"/>
                  <a:gd name="connsiteX6783" fmla="*/ 938939 w 1010331"/>
                  <a:gd name="connsiteY6783" fmla="*/ 249420 h 303641"/>
                  <a:gd name="connsiteX6784" fmla="*/ 934421 w 1010331"/>
                  <a:gd name="connsiteY6784" fmla="*/ 253938 h 303641"/>
                  <a:gd name="connsiteX6785" fmla="*/ 929903 w 1010331"/>
                  <a:gd name="connsiteY6785" fmla="*/ 249420 h 303641"/>
                  <a:gd name="connsiteX6786" fmla="*/ 934421 w 1010331"/>
                  <a:gd name="connsiteY6786" fmla="*/ 244901 h 303641"/>
                  <a:gd name="connsiteX6787" fmla="*/ 934421 w 1010331"/>
                  <a:gd name="connsiteY6787" fmla="*/ 244901 h 303641"/>
                  <a:gd name="connsiteX6788" fmla="*/ 915443 w 1010331"/>
                  <a:gd name="connsiteY6788" fmla="*/ 244901 h 303641"/>
                  <a:gd name="connsiteX6789" fmla="*/ 919962 w 1010331"/>
                  <a:gd name="connsiteY6789" fmla="*/ 249420 h 303641"/>
                  <a:gd name="connsiteX6790" fmla="*/ 915443 w 1010331"/>
                  <a:gd name="connsiteY6790" fmla="*/ 253938 h 303641"/>
                  <a:gd name="connsiteX6791" fmla="*/ 910925 w 1010331"/>
                  <a:gd name="connsiteY6791" fmla="*/ 249420 h 303641"/>
                  <a:gd name="connsiteX6792" fmla="*/ 915443 w 1010331"/>
                  <a:gd name="connsiteY6792" fmla="*/ 244901 h 303641"/>
                  <a:gd name="connsiteX6793" fmla="*/ 915443 w 1010331"/>
                  <a:gd name="connsiteY6793" fmla="*/ 244901 h 303641"/>
                  <a:gd name="connsiteX6794" fmla="*/ 897369 w 1010331"/>
                  <a:gd name="connsiteY6794" fmla="*/ 244901 h 303641"/>
                  <a:gd name="connsiteX6795" fmla="*/ 901888 w 1010331"/>
                  <a:gd name="connsiteY6795" fmla="*/ 249420 h 303641"/>
                  <a:gd name="connsiteX6796" fmla="*/ 897369 w 1010331"/>
                  <a:gd name="connsiteY6796" fmla="*/ 253938 h 303641"/>
                  <a:gd name="connsiteX6797" fmla="*/ 892851 w 1010331"/>
                  <a:gd name="connsiteY6797" fmla="*/ 249420 h 303641"/>
                  <a:gd name="connsiteX6798" fmla="*/ 897369 w 1010331"/>
                  <a:gd name="connsiteY6798" fmla="*/ 244901 h 303641"/>
                  <a:gd name="connsiteX6799" fmla="*/ 897369 w 1010331"/>
                  <a:gd name="connsiteY6799" fmla="*/ 244901 h 303641"/>
                  <a:gd name="connsiteX6800" fmla="*/ 878392 w 1010331"/>
                  <a:gd name="connsiteY6800" fmla="*/ 244901 h 303641"/>
                  <a:gd name="connsiteX6801" fmla="*/ 882910 w 1010331"/>
                  <a:gd name="connsiteY6801" fmla="*/ 249420 h 303641"/>
                  <a:gd name="connsiteX6802" fmla="*/ 878392 w 1010331"/>
                  <a:gd name="connsiteY6802" fmla="*/ 253938 h 303641"/>
                  <a:gd name="connsiteX6803" fmla="*/ 873873 w 1010331"/>
                  <a:gd name="connsiteY6803" fmla="*/ 249420 h 303641"/>
                  <a:gd name="connsiteX6804" fmla="*/ 878392 w 1010331"/>
                  <a:gd name="connsiteY6804" fmla="*/ 244901 h 303641"/>
                  <a:gd name="connsiteX6805" fmla="*/ 878392 w 1010331"/>
                  <a:gd name="connsiteY6805" fmla="*/ 244901 h 303641"/>
                  <a:gd name="connsiteX6806" fmla="*/ 859414 w 1010331"/>
                  <a:gd name="connsiteY6806" fmla="*/ 244901 h 303641"/>
                  <a:gd name="connsiteX6807" fmla="*/ 863933 w 1010331"/>
                  <a:gd name="connsiteY6807" fmla="*/ 249420 h 303641"/>
                  <a:gd name="connsiteX6808" fmla="*/ 859414 w 1010331"/>
                  <a:gd name="connsiteY6808" fmla="*/ 253938 h 303641"/>
                  <a:gd name="connsiteX6809" fmla="*/ 854896 w 1010331"/>
                  <a:gd name="connsiteY6809" fmla="*/ 249420 h 303641"/>
                  <a:gd name="connsiteX6810" fmla="*/ 859414 w 1010331"/>
                  <a:gd name="connsiteY6810" fmla="*/ 244901 h 303641"/>
                  <a:gd name="connsiteX6811" fmla="*/ 859414 w 1010331"/>
                  <a:gd name="connsiteY6811" fmla="*/ 244901 h 303641"/>
                  <a:gd name="connsiteX6812" fmla="*/ 981413 w 1010331"/>
                  <a:gd name="connsiteY6812" fmla="*/ 234057 h 303641"/>
                  <a:gd name="connsiteX6813" fmla="*/ 985932 w 1010331"/>
                  <a:gd name="connsiteY6813" fmla="*/ 238576 h 303641"/>
                  <a:gd name="connsiteX6814" fmla="*/ 981413 w 1010331"/>
                  <a:gd name="connsiteY6814" fmla="*/ 243094 h 303641"/>
                  <a:gd name="connsiteX6815" fmla="*/ 976895 w 1010331"/>
                  <a:gd name="connsiteY6815" fmla="*/ 238576 h 303641"/>
                  <a:gd name="connsiteX6816" fmla="*/ 981413 w 1010331"/>
                  <a:gd name="connsiteY6816" fmla="*/ 234057 h 303641"/>
                  <a:gd name="connsiteX6817" fmla="*/ 981413 w 1010331"/>
                  <a:gd name="connsiteY6817" fmla="*/ 234057 h 303641"/>
                  <a:gd name="connsiteX6818" fmla="*/ 962436 w 1010331"/>
                  <a:gd name="connsiteY6818" fmla="*/ 234057 h 303641"/>
                  <a:gd name="connsiteX6819" fmla="*/ 966954 w 1010331"/>
                  <a:gd name="connsiteY6819" fmla="*/ 238576 h 303641"/>
                  <a:gd name="connsiteX6820" fmla="*/ 962436 w 1010331"/>
                  <a:gd name="connsiteY6820" fmla="*/ 243094 h 303641"/>
                  <a:gd name="connsiteX6821" fmla="*/ 957917 w 1010331"/>
                  <a:gd name="connsiteY6821" fmla="*/ 238576 h 303641"/>
                  <a:gd name="connsiteX6822" fmla="*/ 962436 w 1010331"/>
                  <a:gd name="connsiteY6822" fmla="*/ 234057 h 303641"/>
                  <a:gd name="connsiteX6823" fmla="*/ 962436 w 1010331"/>
                  <a:gd name="connsiteY6823" fmla="*/ 234057 h 303641"/>
                  <a:gd name="connsiteX6824" fmla="*/ 944362 w 1010331"/>
                  <a:gd name="connsiteY6824" fmla="*/ 234057 h 303641"/>
                  <a:gd name="connsiteX6825" fmla="*/ 948880 w 1010331"/>
                  <a:gd name="connsiteY6825" fmla="*/ 238576 h 303641"/>
                  <a:gd name="connsiteX6826" fmla="*/ 944362 w 1010331"/>
                  <a:gd name="connsiteY6826" fmla="*/ 243094 h 303641"/>
                  <a:gd name="connsiteX6827" fmla="*/ 939843 w 1010331"/>
                  <a:gd name="connsiteY6827" fmla="*/ 238576 h 303641"/>
                  <a:gd name="connsiteX6828" fmla="*/ 944362 w 1010331"/>
                  <a:gd name="connsiteY6828" fmla="*/ 234057 h 303641"/>
                  <a:gd name="connsiteX6829" fmla="*/ 944362 w 1010331"/>
                  <a:gd name="connsiteY6829" fmla="*/ 234057 h 303641"/>
                  <a:gd name="connsiteX6830" fmla="*/ 925384 w 1010331"/>
                  <a:gd name="connsiteY6830" fmla="*/ 234057 h 303641"/>
                  <a:gd name="connsiteX6831" fmla="*/ 929903 w 1010331"/>
                  <a:gd name="connsiteY6831" fmla="*/ 238576 h 303641"/>
                  <a:gd name="connsiteX6832" fmla="*/ 925384 w 1010331"/>
                  <a:gd name="connsiteY6832" fmla="*/ 243094 h 303641"/>
                  <a:gd name="connsiteX6833" fmla="*/ 920866 w 1010331"/>
                  <a:gd name="connsiteY6833" fmla="*/ 238576 h 303641"/>
                  <a:gd name="connsiteX6834" fmla="*/ 925384 w 1010331"/>
                  <a:gd name="connsiteY6834" fmla="*/ 234057 h 303641"/>
                  <a:gd name="connsiteX6835" fmla="*/ 925384 w 1010331"/>
                  <a:gd name="connsiteY6835" fmla="*/ 234057 h 303641"/>
                  <a:gd name="connsiteX6836" fmla="*/ 906406 w 1010331"/>
                  <a:gd name="connsiteY6836" fmla="*/ 234057 h 303641"/>
                  <a:gd name="connsiteX6837" fmla="*/ 910925 w 1010331"/>
                  <a:gd name="connsiteY6837" fmla="*/ 238576 h 303641"/>
                  <a:gd name="connsiteX6838" fmla="*/ 906406 w 1010331"/>
                  <a:gd name="connsiteY6838" fmla="*/ 243094 h 303641"/>
                  <a:gd name="connsiteX6839" fmla="*/ 901888 w 1010331"/>
                  <a:gd name="connsiteY6839" fmla="*/ 238576 h 303641"/>
                  <a:gd name="connsiteX6840" fmla="*/ 906406 w 1010331"/>
                  <a:gd name="connsiteY6840" fmla="*/ 234057 h 303641"/>
                  <a:gd name="connsiteX6841" fmla="*/ 906406 w 1010331"/>
                  <a:gd name="connsiteY6841" fmla="*/ 234057 h 303641"/>
                  <a:gd name="connsiteX6842" fmla="*/ 887429 w 1010331"/>
                  <a:gd name="connsiteY6842" fmla="*/ 234057 h 303641"/>
                  <a:gd name="connsiteX6843" fmla="*/ 891947 w 1010331"/>
                  <a:gd name="connsiteY6843" fmla="*/ 238576 h 303641"/>
                  <a:gd name="connsiteX6844" fmla="*/ 887429 w 1010331"/>
                  <a:gd name="connsiteY6844" fmla="*/ 243094 h 303641"/>
                  <a:gd name="connsiteX6845" fmla="*/ 882910 w 1010331"/>
                  <a:gd name="connsiteY6845" fmla="*/ 238576 h 303641"/>
                  <a:gd name="connsiteX6846" fmla="*/ 887429 w 1010331"/>
                  <a:gd name="connsiteY6846" fmla="*/ 234057 h 303641"/>
                  <a:gd name="connsiteX6847" fmla="*/ 887429 w 1010331"/>
                  <a:gd name="connsiteY6847" fmla="*/ 234057 h 303641"/>
                  <a:gd name="connsiteX6848" fmla="*/ 868451 w 1010331"/>
                  <a:gd name="connsiteY6848" fmla="*/ 234057 h 303641"/>
                  <a:gd name="connsiteX6849" fmla="*/ 872970 w 1010331"/>
                  <a:gd name="connsiteY6849" fmla="*/ 238576 h 303641"/>
                  <a:gd name="connsiteX6850" fmla="*/ 868451 w 1010331"/>
                  <a:gd name="connsiteY6850" fmla="*/ 243094 h 303641"/>
                  <a:gd name="connsiteX6851" fmla="*/ 863933 w 1010331"/>
                  <a:gd name="connsiteY6851" fmla="*/ 238576 h 303641"/>
                  <a:gd name="connsiteX6852" fmla="*/ 868451 w 1010331"/>
                  <a:gd name="connsiteY6852" fmla="*/ 234057 h 303641"/>
                  <a:gd name="connsiteX6853" fmla="*/ 868451 w 1010331"/>
                  <a:gd name="connsiteY6853" fmla="*/ 234057 h 303641"/>
                  <a:gd name="connsiteX6854" fmla="*/ 850377 w 1010331"/>
                  <a:gd name="connsiteY6854" fmla="*/ 234057 h 303641"/>
                  <a:gd name="connsiteX6855" fmla="*/ 854896 w 1010331"/>
                  <a:gd name="connsiteY6855" fmla="*/ 238576 h 303641"/>
                  <a:gd name="connsiteX6856" fmla="*/ 850377 w 1010331"/>
                  <a:gd name="connsiteY6856" fmla="*/ 243094 h 303641"/>
                  <a:gd name="connsiteX6857" fmla="*/ 845859 w 1010331"/>
                  <a:gd name="connsiteY6857" fmla="*/ 238576 h 303641"/>
                  <a:gd name="connsiteX6858" fmla="*/ 850377 w 1010331"/>
                  <a:gd name="connsiteY6858" fmla="*/ 234057 h 303641"/>
                  <a:gd name="connsiteX6859" fmla="*/ 850377 w 1010331"/>
                  <a:gd name="connsiteY6859" fmla="*/ 234057 h 303641"/>
                  <a:gd name="connsiteX6860" fmla="*/ 990450 w 1010331"/>
                  <a:gd name="connsiteY6860" fmla="*/ 225020 h 303641"/>
                  <a:gd name="connsiteX6861" fmla="*/ 994969 w 1010331"/>
                  <a:gd name="connsiteY6861" fmla="*/ 229539 h 303641"/>
                  <a:gd name="connsiteX6862" fmla="*/ 990450 w 1010331"/>
                  <a:gd name="connsiteY6862" fmla="*/ 234057 h 303641"/>
                  <a:gd name="connsiteX6863" fmla="*/ 985932 w 1010331"/>
                  <a:gd name="connsiteY6863" fmla="*/ 229539 h 303641"/>
                  <a:gd name="connsiteX6864" fmla="*/ 990450 w 1010331"/>
                  <a:gd name="connsiteY6864" fmla="*/ 225020 h 303641"/>
                  <a:gd name="connsiteX6865" fmla="*/ 990450 w 1010331"/>
                  <a:gd name="connsiteY6865" fmla="*/ 225020 h 303641"/>
                  <a:gd name="connsiteX6866" fmla="*/ 972376 w 1010331"/>
                  <a:gd name="connsiteY6866" fmla="*/ 225020 h 303641"/>
                  <a:gd name="connsiteX6867" fmla="*/ 976895 w 1010331"/>
                  <a:gd name="connsiteY6867" fmla="*/ 229539 h 303641"/>
                  <a:gd name="connsiteX6868" fmla="*/ 972376 w 1010331"/>
                  <a:gd name="connsiteY6868" fmla="*/ 234057 h 303641"/>
                  <a:gd name="connsiteX6869" fmla="*/ 967858 w 1010331"/>
                  <a:gd name="connsiteY6869" fmla="*/ 229539 h 303641"/>
                  <a:gd name="connsiteX6870" fmla="*/ 972376 w 1010331"/>
                  <a:gd name="connsiteY6870" fmla="*/ 225020 h 303641"/>
                  <a:gd name="connsiteX6871" fmla="*/ 972376 w 1010331"/>
                  <a:gd name="connsiteY6871" fmla="*/ 225020 h 303641"/>
                  <a:gd name="connsiteX6872" fmla="*/ 953399 w 1010331"/>
                  <a:gd name="connsiteY6872" fmla="*/ 225020 h 303641"/>
                  <a:gd name="connsiteX6873" fmla="*/ 957917 w 1010331"/>
                  <a:gd name="connsiteY6873" fmla="*/ 229539 h 303641"/>
                  <a:gd name="connsiteX6874" fmla="*/ 953399 w 1010331"/>
                  <a:gd name="connsiteY6874" fmla="*/ 234057 h 303641"/>
                  <a:gd name="connsiteX6875" fmla="*/ 948880 w 1010331"/>
                  <a:gd name="connsiteY6875" fmla="*/ 229539 h 303641"/>
                  <a:gd name="connsiteX6876" fmla="*/ 953399 w 1010331"/>
                  <a:gd name="connsiteY6876" fmla="*/ 225020 h 303641"/>
                  <a:gd name="connsiteX6877" fmla="*/ 953399 w 1010331"/>
                  <a:gd name="connsiteY6877" fmla="*/ 225020 h 303641"/>
                  <a:gd name="connsiteX6878" fmla="*/ 934421 w 1010331"/>
                  <a:gd name="connsiteY6878" fmla="*/ 225020 h 303641"/>
                  <a:gd name="connsiteX6879" fmla="*/ 938939 w 1010331"/>
                  <a:gd name="connsiteY6879" fmla="*/ 229539 h 303641"/>
                  <a:gd name="connsiteX6880" fmla="*/ 934421 w 1010331"/>
                  <a:gd name="connsiteY6880" fmla="*/ 234057 h 303641"/>
                  <a:gd name="connsiteX6881" fmla="*/ 929903 w 1010331"/>
                  <a:gd name="connsiteY6881" fmla="*/ 229539 h 303641"/>
                  <a:gd name="connsiteX6882" fmla="*/ 934421 w 1010331"/>
                  <a:gd name="connsiteY6882" fmla="*/ 225020 h 303641"/>
                  <a:gd name="connsiteX6883" fmla="*/ 934421 w 1010331"/>
                  <a:gd name="connsiteY6883" fmla="*/ 225020 h 303641"/>
                  <a:gd name="connsiteX6884" fmla="*/ 915443 w 1010331"/>
                  <a:gd name="connsiteY6884" fmla="*/ 225020 h 303641"/>
                  <a:gd name="connsiteX6885" fmla="*/ 919962 w 1010331"/>
                  <a:gd name="connsiteY6885" fmla="*/ 229539 h 303641"/>
                  <a:gd name="connsiteX6886" fmla="*/ 915443 w 1010331"/>
                  <a:gd name="connsiteY6886" fmla="*/ 234057 h 303641"/>
                  <a:gd name="connsiteX6887" fmla="*/ 910925 w 1010331"/>
                  <a:gd name="connsiteY6887" fmla="*/ 229539 h 303641"/>
                  <a:gd name="connsiteX6888" fmla="*/ 915443 w 1010331"/>
                  <a:gd name="connsiteY6888" fmla="*/ 225020 h 303641"/>
                  <a:gd name="connsiteX6889" fmla="*/ 915443 w 1010331"/>
                  <a:gd name="connsiteY6889" fmla="*/ 225020 h 303641"/>
                  <a:gd name="connsiteX6890" fmla="*/ 897369 w 1010331"/>
                  <a:gd name="connsiteY6890" fmla="*/ 225020 h 303641"/>
                  <a:gd name="connsiteX6891" fmla="*/ 901888 w 1010331"/>
                  <a:gd name="connsiteY6891" fmla="*/ 229539 h 303641"/>
                  <a:gd name="connsiteX6892" fmla="*/ 897369 w 1010331"/>
                  <a:gd name="connsiteY6892" fmla="*/ 234057 h 303641"/>
                  <a:gd name="connsiteX6893" fmla="*/ 892851 w 1010331"/>
                  <a:gd name="connsiteY6893" fmla="*/ 229539 h 303641"/>
                  <a:gd name="connsiteX6894" fmla="*/ 897369 w 1010331"/>
                  <a:gd name="connsiteY6894" fmla="*/ 225020 h 303641"/>
                  <a:gd name="connsiteX6895" fmla="*/ 897369 w 1010331"/>
                  <a:gd name="connsiteY6895" fmla="*/ 225020 h 303641"/>
                  <a:gd name="connsiteX6896" fmla="*/ 878392 w 1010331"/>
                  <a:gd name="connsiteY6896" fmla="*/ 225020 h 303641"/>
                  <a:gd name="connsiteX6897" fmla="*/ 882910 w 1010331"/>
                  <a:gd name="connsiteY6897" fmla="*/ 229539 h 303641"/>
                  <a:gd name="connsiteX6898" fmla="*/ 878392 w 1010331"/>
                  <a:gd name="connsiteY6898" fmla="*/ 234057 h 303641"/>
                  <a:gd name="connsiteX6899" fmla="*/ 873873 w 1010331"/>
                  <a:gd name="connsiteY6899" fmla="*/ 229539 h 303641"/>
                  <a:gd name="connsiteX6900" fmla="*/ 878392 w 1010331"/>
                  <a:gd name="connsiteY6900" fmla="*/ 225020 h 303641"/>
                  <a:gd name="connsiteX6901" fmla="*/ 878392 w 1010331"/>
                  <a:gd name="connsiteY6901" fmla="*/ 225020 h 303641"/>
                  <a:gd name="connsiteX6902" fmla="*/ 859414 w 1010331"/>
                  <a:gd name="connsiteY6902" fmla="*/ 225020 h 303641"/>
                  <a:gd name="connsiteX6903" fmla="*/ 863933 w 1010331"/>
                  <a:gd name="connsiteY6903" fmla="*/ 229539 h 303641"/>
                  <a:gd name="connsiteX6904" fmla="*/ 859414 w 1010331"/>
                  <a:gd name="connsiteY6904" fmla="*/ 234057 h 303641"/>
                  <a:gd name="connsiteX6905" fmla="*/ 854896 w 1010331"/>
                  <a:gd name="connsiteY6905" fmla="*/ 229539 h 303641"/>
                  <a:gd name="connsiteX6906" fmla="*/ 859414 w 1010331"/>
                  <a:gd name="connsiteY6906" fmla="*/ 225020 h 303641"/>
                  <a:gd name="connsiteX6907" fmla="*/ 859414 w 1010331"/>
                  <a:gd name="connsiteY6907" fmla="*/ 225020 h 303641"/>
                  <a:gd name="connsiteX6908" fmla="*/ 981413 w 1010331"/>
                  <a:gd name="connsiteY6908" fmla="*/ 214176 h 303641"/>
                  <a:gd name="connsiteX6909" fmla="*/ 985932 w 1010331"/>
                  <a:gd name="connsiteY6909" fmla="*/ 218694 h 303641"/>
                  <a:gd name="connsiteX6910" fmla="*/ 981413 w 1010331"/>
                  <a:gd name="connsiteY6910" fmla="*/ 223213 h 303641"/>
                  <a:gd name="connsiteX6911" fmla="*/ 976895 w 1010331"/>
                  <a:gd name="connsiteY6911" fmla="*/ 218694 h 303641"/>
                  <a:gd name="connsiteX6912" fmla="*/ 981413 w 1010331"/>
                  <a:gd name="connsiteY6912" fmla="*/ 214176 h 303641"/>
                  <a:gd name="connsiteX6913" fmla="*/ 981413 w 1010331"/>
                  <a:gd name="connsiteY6913" fmla="*/ 214176 h 303641"/>
                  <a:gd name="connsiteX6914" fmla="*/ 962436 w 1010331"/>
                  <a:gd name="connsiteY6914" fmla="*/ 214176 h 303641"/>
                  <a:gd name="connsiteX6915" fmla="*/ 966954 w 1010331"/>
                  <a:gd name="connsiteY6915" fmla="*/ 218694 h 303641"/>
                  <a:gd name="connsiteX6916" fmla="*/ 962436 w 1010331"/>
                  <a:gd name="connsiteY6916" fmla="*/ 223213 h 303641"/>
                  <a:gd name="connsiteX6917" fmla="*/ 957917 w 1010331"/>
                  <a:gd name="connsiteY6917" fmla="*/ 218694 h 303641"/>
                  <a:gd name="connsiteX6918" fmla="*/ 962436 w 1010331"/>
                  <a:gd name="connsiteY6918" fmla="*/ 214176 h 303641"/>
                  <a:gd name="connsiteX6919" fmla="*/ 962436 w 1010331"/>
                  <a:gd name="connsiteY6919" fmla="*/ 214176 h 303641"/>
                  <a:gd name="connsiteX6920" fmla="*/ 944362 w 1010331"/>
                  <a:gd name="connsiteY6920" fmla="*/ 214176 h 303641"/>
                  <a:gd name="connsiteX6921" fmla="*/ 948880 w 1010331"/>
                  <a:gd name="connsiteY6921" fmla="*/ 218694 h 303641"/>
                  <a:gd name="connsiteX6922" fmla="*/ 944362 w 1010331"/>
                  <a:gd name="connsiteY6922" fmla="*/ 223213 h 303641"/>
                  <a:gd name="connsiteX6923" fmla="*/ 939843 w 1010331"/>
                  <a:gd name="connsiteY6923" fmla="*/ 218694 h 303641"/>
                  <a:gd name="connsiteX6924" fmla="*/ 944362 w 1010331"/>
                  <a:gd name="connsiteY6924" fmla="*/ 214176 h 303641"/>
                  <a:gd name="connsiteX6925" fmla="*/ 944362 w 1010331"/>
                  <a:gd name="connsiteY6925" fmla="*/ 214176 h 303641"/>
                  <a:gd name="connsiteX6926" fmla="*/ 925384 w 1010331"/>
                  <a:gd name="connsiteY6926" fmla="*/ 214176 h 303641"/>
                  <a:gd name="connsiteX6927" fmla="*/ 929903 w 1010331"/>
                  <a:gd name="connsiteY6927" fmla="*/ 218694 h 303641"/>
                  <a:gd name="connsiteX6928" fmla="*/ 925384 w 1010331"/>
                  <a:gd name="connsiteY6928" fmla="*/ 223213 h 303641"/>
                  <a:gd name="connsiteX6929" fmla="*/ 920866 w 1010331"/>
                  <a:gd name="connsiteY6929" fmla="*/ 218694 h 303641"/>
                  <a:gd name="connsiteX6930" fmla="*/ 925384 w 1010331"/>
                  <a:gd name="connsiteY6930" fmla="*/ 214176 h 303641"/>
                  <a:gd name="connsiteX6931" fmla="*/ 925384 w 1010331"/>
                  <a:gd name="connsiteY6931" fmla="*/ 214176 h 303641"/>
                  <a:gd name="connsiteX6932" fmla="*/ 906406 w 1010331"/>
                  <a:gd name="connsiteY6932" fmla="*/ 214176 h 303641"/>
                  <a:gd name="connsiteX6933" fmla="*/ 910925 w 1010331"/>
                  <a:gd name="connsiteY6933" fmla="*/ 218694 h 303641"/>
                  <a:gd name="connsiteX6934" fmla="*/ 906406 w 1010331"/>
                  <a:gd name="connsiteY6934" fmla="*/ 223213 h 303641"/>
                  <a:gd name="connsiteX6935" fmla="*/ 901888 w 1010331"/>
                  <a:gd name="connsiteY6935" fmla="*/ 218694 h 303641"/>
                  <a:gd name="connsiteX6936" fmla="*/ 906406 w 1010331"/>
                  <a:gd name="connsiteY6936" fmla="*/ 214176 h 303641"/>
                  <a:gd name="connsiteX6937" fmla="*/ 906406 w 1010331"/>
                  <a:gd name="connsiteY6937" fmla="*/ 214176 h 303641"/>
                  <a:gd name="connsiteX6938" fmla="*/ 887429 w 1010331"/>
                  <a:gd name="connsiteY6938" fmla="*/ 214176 h 303641"/>
                  <a:gd name="connsiteX6939" fmla="*/ 891947 w 1010331"/>
                  <a:gd name="connsiteY6939" fmla="*/ 218694 h 303641"/>
                  <a:gd name="connsiteX6940" fmla="*/ 887429 w 1010331"/>
                  <a:gd name="connsiteY6940" fmla="*/ 223213 h 303641"/>
                  <a:gd name="connsiteX6941" fmla="*/ 882910 w 1010331"/>
                  <a:gd name="connsiteY6941" fmla="*/ 218694 h 303641"/>
                  <a:gd name="connsiteX6942" fmla="*/ 887429 w 1010331"/>
                  <a:gd name="connsiteY6942" fmla="*/ 214176 h 303641"/>
                  <a:gd name="connsiteX6943" fmla="*/ 887429 w 1010331"/>
                  <a:gd name="connsiteY6943" fmla="*/ 214176 h 303641"/>
                  <a:gd name="connsiteX6944" fmla="*/ 868451 w 1010331"/>
                  <a:gd name="connsiteY6944" fmla="*/ 214176 h 303641"/>
                  <a:gd name="connsiteX6945" fmla="*/ 872970 w 1010331"/>
                  <a:gd name="connsiteY6945" fmla="*/ 218694 h 303641"/>
                  <a:gd name="connsiteX6946" fmla="*/ 868451 w 1010331"/>
                  <a:gd name="connsiteY6946" fmla="*/ 223213 h 303641"/>
                  <a:gd name="connsiteX6947" fmla="*/ 863933 w 1010331"/>
                  <a:gd name="connsiteY6947" fmla="*/ 218694 h 303641"/>
                  <a:gd name="connsiteX6948" fmla="*/ 868451 w 1010331"/>
                  <a:gd name="connsiteY6948" fmla="*/ 214176 h 303641"/>
                  <a:gd name="connsiteX6949" fmla="*/ 868451 w 1010331"/>
                  <a:gd name="connsiteY6949" fmla="*/ 214176 h 303641"/>
                  <a:gd name="connsiteX6950" fmla="*/ 850377 w 1010331"/>
                  <a:gd name="connsiteY6950" fmla="*/ 214176 h 303641"/>
                  <a:gd name="connsiteX6951" fmla="*/ 854896 w 1010331"/>
                  <a:gd name="connsiteY6951" fmla="*/ 218694 h 303641"/>
                  <a:gd name="connsiteX6952" fmla="*/ 850377 w 1010331"/>
                  <a:gd name="connsiteY6952" fmla="*/ 223213 h 303641"/>
                  <a:gd name="connsiteX6953" fmla="*/ 845859 w 1010331"/>
                  <a:gd name="connsiteY6953" fmla="*/ 218694 h 303641"/>
                  <a:gd name="connsiteX6954" fmla="*/ 850377 w 1010331"/>
                  <a:gd name="connsiteY6954" fmla="*/ 214176 h 303641"/>
                  <a:gd name="connsiteX6955" fmla="*/ 850377 w 1010331"/>
                  <a:gd name="connsiteY6955" fmla="*/ 214176 h 303641"/>
                  <a:gd name="connsiteX6956" fmla="*/ 972376 w 1010331"/>
                  <a:gd name="connsiteY6956" fmla="*/ 204235 h 303641"/>
                  <a:gd name="connsiteX6957" fmla="*/ 976895 w 1010331"/>
                  <a:gd name="connsiteY6957" fmla="*/ 208754 h 303641"/>
                  <a:gd name="connsiteX6958" fmla="*/ 972376 w 1010331"/>
                  <a:gd name="connsiteY6958" fmla="*/ 213272 h 303641"/>
                  <a:gd name="connsiteX6959" fmla="*/ 967858 w 1010331"/>
                  <a:gd name="connsiteY6959" fmla="*/ 208754 h 303641"/>
                  <a:gd name="connsiteX6960" fmla="*/ 972376 w 1010331"/>
                  <a:gd name="connsiteY6960" fmla="*/ 204235 h 303641"/>
                  <a:gd name="connsiteX6961" fmla="*/ 972376 w 1010331"/>
                  <a:gd name="connsiteY6961" fmla="*/ 204235 h 303641"/>
                  <a:gd name="connsiteX6962" fmla="*/ 953399 w 1010331"/>
                  <a:gd name="connsiteY6962" fmla="*/ 204235 h 303641"/>
                  <a:gd name="connsiteX6963" fmla="*/ 957917 w 1010331"/>
                  <a:gd name="connsiteY6963" fmla="*/ 208754 h 303641"/>
                  <a:gd name="connsiteX6964" fmla="*/ 953399 w 1010331"/>
                  <a:gd name="connsiteY6964" fmla="*/ 213272 h 303641"/>
                  <a:gd name="connsiteX6965" fmla="*/ 948880 w 1010331"/>
                  <a:gd name="connsiteY6965" fmla="*/ 208754 h 303641"/>
                  <a:gd name="connsiteX6966" fmla="*/ 953399 w 1010331"/>
                  <a:gd name="connsiteY6966" fmla="*/ 204235 h 303641"/>
                  <a:gd name="connsiteX6967" fmla="*/ 953399 w 1010331"/>
                  <a:gd name="connsiteY6967" fmla="*/ 204235 h 303641"/>
                  <a:gd name="connsiteX6968" fmla="*/ 934421 w 1010331"/>
                  <a:gd name="connsiteY6968" fmla="*/ 204235 h 303641"/>
                  <a:gd name="connsiteX6969" fmla="*/ 938939 w 1010331"/>
                  <a:gd name="connsiteY6969" fmla="*/ 208754 h 303641"/>
                  <a:gd name="connsiteX6970" fmla="*/ 934421 w 1010331"/>
                  <a:gd name="connsiteY6970" fmla="*/ 213272 h 303641"/>
                  <a:gd name="connsiteX6971" fmla="*/ 929903 w 1010331"/>
                  <a:gd name="connsiteY6971" fmla="*/ 208754 h 303641"/>
                  <a:gd name="connsiteX6972" fmla="*/ 934421 w 1010331"/>
                  <a:gd name="connsiteY6972" fmla="*/ 204235 h 303641"/>
                  <a:gd name="connsiteX6973" fmla="*/ 934421 w 1010331"/>
                  <a:gd name="connsiteY6973" fmla="*/ 204235 h 303641"/>
                  <a:gd name="connsiteX6974" fmla="*/ 915443 w 1010331"/>
                  <a:gd name="connsiteY6974" fmla="*/ 204235 h 303641"/>
                  <a:gd name="connsiteX6975" fmla="*/ 919962 w 1010331"/>
                  <a:gd name="connsiteY6975" fmla="*/ 208754 h 303641"/>
                  <a:gd name="connsiteX6976" fmla="*/ 915443 w 1010331"/>
                  <a:gd name="connsiteY6976" fmla="*/ 213272 h 303641"/>
                  <a:gd name="connsiteX6977" fmla="*/ 910925 w 1010331"/>
                  <a:gd name="connsiteY6977" fmla="*/ 208754 h 303641"/>
                  <a:gd name="connsiteX6978" fmla="*/ 915443 w 1010331"/>
                  <a:gd name="connsiteY6978" fmla="*/ 204235 h 303641"/>
                  <a:gd name="connsiteX6979" fmla="*/ 915443 w 1010331"/>
                  <a:gd name="connsiteY6979" fmla="*/ 204235 h 303641"/>
                  <a:gd name="connsiteX6980" fmla="*/ 897369 w 1010331"/>
                  <a:gd name="connsiteY6980" fmla="*/ 204235 h 303641"/>
                  <a:gd name="connsiteX6981" fmla="*/ 901888 w 1010331"/>
                  <a:gd name="connsiteY6981" fmla="*/ 208754 h 303641"/>
                  <a:gd name="connsiteX6982" fmla="*/ 897369 w 1010331"/>
                  <a:gd name="connsiteY6982" fmla="*/ 213272 h 303641"/>
                  <a:gd name="connsiteX6983" fmla="*/ 892851 w 1010331"/>
                  <a:gd name="connsiteY6983" fmla="*/ 208754 h 303641"/>
                  <a:gd name="connsiteX6984" fmla="*/ 897369 w 1010331"/>
                  <a:gd name="connsiteY6984" fmla="*/ 204235 h 303641"/>
                  <a:gd name="connsiteX6985" fmla="*/ 897369 w 1010331"/>
                  <a:gd name="connsiteY6985" fmla="*/ 204235 h 303641"/>
                  <a:gd name="connsiteX6986" fmla="*/ 878392 w 1010331"/>
                  <a:gd name="connsiteY6986" fmla="*/ 204235 h 303641"/>
                  <a:gd name="connsiteX6987" fmla="*/ 882910 w 1010331"/>
                  <a:gd name="connsiteY6987" fmla="*/ 208754 h 303641"/>
                  <a:gd name="connsiteX6988" fmla="*/ 878392 w 1010331"/>
                  <a:gd name="connsiteY6988" fmla="*/ 213272 h 303641"/>
                  <a:gd name="connsiteX6989" fmla="*/ 873873 w 1010331"/>
                  <a:gd name="connsiteY6989" fmla="*/ 208754 h 303641"/>
                  <a:gd name="connsiteX6990" fmla="*/ 878392 w 1010331"/>
                  <a:gd name="connsiteY6990" fmla="*/ 204235 h 303641"/>
                  <a:gd name="connsiteX6991" fmla="*/ 878392 w 1010331"/>
                  <a:gd name="connsiteY6991" fmla="*/ 204235 h 303641"/>
                  <a:gd name="connsiteX6992" fmla="*/ 859414 w 1010331"/>
                  <a:gd name="connsiteY6992" fmla="*/ 204235 h 303641"/>
                  <a:gd name="connsiteX6993" fmla="*/ 863933 w 1010331"/>
                  <a:gd name="connsiteY6993" fmla="*/ 208754 h 303641"/>
                  <a:gd name="connsiteX6994" fmla="*/ 859414 w 1010331"/>
                  <a:gd name="connsiteY6994" fmla="*/ 213272 h 303641"/>
                  <a:gd name="connsiteX6995" fmla="*/ 854896 w 1010331"/>
                  <a:gd name="connsiteY6995" fmla="*/ 208754 h 303641"/>
                  <a:gd name="connsiteX6996" fmla="*/ 859414 w 1010331"/>
                  <a:gd name="connsiteY6996" fmla="*/ 204235 h 303641"/>
                  <a:gd name="connsiteX6997" fmla="*/ 859414 w 1010331"/>
                  <a:gd name="connsiteY6997" fmla="*/ 204235 h 303641"/>
                  <a:gd name="connsiteX6998" fmla="*/ 981413 w 1010331"/>
                  <a:gd name="connsiteY6998" fmla="*/ 193391 h 303641"/>
                  <a:gd name="connsiteX6999" fmla="*/ 985932 w 1010331"/>
                  <a:gd name="connsiteY6999" fmla="*/ 197909 h 303641"/>
                  <a:gd name="connsiteX7000" fmla="*/ 981413 w 1010331"/>
                  <a:gd name="connsiteY7000" fmla="*/ 202428 h 303641"/>
                  <a:gd name="connsiteX7001" fmla="*/ 976895 w 1010331"/>
                  <a:gd name="connsiteY7001" fmla="*/ 197909 h 303641"/>
                  <a:gd name="connsiteX7002" fmla="*/ 981413 w 1010331"/>
                  <a:gd name="connsiteY7002" fmla="*/ 193391 h 303641"/>
                  <a:gd name="connsiteX7003" fmla="*/ 981413 w 1010331"/>
                  <a:gd name="connsiteY7003" fmla="*/ 193391 h 303641"/>
                  <a:gd name="connsiteX7004" fmla="*/ 962436 w 1010331"/>
                  <a:gd name="connsiteY7004" fmla="*/ 193391 h 303641"/>
                  <a:gd name="connsiteX7005" fmla="*/ 966954 w 1010331"/>
                  <a:gd name="connsiteY7005" fmla="*/ 197909 h 303641"/>
                  <a:gd name="connsiteX7006" fmla="*/ 962436 w 1010331"/>
                  <a:gd name="connsiteY7006" fmla="*/ 202428 h 303641"/>
                  <a:gd name="connsiteX7007" fmla="*/ 957917 w 1010331"/>
                  <a:gd name="connsiteY7007" fmla="*/ 197909 h 303641"/>
                  <a:gd name="connsiteX7008" fmla="*/ 962436 w 1010331"/>
                  <a:gd name="connsiteY7008" fmla="*/ 193391 h 303641"/>
                  <a:gd name="connsiteX7009" fmla="*/ 962436 w 1010331"/>
                  <a:gd name="connsiteY7009" fmla="*/ 193391 h 303641"/>
                  <a:gd name="connsiteX7010" fmla="*/ 944362 w 1010331"/>
                  <a:gd name="connsiteY7010" fmla="*/ 193391 h 303641"/>
                  <a:gd name="connsiteX7011" fmla="*/ 948880 w 1010331"/>
                  <a:gd name="connsiteY7011" fmla="*/ 197909 h 303641"/>
                  <a:gd name="connsiteX7012" fmla="*/ 944362 w 1010331"/>
                  <a:gd name="connsiteY7012" fmla="*/ 202428 h 303641"/>
                  <a:gd name="connsiteX7013" fmla="*/ 939843 w 1010331"/>
                  <a:gd name="connsiteY7013" fmla="*/ 197909 h 303641"/>
                  <a:gd name="connsiteX7014" fmla="*/ 944362 w 1010331"/>
                  <a:gd name="connsiteY7014" fmla="*/ 193391 h 303641"/>
                  <a:gd name="connsiteX7015" fmla="*/ 944362 w 1010331"/>
                  <a:gd name="connsiteY7015" fmla="*/ 193391 h 303641"/>
                  <a:gd name="connsiteX7016" fmla="*/ 925384 w 1010331"/>
                  <a:gd name="connsiteY7016" fmla="*/ 193391 h 303641"/>
                  <a:gd name="connsiteX7017" fmla="*/ 929903 w 1010331"/>
                  <a:gd name="connsiteY7017" fmla="*/ 197909 h 303641"/>
                  <a:gd name="connsiteX7018" fmla="*/ 925384 w 1010331"/>
                  <a:gd name="connsiteY7018" fmla="*/ 202428 h 303641"/>
                  <a:gd name="connsiteX7019" fmla="*/ 920866 w 1010331"/>
                  <a:gd name="connsiteY7019" fmla="*/ 197909 h 303641"/>
                  <a:gd name="connsiteX7020" fmla="*/ 925384 w 1010331"/>
                  <a:gd name="connsiteY7020" fmla="*/ 193391 h 303641"/>
                  <a:gd name="connsiteX7021" fmla="*/ 925384 w 1010331"/>
                  <a:gd name="connsiteY7021" fmla="*/ 193391 h 303641"/>
                  <a:gd name="connsiteX7022" fmla="*/ 906406 w 1010331"/>
                  <a:gd name="connsiteY7022" fmla="*/ 193391 h 303641"/>
                  <a:gd name="connsiteX7023" fmla="*/ 910925 w 1010331"/>
                  <a:gd name="connsiteY7023" fmla="*/ 197909 h 303641"/>
                  <a:gd name="connsiteX7024" fmla="*/ 906406 w 1010331"/>
                  <a:gd name="connsiteY7024" fmla="*/ 202428 h 303641"/>
                  <a:gd name="connsiteX7025" fmla="*/ 901888 w 1010331"/>
                  <a:gd name="connsiteY7025" fmla="*/ 197909 h 303641"/>
                  <a:gd name="connsiteX7026" fmla="*/ 906406 w 1010331"/>
                  <a:gd name="connsiteY7026" fmla="*/ 193391 h 303641"/>
                  <a:gd name="connsiteX7027" fmla="*/ 906406 w 1010331"/>
                  <a:gd name="connsiteY7027" fmla="*/ 193391 h 303641"/>
                  <a:gd name="connsiteX7028" fmla="*/ 887429 w 1010331"/>
                  <a:gd name="connsiteY7028" fmla="*/ 193391 h 303641"/>
                  <a:gd name="connsiteX7029" fmla="*/ 891947 w 1010331"/>
                  <a:gd name="connsiteY7029" fmla="*/ 197909 h 303641"/>
                  <a:gd name="connsiteX7030" fmla="*/ 887429 w 1010331"/>
                  <a:gd name="connsiteY7030" fmla="*/ 202428 h 303641"/>
                  <a:gd name="connsiteX7031" fmla="*/ 882910 w 1010331"/>
                  <a:gd name="connsiteY7031" fmla="*/ 197909 h 303641"/>
                  <a:gd name="connsiteX7032" fmla="*/ 887429 w 1010331"/>
                  <a:gd name="connsiteY7032" fmla="*/ 193391 h 303641"/>
                  <a:gd name="connsiteX7033" fmla="*/ 887429 w 1010331"/>
                  <a:gd name="connsiteY7033" fmla="*/ 193391 h 303641"/>
                  <a:gd name="connsiteX7034" fmla="*/ 868451 w 1010331"/>
                  <a:gd name="connsiteY7034" fmla="*/ 193391 h 303641"/>
                  <a:gd name="connsiteX7035" fmla="*/ 872970 w 1010331"/>
                  <a:gd name="connsiteY7035" fmla="*/ 197909 h 303641"/>
                  <a:gd name="connsiteX7036" fmla="*/ 868451 w 1010331"/>
                  <a:gd name="connsiteY7036" fmla="*/ 202428 h 303641"/>
                  <a:gd name="connsiteX7037" fmla="*/ 863933 w 1010331"/>
                  <a:gd name="connsiteY7037" fmla="*/ 197909 h 303641"/>
                  <a:gd name="connsiteX7038" fmla="*/ 868451 w 1010331"/>
                  <a:gd name="connsiteY7038" fmla="*/ 193391 h 303641"/>
                  <a:gd name="connsiteX7039" fmla="*/ 868451 w 1010331"/>
                  <a:gd name="connsiteY7039" fmla="*/ 193391 h 303641"/>
                  <a:gd name="connsiteX7040" fmla="*/ 850377 w 1010331"/>
                  <a:gd name="connsiteY7040" fmla="*/ 193391 h 303641"/>
                  <a:gd name="connsiteX7041" fmla="*/ 854896 w 1010331"/>
                  <a:gd name="connsiteY7041" fmla="*/ 197909 h 303641"/>
                  <a:gd name="connsiteX7042" fmla="*/ 850377 w 1010331"/>
                  <a:gd name="connsiteY7042" fmla="*/ 202428 h 303641"/>
                  <a:gd name="connsiteX7043" fmla="*/ 845859 w 1010331"/>
                  <a:gd name="connsiteY7043" fmla="*/ 197909 h 303641"/>
                  <a:gd name="connsiteX7044" fmla="*/ 850377 w 1010331"/>
                  <a:gd name="connsiteY7044" fmla="*/ 193391 h 303641"/>
                  <a:gd name="connsiteX7045" fmla="*/ 850377 w 1010331"/>
                  <a:gd name="connsiteY7045" fmla="*/ 193391 h 303641"/>
                  <a:gd name="connsiteX7046" fmla="*/ 972376 w 1010331"/>
                  <a:gd name="connsiteY7046" fmla="*/ 184354 h 303641"/>
                  <a:gd name="connsiteX7047" fmla="*/ 976895 w 1010331"/>
                  <a:gd name="connsiteY7047" fmla="*/ 188872 h 303641"/>
                  <a:gd name="connsiteX7048" fmla="*/ 972376 w 1010331"/>
                  <a:gd name="connsiteY7048" fmla="*/ 193391 h 303641"/>
                  <a:gd name="connsiteX7049" fmla="*/ 967858 w 1010331"/>
                  <a:gd name="connsiteY7049" fmla="*/ 188872 h 303641"/>
                  <a:gd name="connsiteX7050" fmla="*/ 972376 w 1010331"/>
                  <a:gd name="connsiteY7050" fmla="*/ 184354 h 303641"/>
                  <a:gd name="connsiteX7051" fmla="*/ 972376 w 1010331"/>
                  <a:gd name="connsiteY7051" fmla="*/ 184354 h 303641"/>
                  <a:gd name="connsiteX7052" fmla="*/ 953399 w 1010331"/>
                  <a:gd name="connsiteY7052" fmla="*/ 184354 h 303641"/>
                  <a:gd name="connsiteX7053" fmla="*/ 957917 w 1010331"/>
                  <a:gd name="connsiteY7053" fmla="*/ 188872 h 303641"/>
                  <a:gd name="connsiteX7054" fmla="*/ 953399 w 1010331"/>
                  <a:gd name="connsiteY7054" fmla="*/ 193391 h 303641"/>
                  <a:gd name="connsiteX7055" fmla="*/ 948880 w 1010331"/>
                  <a:gd name="connsiteY7055" fmla="*/ 188872 h 303641"/>
                  <a:gd name="connsiteX7056" fmla="*/ 953399 w 1010331"/>
                  <a:gd name="connsiteY7056" fmla="*/ 184354 h 303641"/>
                  <a:gd name="connsiteX7057" fmla="*/ 953399 w 1010331"/>
                  <a:gd name="connsiteY7057" fmla="*/ 184354 h 303641"/>
                  <a:gd name="connsiteX7058" fmla="*/ 934421 w 1010331"/>
                  <a:gd name="connsiteY7058" fmla="*/ 184354 h 303641"/>
                  <a:gd name="connsiteX7059" fmla="*/ 938939 w 1010331"/>
                  <a:gd name="connsiteY7059" fmla="*/ 188872 h 303641"/>
                  <a:gd name="connsiteX7060" fmla="*/ 934421 w 1010331"/>
                  <a:gd name="connsiteY7060" fmla="*/ 193391 h 303641"/>
                  <a:gd name="connsiteX7061" fmla="*/ 929903 w 1010331"/>
                  <a:gd name="connsiteY7061" fmla="*/ 188872 h 303641"/>
                  <a:gd name="connsiteX7062" fmla="*/ 934421 w 1010331"/>
                  <a:gd name="connsiteY7062" fmla="*/ 184354 h 303641"/>
                  <a:gd name="connsiteX7063" fmla="*/ 934421 w 1010331"/>
                  <a:gd name="connsiteY7063" fmla="*/ 184354 h 303641"/>
                  <a:gd name="connsiteX7064" fmla="*/ 915443 w 1010331"/>
                  <a:gd name="connsiteY7064" fmla="*/ 184354 h 303641"/>
                  <a:gd name="connsiteX7065" fmla="*/ 919962 w 1010331"/>
                  <a:gd name="connsiteY7065" fmla="*/ 188872 h 303641"/>
                  <a:gd name="connsiteX7066" fmla="*/ 915443 w 1010331"/>
                  <a:gd name="connsiteY7066" fmla="*/ 193391 h 303641"/>
                  <a:gd name="connsiteX7067" fmla="*/ 910925 w 1010331"/>
                  <a:gd name="connsiteY7067" fmla="*/ 188872 h 303641"/>
                  <a:gd name="connsiteX7068" fmla="*/ 915443 w 1010331"/>
                  <a:gd name="connsiteY7068" fmla="*/ 184354 h 303641"/>
                  <a:gd name="connsiteX7069" fmla="*/ 915443 w 1010331"/>
                  <a:gd name="connsiteY7069" fmla="*/ 184354 h 303641"/>
                  <a:gd name="connsiteX7070" fmla="*/ 897369 w 1010331"/>
                  <a:gd name="connsiteY7070" fmla="*/ 184354 h 303641"/>
                  <a:gd name="connsiteX7071" fmla="*/ 901888 w 1010331"/>
                  <a:gd name="connsiteY7071" fmla="*/ 188872 h 303641"/>
                  <a:gd name="connsiteX7072" fmla="*/ 897369 w 1010331"/>
                  <a:gd name="connsiteY7072" fmla="*/ 193391 h 303641"/>
                  <a:gd name="connsiteX7073" fmla="*/ 892851 w 1010331"/>
                  <a:gd name="connsiteY7073" fmla="*/ 188872 h 303641"/>
                  <a:gd name="connsiteX7074" fmla="*/ 897369 w 1010331"/>
                  <a:gd name="connsiteY7074" fmla="*/ 184354 h 303641"/>
                  <a:gd name="connsiteX7075" fmla="*/ 897369 w 1010331"/>
                  <a:gd name="connsiteY7075" fmla="*/ 184354 h 303641"/>
                  <a:gd name="connsiteX7076" fmla="*/ 878392 w 1010331"/>
                  <a:gd name="connsiteY7076" fmla="*/ 184354 h 303641"/>
                  <a:gd name="connsiteX7077" fmla="*/ 882910 w 1010331"/>
                  <a:gd name="connsiteY7077" fmla="*/ 188872 h 303641"/>
                  <a:gd name="connsiteX7078" fmla="*/ 878392 w 1010331"/>
                  <a:gd name="connsiteY7078" fmla="*/ 193391 h 303641"/>
                  <a:gd name="connsiteX7079" fmla="*/ 873873 w 1010331"/>
                  <a:gd name="connsiteY7079" fmla="*/ 188872 h 303641"/>
                  <a:gd name="connsiteX7080" fmla="*/ 878392 w 1010331"/>
                  <a:gd name="connsiteY7080" fmla="*/ 184354 h 303641"/>
                  <a:gd name="connsiteX7081" fmla="*/ 878392 w 1010331"/>
                  <a:gd name="connsiteY7081" fmla="*/ 184354 h 303641"/>
                  <a:gd name="connsiteX7082" fmla="*/ 859414 w 1010331"/>
                  <a:gd name="connsiteY7082" fmla="*/ 184354 h 303641"/>
                  <a:gd name="connsiteX7083" fmla="*/ 863933 w 1010331"/>
                  <a:gd name="connsiteY7083" fmla="*/ 188872 h 303641"/>
                  <a:gd name="connsiteX7084" fmla="*/ 859414 w 1010331"/>
                  <a:gd name="connsiteY7084" fmla="*/ 193391 h 303641"/>
                  <a:gd name="connsiteX7085" fmla="*/ 854896 w 1010331"/>
                  <a:gd name="connsiteY7085" fmla="*/ 188872 h 303641"/>
                  <a:gd name="connsiteX7086" fmla="*/ 859414 w 1010331"/>
                  <a:gd name="connsiteY7086" fmla="*/ 184354 h 303641"/>
                  <a:gd name="connsiteX7087" fmla="*/ 859414 w 1010331"/>
                  <a:gd name="connsiteY7087" fmla="*/ 184354 h 303641"/>
                  <a:gd name="connsiteX7088" fmla="*/ 962436 w 1010331"/>
                  <a:gd name="connsiteY7088" fmla="*/ 173510 h 303641"/>
                  <a:gd name="connsiteX7089" fmla="*/ 966954 w 1010331"/>
                  <a:gd name="connsiteY7089" fmla="*/ 178028 h 303641"/>
                  <a:gd name="connsiteX7090" fmla="*/ 962436 w 1010331"/>
                  <a:gd name="connsiteY7090" fmla="*/ 182546 h 303641"/>
                  <a:gd name="connsiteX7091" fmla="*/ 957917 w 1010331"/>
                  <a:gd name="connsiteY7091" fmla="*/ 178028 h 303641"/>
                  <a:gd name="connsiteX7092" fmla="*/ 962436 w 1010331"/>
                  <a:gd name="connsiteY7092" fmla="*/ 173510 h 303641"/>
                  <a:gd name="connsiteX7093" fmla="*/ 962436 w 1010331"/>
                  <a:gd name="connsiteY7093" fmla="*/ 173510 h 303641"/>
                  <a:gd name="connsiteX7094" fmla="*/ 944362 w 1010331"/>
                  <a:gd name="connsiteY7094" fmla="*/ 173510 h 303641"/>
                  <a:gd name="connsiteX7095" fmla="*/ 948880 w 1010331"/>
                  <a:gd name="connsiteY7095" fmla="*/ 178028 h 303641"/>
                  <a:gd name="connsiteX7096" fmla="*/ 944362 w 1010331"/>
                  <a:gd name="connsiteY7096" fmla="*/ 182546 h 303641"/>
                  <a:gd name="connsiteX7097" fmla="*/ 939843 w 1010331"/>
                  <a:gd name="connsiteY7097" fmla="*/ 178028 h 303641"/>
                  <a:gd name="connsiteX7098" fmla="*/ 944362 w 1010331"/>
                  <a:gd name="connsiteY7098" fmla="*/ 173510 h 303641"/>
                  <a:gd name="connsiteX7099" fmla="*/ 944362 w 1010331"/>
                  <a:gd name="connsiteY7099" fmla="*/ 173510 h 303641"/>
                  <a:gd name="connsiteX7100" fmla="*/ 925384 w 1010331"/>
                  <a:gd name="connsiteY7100" fmla="*/ 173510 h 303641"/>
                  <a:gd name="connsiteX7101" fmla="*/ 929903 w 1010331"/>
                  <a:gd name="connsiteY7101" fmla="*/ 178028 h 303641"/>
                  <a:gd name="connsiteX7102" fmla="*/ 925384 w 1010331"/>
                  <a:gd name="connsiteY7102" fmla="*/ 182546 h 303641"/>
                  <a:gd name="connsiteX7103" fmla="*/ 920866 w 1010331"/>
                  <a:gd name="connsiteY7103" fmla="*/ 178028 h 303641"/>
                  <a:gd name="connsiteX7104" fmla="*/ 925384 w 1010331"/>
                  <a:gd name="connsiteY7104" fmla="*/ 173510 h 303641"/>
                  <a:gd name="connsiteX7105" fmla="*/ 925384 w 1010331"/>
                  <a:gd name="connsiteY7105" fmla="*/ 173510 h 303641"/>
                  <a:gd name="connsiteX7106" fmla="*/ 906406 w 1010331"/>
                  <a:gd name="connsiteY7106" fmla="*/ 173510 h 303641"/>
                  <a:gd name="connsiteX7107" fmla="*/ 910925 w 1010331"/>
                  <a:gd name="connsiteY7107" fmla="*/ 178028 h 303641"/>
                  <a:gd name="connsiteX7108" fmla="*/ 906406 w 1010331"/>
                  <a:gd name="connsiteY7108" fmla="*/ 182546 h 303641"/>
                  <a:gd name="connsiteX7109" fmla="*/ 901888 w 1010331"/>
                  <a:gd name="connsiteY7109" fmla="*/ 178028 h 303641"/>
                  <a:gd name="connsiteX7110" fmla="*/ 906406 w 1010331"/>
                  <a:gd name="connsiteY7110" fmla="*/ 173510 h 303641"/>
                  <a:gd name="connsiteX7111" fmla="*/ 906406 w 1010331"/>
                  <a:gd name="connsiteY7111" fmla="*/ 173510 h 303641"/>
                  <a:gd name="connsiteX7112" fmla="*/ 887429 w 1010331"/>
                  <a:gd name="connsiteY7112" fmla="*/ 173510 h 303641"/>
                  <a:gd name="connsiteX7113" fmla="*/ 891947 w 1010331"/>
                  <a:gd name="connsiteY7113" fmla="*/ 178028 h 303641"/>
                  <a:gd name="connsiteX7114" fmla="*/ 887429 w 1010331"/>
                  <a:gd name="connsiteY7114" fmla="*/ 182546 h 303641"/>
                  <a:gd name="connsiteX7115" fmla="*/ 882910 w 1010331"/>
                  <a:gd name="connsiteY7115" fmla="*/ 178028 h 303641"/>
                  <a:gd name="connsiteX7116" fmla="*/ 887429 w 1010331"/>
                  <a:gd name="connsiteY7116" fmla="*/ 173510 h 303641"/>
                  <a:gd name="connsiteX7117" fmla="*/ 887429 w 1010331"/>
                  <a:gd name="connsiteY7117" fmla="*/ 173510 h 303641"/>
                  <a:gd name="connsiteX7118" fmla="*/ 868451 w 1010331"/>
                  <a:gd name="connsiteY7118" fmla="*/ 173510 h 303641"/>
                  <a:gd name="connsiteX7119" fmla="*/ 872970 w 1010331"/>
                  <a:gd name="connsiteY7119" fmla="*/ 178028 h 303641"/>
                  <a:gd name="connsiteX7120" fmla="*/ 868451 w 1010331"/>
                  <a:gd name="connsiteY7120" fmla="*/ 182546 h 303641"/>
                  <a:gd name="connsiteX7121" fmla="*/ 863933 w 1010331"/>
                  <a:gd name="connsiteY7121" fmla="*/ 178028 h 303641"/>
                  <a:gd name="connsiteX7122" fmla="*/ 868451 w 1010331"/>
                  <a:gd name="connsiteY7122" fmla="*/ 173510 h 303641"/>
                  <a:gd name="connsiteX7123" fmla="*/ 868451 w 1010331"/>
                  <a:gd name="connsiteY7123" fmla="*/ 173510 h 303641"/>
                  <a:gd name="connsiteX7124" fmla="*/ 850377 w 1010331"/>
                  <a:gd name="connsiteY7124" fmla="*/ 173510 h 303641"/>
                  <a:gd name="connsiteX7125" fmla="*/ 854896 w 1010331"/>
                  <a:gd name="connsiteY7125" fmla="*/ 178028 h 303641"/>
                  <a:gd name="connsiteX7126" fmla="*/ 850377 w 1010331"/>
                  <a:gd name="connsiteY7126" fmla="*/ 182546 h 303641"/>
                  <a:gd name="connsiteX7127" fmla="*/ 845859 w 1010331"/>
                  <a:gd name="connsiteY7127" fmla="*/ 178028 h 303641"/>
                  <a:gd name="connsiteX7128" fmla="*/ 850377 w 1010331"/>
                  <a:gd name="connsiteY7128" fmla="*/ 173510 h 303641"/>
                  <a:gd name="connsiteX7129" fmla="*/ 850377 w 1010331"/>
                  <a:gd name="connsiteY7129" fmla="*/ 173510 h 303641"/>
                  <a:gd name="connsiteX7130" fmla="*/ 972376 w 1010331"/>
                  <a:gd name="connsiteY7130" fmla="*/ 163569 h 303641"/>
                  <a:gd name="connsiteX7131" fmla="*/ 976895 w 1010331"/>
                  <a:gd name="connsiteY7131" fmla="*/ 168087 h 303641"/>
                  <a:gd name="connsiteX7132" fmla="*/ 972376 w 1010331"/>
                  <a:gd name="connsiteY7132" fmla="*/ 172606 h 303641"/>
                  <a:gd name="connsiteX7133" fmla="*/ 967858 w 1010331"/>
                  <a:gd name="connsiteY7133" fmla="*/ 168087 h 303641"/>
                  <a:gd name="connsiteX7134" fmla="*/ 972376 w 1010331"/>
                  <a:gd name="connsiteY7134" fmla="*/ 163569 h 303641"/>
                  <a:gd name="connsiteX7135" fmla="*/ 972376 w 1010331"/>
                  <a:gd name="connsiteY7135" fmla="*/ 163569 h 303641"/>
                  <a:gd name="connsiteX7136" fmla="*/ 953399 w 1010331"/>
                  <a:gd name="connsiteY7136" fmla="*/ 163569 h 303641"/>
                  <a:gd name="connsiteX7137" fmla="*/ 957917 w 1010331"/>
                  <a:gd name="connsiteY7137" fmla="*/ 168087 h 303641"/>
                  <a:gd name="connsiteX7138" fmla="*/ 953399 w 1010331"/>
                  <a:gd name="connsiteY7138" fmla="*/ 172606 h 303641"/>
                  <a:gd name="connsiteX7139" fmla="*/ 948880 w 1010331"/>
                  <a:gd name="connsiteY7139" fmla="*/ 168087 h 303641"/>
                  <a:gd name="connsiteX7140" fmla="*/ 953399 w 1010331"/>
                  <a:gd name="connsiteY7140" fmla="*/ 163569 h 303641"/>
                  <a:gd name="connsiteX7141" fmla="*/ 953399 w 1010331"/>
                  <a:gd name="connsiteY7141" fmla="*/ 163569 h 303641"/>
                  <a:gd name="connsiteX7142" fmla="*/ 934421 w 1010331"/>
                  <a:gd name="connsiteY7142" fmla="*/ 163569 h 303641"/>
                  <a:gd name="connsiteX7143" fmla="*/ 938939 w 1010331"/>
                  <a:gd name="connsiteY7143" fmla="*/ 168087 h 303641"/>
                  <a:gd name="connsiteX7144" fmla="*/ 934421 w 1010331"/>
                  <a:gd name="connsiteY7144" fmla="*/ 172606 h 303641"/>
                  <a:gd name="connsiteX7145" fmla="*/ 929903 w 1010331"/>
                  <a:gd name="connsiteY7145" fmla="*/ 168087 h 303641"/>
                  <a:gd name="connsiteX7146" fmla="*/ 934421 w 1010331"/>
                  <a:gd name="connsiteY7146" fmla="*/ 163569 h 303641"/>
                  <a:gd name="connsiteX7147" fmla="*/ 934421 w 1010331"/>
                  <a:gd name="connsiteY7147" fmla="*/ 163569 h 303641"/>
                  <a:gd name="connsiteX7148" fmla="*/ 915443 w 1010331"/>
                  <a:gd name="connsiteY7148" fmla="*/ 163569 h 303641"/>
                  <a:gd name="connsiteX7149" fmla="*/ 919962 w 1010331"/>
                  <a:gd name="connsiteY7149" fmla="*/ 168087 h 303641"/>
                  <a:gd name="connsiteX7150" fmla="*/ 915443 w 1010331"/>
                  <a:gd name="connsiteY7150" fmla="*/ 172606 h 303641"/>
                  <a:gd name="connsiteX7151" fmla="*/ 910925 w 1010331"/>
                  <a:gd name="connsiteY7151" fmla="*/ 168087 h 303641"/>
                  <a:gd name="connsiteX7152" fmla="*/ 915443 w 1010331"/>
                  <a:gd name="connsiteY7152" fmla="*/ 163569 h 303641"/>
                  <a:gd name="connsiteX7153" fmla="*/ 915443 w 1010331"/>
                  <a:gd name="connsiteY7153" fmla="*/ 163569 h 303641"/>
                  <a:gd name="connsiteX7154" fmla="*/ 897369 w 1010331"/>
                  <a:gd name="connsiteY7154" fmla="*/ 163569 h 303641"/>
                  <a:gd name="connsiteX7155" fmla="*/ 901888 w 1010331"/>
                  <a:gd name="connsiteY7155" fmla="*/ 168087 h 303641"/>
                  <a:gd name="connsiteX7156" fmla="*/ 897369 w 1010331"/>
                  <a:gd name="connsiteY7156" fmla="*/ 172606 h 303641"/>
                  <a:gd name="connsiteX7157" fmla="*/ 892851 w 1010331"/>
                  <a:gd name="connsiteY7157" fmla="*/ 168087 h 303641"/>
                  <a:gd name="connsiteX7158" fmla="*/ 897369 w 1010331"/>
                  <a:gd name="connsiteY7158" fmla="*/ 163569 h 303641"/>
                  <a:gd name="connsiteX7159" fmla="*/ 897369 w 1010331"/>
                  <a:gd name="connsiteY7159" fmla="*/ 163569 h 303641"/>
                  <a:gd name="connsiteX7160" fmla="*/ 878392 w 1010331"/>
                  <a:gd name="connsiteY7160" fmla="*/ 163569 h 303641"/>
                  <a:gd name="connsiteX7161" fmla="*/ 882910 w 1010331"/>
                  <a:gd name="connsiteY7161" fmla="*/ 168087 h 303641"/>
                  <a:gd name="connsiteX7162" fmla="*/ 878392 w 1010331"/>
                  <a:gd name="connsiteY7162" fmla="*/ 172606 h 303641"/>
                  <a:gd name="connsiteX7163" fmla="*/ 873873 w 1010331"/>
                  <a:gd name="connsiteY7163" fmla="*/ 168087 h 303641"/>
                  <a:gd name="connsiteX7164" fmla="*/ 878392 w 1010331"/>
                  <a:gd name="connsiteY7164" fmla="*/ 163569 h 303641"/>
                  <a:gd name="connsiteX7165" fmla="*/ 878392 w 1010331"/>
                  <a:gd name="connsiteY7165" fmla="*/ 163569 h 303641"/>
                  <a:gd name="connsiteX7166" fmla="*/ 859414 w 1010331"/>
                  <a:gd name="connsiteY7166" fmla="*/ 163569 h 303641"/>
                  <a:gd name="connsiteX7167" fmla="*/ 863933 w 1010331"/>
                  <a:gd name="connsiteY7167" fmla="*/ 168087 h 303641"/>
                  <a:gd name="connsiteX7168" fmla="*/ 859414 w 1010331"/>
                  <a:gd name="connsiteY7168" fmla="*/ 172606 h 303641"/>
                  <a:gd name="connsiteX7169" fmla="*/ 854896 w 1010331"/>
                  <a:gd name="connsiteY7169" fmla="*/ 168087 h 303641"/>
                  <a:gd name="connsiteX7170" fmla="*/ 859414 w 1010331"/>
                  <a:gd name="connsiteY7170" fmla="*/ 163569 h 303641"/>
                  <a:gd name="connsiteX7171" fmla="*/ 859414 w 1010331"/>
                  <a:gd name="connsiteY7171" fmla="*/ 163569 h 303641"/>
                  <a:gd name="connsiteX7172" fmla="*/ 962436 w 1010331"/>
                  <a:gd name="connsiteY7172" fmla="*/ 152725 h 303641"/>
                  <a:gd name="connsiteX7173" fmla="*/ 966954 w 1010331"/>
                  <a:gd name="connsiteY7173" fmla="*/ 157243 h 303641"/>
                  <a:gd name="connsiteX7174" fmla="*/ 962436 w 1010331"/>
                  <a:gd name="connsiteY7174" fmla="*/ 161761 h 303641"/>
                  <a:gd name="connsiteX7175" fmla="*/ 957917 w 1010331"/>
                  <a:gd name="connsiteY7175" fmla="*/ 157243 h 303641"/>
                  <a:gd name="connsiteX7176" fmla="*/ 962436 w 1010331"/>
                  <a:gd name="connsiteY7176" fmla="*/ 152725 h 303641"/>
                  <a:gd name="connsiteX7177" fmla="*/ 962436 w 1010331"/>
                  <a:gd name="connsiteY7177" fmla="*/ 152725 h 303641"/>
                  <a:gd name="connsiteX7178" fmla="*/ 944362 w 1010331"/>
                  <a:gd name="connsiteY7178" fmla="*/ 152725 h 303641"/>
                  <a:gd name="connsiteX7179" fmla="*/ 948880 w 1010331"/>
                  <a:gd name="connsiteY7179" fmla="*/ 157243 h 303641"/>
                  <a:gd name="connsiteX7180" fmla="*/ 944362 w 1010331"/>
                  <a:gd name="connsiteY7180" fmla="*/ 161761 h 303641"/>
                  <a:gd name="connsiteX7181" fmla="*/ 939843 w 1010331"/>
                  <a:gd name="connsiteY7181" fmla="*/ 157243 h 303641"/>
                  <a:gd name="connsiteX7182" fmla="*/ 944362 w 1010331"/>
                  <a:gd name="connsiteY7182" fmla="*/ 152725 h 303641"/>
                  <a:gd name="connsiteX7183" fmla="*/ 944362 w 1010331"/>
                  <a:gd name="connsiteY7183" fmla="*/ 152725 h 303641"/>
                  <a:gd name="connsiteX7184" fmla="*/ 925384 w 1010331"/>
                  <a:gd name="connsiteY7184" fmla="*/ 152725 h 303641"/>
                  <a:gd name="connsiteX7185" fmla="*/ 929903 w 1010331"/>
                  <a:gd name="connsiteY7185" fmla="*/ 157243 h 303641"/>
                  <a:gd name="connsiteX7186" fmla="*/ 925384 w 1010331"/>
                  <a:gd name="connsiteY7186" fmla="*/ 161761 h 303641"/>
                  <a:gd name="connsiteX7187" fmla="*/ 920866 w 1010331"/>
                  <a:gd name="connsiteY7187" fmla="*/ 157243 h 303641"/>
                  <a:gd name="connsiteX7188" fmla="*/ 925384 w 1010331"/>
                  <a:gd name="connsiteY7188" fmla="*/ 152725 h 303641"/>
                  <a:gd name="connsiteX7189" fmla="*/ 925384 w 1010331"/>
                  <a:gd name="connsiteY7189" fmla="*/ 152725 h 303641"/>
                  <a:gd name="connsiteX7190" fmla="*/ 906406 w 1010331"/>
                  <a:gd name="connsiteY7190" fmla="*/ 152725 h 303641"/>
                  <a:gd name="connsiteX7191" fmla="*/ 910925 w 1010331"/>
                  <a:gd name="connsiteY7191" fmla="*/ 157243 h 303641"/>
                  <a:gd name="connsiteX7192" fmla="*/ 906406 w 1010331"/>
                  <a:gd name="connsiteY7192" fmla="*/ 161761 h 303641"/>
                  <a:gd name="connsiteX7193" fmla="*/ 901888 w 1010331"/>
                  <a:gd name="connsiteY7193" fmla="*/ 157243 h 303641"/>
                  <a:gd name="connsiteX7194" fmla="*/ 906406 w 1010331"/>
                  <a:gd name="connsiteY7194" fmla="*/ 152725 h 303641"/>
                  <a:gd name="connsiteX7195" fmla="*/ 906406 w 1010331"/>
                  <a:gd name="connsiteY7195" fmla="*/ 152725 h 303641"/>
                  <a:gd name="connsiteX7196" fmla="*/ 887429 w 1010331"/>
                  <a:gd name="connsiteY7196" fmla="*/ 152725 h 303641"/>
                  <a:gd name="connsiteX7197" fmla="*/ 891947 w 1010331"/>
                  <a:gd name="connsiteY7197" fmla="*/ 157243 h 303641"/>
                  <a:gd name="connsiteX7198" fmla="*/ 887429 w 1010331"/>
                  <a:gd name="connsiteY7198" fmla="*/ 161761 h 303641"/>
                  <a:gd name="connsiteX7199" fmla="*/ 882910 w 1010331"/>
                  <a:gd name="connsiteY7199" fmla="*/ 157243 h 303641"/>
                  <a:gd name="connsiteX7200" fmla="*/ 887429 w 1010331"/>
                  <a:gd name="connsiteY7200" fmla="*/ 152725 h 303641"/>
                  <a:gd name="connsiteX7201" fmla="*/ 887429 w 1010331"/>
                  <a:gd name="connsiteY7201" fmla="*/ 152725 h 303641"/>
                  <a:gd name="connsiteX7202" fmla="*/ 868451 w 1010331"/>
                  <a:gd name="connsiteY7202" fmla="*/ 152725 h 303641"/>
                  <a:gd name="connsiteX7203" fmla="*/ 872970 w 1010331"/>
                  <a:gd name="connsiteY7203" fmla="*/ 157243 h 303641"/>
                  <a:gd name="connsiteX7204" fmla="*/ 868451 w 1010331"/>
                  <a:gd name="connsiteY7204" fmla="*/ 161761 h 303641"/>
                  <a:gd name="connsiteX7205" fmla="*/ 863933 w 1010331"/>
                  <a:gd name="connsiteY7205" fmla="*/ 157243 h 303641"/>
                  <a:gd name="connsiteX7206" fmla="*/ 868451 w 1010331"/>
                  <a:gd name="connsiteY7206" fmla="*/ 152725 h 303641"/>
                  <a:gd name="connsiteX7207" fmla="*/ 868451 w 1010331"/>
                  <a:gd name="connsiteY7207" fmla="*/ 152725 h 303641"/>
                  <a:gd name="connsiteX7208" fmla="*/ 850377 w 1010331"/>
                  <a:gd name="connsiteY7208" fmla="*/ 152725 h 303641"/>
                  <a:gd name="connsiteX7209" fmla="*/ 854896 w 1010331"/>
                  <a:gd name="connsiteY7209" fmla="*/ 157243 h 303641"/>
                  <a:gd name="connsiteX7210" fmla="*/ 850377 w 1010331"/>
                  <a:gd name="connsiteY7210" fmla="*/ 161761 h 303641"/>
                  <a:gd name="connsiteX7211" fmla="*/ 845859 w 1010331"/>
                  <a:gd name="connsiteY7211" fmla="*/ 157243 h 303641"/>
                  <a:gd name="connsiteX7212" fmla="*/ 850377 w 1010331"/>
                  <a:gd name="connsiteY7212" fmla="*/ 152725 h 303641"/>
                  <a:gd name="connsiteX7213" fmla="*/ 850377 w 1010331"/>
                  <a:gd name="connsiteY7213" fmla="*/ 152725 h 303641"/>
                  <a:gd name="connsiteX7214" fmla="*/ 953399 w 1010331"/>
                  <a:gd name="connsiteY7214" fmla="*/ 285568 h 303641"/>
                  <a:gd name="connsiteX7215" fmla="*/ 957917 w 1010331"/>
                  <a:gd name="connsiteY7215" fmla="*/ 290086 h 303641"/>
                  <a:gd name="connsiteX7216" fmla="*/ 953399 w 1010331"/>
                  <a:gd name="connsiteY7216" fmla="*/ 294605 h 303641"/>
                  <a:gd name="connsiteX7217" fmla="*/ 948880 w 1010331"/>
                  <a:gd name="connsiteY7217" fmla="*/ 290086 h 303641"/>
                  <a:gd name="connsiteX7218" fmla="*/ 953399 w 1010331"/>
                  <a:gd name="connsiteY7218" fmla="*/ 285568 h 303641"/>
                  <a:gd name="connsiteX7219" fmla="*/ 953399 w 1010331"/>
                  <a:gd name="connsiteY7219" fmla="*/ 285568 h 303641"/>
                  <a:gd name="connsiteX7220" fmla="*/ 934421 w 1010331"/>
                  <a:gd name="connsiteY7220" fmla="*/ 285568 h 303641"/>
                  <a:gd name="connsiteX7221" fmla="*/ 938939 w 1010331"/>
                  <a:gd name="connsiteY7221" fmla="*/ 290086 h 303641"/>
                  <a:gd name="connsiteX7222" fmla="*/ 934421 w 1010331"/>
                  <a:gd name="connsiteY7222" fmla="*/ 294605 h 303641"/>
                  <a:gd name="connsiteX7223" fmla="*/ 929903 w 1010331"/>
                  <a:gd name="connsiteY7223" fmla="*/ 290086 h 303641"/>
                  <a:gd name="connsiteX7224" fmla="*/ 934421 w 1010331"/>
                  <a:gd name="connsiteY7224" fmla="*/ 285568 h 303641"/>
                  <a:gd name="connsiteX7225" fmla="*/ 934421 w 1010331"/>
                  <a:gd name="connsiteY7225" fmla="*/ 285568 h 303641"/>
                  <a:gd name="connsiteX7226" fmla="*/ 915443 w 1010331"/>
                  <a:gd name="connsiteY7226" fmla="*/ 285568 h 303641"/>
                  <a:gd name="connsiteX7227" fmla="*/ 919962 w 1010331"/>
                  <a:gd name="connsiteY7227" fmla="*/ 290086 h 303641"/>
                  <a:gd name="connsiteX7228" fmla="*/ 915443 w 1010331"/>
                  <a:gd name="connsiteY7228" fmla="*/ 294605 h 303641"/>
                  <a:gd name="connsiteX7229" fmla="*/ 910925 w 1010331"/>
                  <a:gd name="connsiteY7229" fmla="*/ 290086 h 303641"/>
                  <a:gd name="connsiteX7230" fmla="*/ 915443 w 1010331"/>
                  <a:gd name="connsiteY7230" fmla="*/ 285568 h 303641"/>
                  <a:gd name="connsiteX7231" fmla="*/ 915443 w 1010331"/>
                  <a:gd name="connsiteY7231" fmla="*/ 285568 h 303641"/>
                  <a:gd name="connsiteX7232" fmla="*/ 897369 w 1010331"/>
                  <a:gd name="connsiteY7232" fmla="*/ 285568 h 303641"/>
                  <a:gd name="connsiteX7233" fmla="*/ 901888 w 1010331"/>
                  <a:gd name="connsiteY7233" fmla="*/ 290086 h 303641"/>
                  <a:gd name="connsiteX7234" fmla="*/ 897369 w 1010331"/>
                  <a:gd name="connsiteY7234" fmla="*/ 294605 h 303641"/>
                  <a:gd name="connsiteX7235" fmla="*/ 892851 w 1010331"/>
                  <a:gd name="connsiteY7235" fmla="*/ 290086 h 303641"/>
                  <a:gd name="connsiteX7236" fmla="*/ 897369 w 1010331"/>
                  <a:gd name="connsiteY7236" fmla="*/ 285568 h 303641"/>
                  <a:gd name="connsiteX7237" fmla="*/ 897369 w 1010331"/>
                  <a:gd name="connsiteY7237" fmla="*/ 285568 h 303641"/>
                  <a:gd name="connsiteX7238" fmla="*/ 878392 w 1010331"/>
                  <a:gd name="connsiteY7238" fmla="*/ 285568 h 303641"/>
                  <a:gd name="connsiteX7239" fmla="*/ 882910 w 1010331"/>
                  <a:gd name="connsiteY7239" fmla="*/ 290086 h 303641"/>
                  <a:gd name="connsiteX7240" fmla="*/ 878392 w 1010331"/>
                  <a:gd name="connsiteY7240" fmla="*/ 294605 h 303641"/>
                  <a:gd name="connsiteX7241" fmla="*/ 873873 w 1010331"/>
                  <a:gd name="connsiteY7241" fmla="*/ 290086 h 303641"/>
                  <a:gd name="connsiteX7242" fmla="*/ 878392 w 1010331"/>
                  <a:gd name="connsiteY7242" fmla="*/ 285568 h 303641"/>
                  <a:gd name="connsiteX7243" fmla="*/ 878392 w 1010331"/>
                  <a:gd name="connsiteY7243" fmla="*/ 285568 h 303641"/>
                  <a:gd name="connsiteX7244" fmla="*/ 859414 w 1010331"/>
                  <a:gd name="connsiteY7244" fmla="*/ 285568 h 303641"/>
                  <a:gd name="connsiteX7245" fmla="*/ 863933 w 1010331"/>
                  <a:gd name="connsiteY7245" fmla="*/ 290086 h 303641"/>
                  <a:gd name="connsiteX7246" fmla="*/ 859414 w 1010331"/>
                  <a:gd name="connsiteY7246" fmla="*/ 294605 h 303641"/>
                  <a:gd name="connsiteX7247" fmla="*/ 854896 w 1010331"/>
                  <a:gd name="connsiteY7247" fmla="*/ 290086 h 303641"/>
                  <a:gd name="connsiteX7248" fmla="*/ 859414 w 1010331"/>
                  <a:gd name="connsiteY7248" fmla="*/ 285568 h 303641"/>
                  <a:gd name="connsiteX7249" fmla="*/ 859414 w 1010331"/>
                  <a:gd name="connsiteY7249" fmla="*/ 285568 h 303641"/>
                  <a:gd name="connsiteX7250" fmla="*/ 962436 w 1010331"/>
                  <a:gd name="connsiteY7250" fmla="*/ 274723 h 303641"/>
                  <a:gd name="connsiteX7251" fmla="*/ 966954 w 1010331"/>
                  <a:gd name="connsiteY7251" fmla="*/ 279242 h 303641"/>
                  <a:gd name="connsiteX7252" fmla="*/ 962436 w 1010331"/>
                  <a:gd name="connsiteY7252" fmla="*/ 283760 h 303641"/>
                  <a:gd name="connsiteX7253" fmla="*/ 957917 w 1010331"/>
                  <a:gd name="connsiteY7253" fmla="*/ 279242 h 303641"/>
                  <a:gd name="connsiteX7254" fmla="*/ 962436 w 1010331"/>
                  <a:gd name="connsiteY7254" fmla="*/ 274723 h 303641"/>
                  <a:gd name="connsiteX7255" fmla="*/ 962436 w 1010331"/>
                  <a:gd name="connsiteY7255" fmla="*/ 274723 h 303641"/>
                  <a:gd name="connsiteX7256" fmla="*/ 944362 w 1010331"/>
                  <a:gd name="connsiteY7256" fmla="*/ 274723 h 303641"/>
                  <a:gd name="connsiteX7257" fmla="*/ 948880 w 1010331"/>
                  <a:gd name="connsiteY7257" fmla="*/ 279242 h 303641"/>
                  <a:gd name="connsiteX7258" fmla="*/ 944362 w 1010331"/>
                  <a:gd name="connsiteY7258" fmla="*/ 283760 h 303641"/>
                  <a:gd name="connsiteX7259" fmla="*/ 939843 w 1010331"/>
                  <a:gd name="connsiteY7259" fmla="*/ 279242 h 303641"/>
                  <a:gd name="connsiteX7260" fmla="*/ 944362 w 1010331"/>
                  <a:gd name="connsiteY7260" fmla="*/ 274723 h 303641"/>
                  <a:gd name="connsiteX7261" fmla="*/ 944362 w 1010331"/>
                  <a:gd name="connsiteY7261" fmla="*/ 274723 h 303641"/>
                  <a:gd name="connsiteX7262" fmla="*/ 925384 w 1010331"/>
                  <a:gd name="connsiteY7262" fmla="*/ 274723 h 303641"/>
                  <a:gd name="connsiteX7263" fmla="*/ 929903 w 1010331"/>
                  <a:gd name="connsiteY7263" fmla="*/ 279242 h 303641"/>
                  <a:gd name="connsiteX7264" fmla="*/ 925384 w 1010331"/>
                  <a:gd name="connsiteY7264" fmla="*/ 283760 h 303641"/>
                  <a:gd name="connsiteX7265" fmla="*/ 920866 w 1010331"/>
                  <a:gd name="connsiteY7265" fmla="*/ 279242 h 303641"/>
                  <a:gd name="connsiteX7266" fmla="*/ 925384 w 1010331"/>
                  <a:gd name="connsiteY7266" fmla="*/ 274723 h 303641"/>
                  <a:gd name="connsiteX7267" fmla="*/ 925384 w 1010331"/>
                  <a:gd name="connsiteY7267" fmla="*/ 274723 h 303641"/>
                  <a:gd name="connsiteX7268" fmla="*/ 906406 w 1010331"/>
                  <a:gd name="connsiteY7268" fmla="*/ 274723 h 303641"/>
                  <a:gd name="connsiteX7269" fmla="*/ 910925 w 1010331"/>
                  <a:gd name="connsiteY7269" fmla="*/ 279242 h 303641"/>
                  <a:gd name="connsiteX7270" fmla="*/ 906406 w 1010331"/>
                  <a:gd name="connsiteY7270" fmla="*/ 283760 h 303641"/>
                  <a:gd name="connsiteX7271" fmla="*/ 901888 w 1010331"/>
                  <a:gd name="connsiteY7271" fmla="*/ 279242 h 303641"/>
                  <a:gd name="connsiteX7272" fmla="*/ 906406 w 1010331"/>
                  <a:gd name="connsiteY7272" fmla="*/ 274723 h 303641"/>
                  <a:gd name="connsiteX7273" fmla="*/ 906406 w 1010331"/>
                  <a:gd name="connsiteY7273" fmla="*/ 274723 h 303641"/>
                  <a:gd name="connsiteX7274" fmla="*/ 887429 w 1010331"/>
                  <a:gd name="connsiteY7274" fmla="*/ 274723 h 303641"/>
                  <a:gd name="connsiteX7275" fmla="*/ 891947 w 1010331"/>
                  <a:gd name="connsiteY7275" fmla="*/ 279242 h 303641"/>
                  <a:gd name="connsiteX7276" fmla="*/ 887429 w 1010331"/>
                  <a:gd name="connsiteY7276" fmla="*/ 283760 h 303641"/>
                  <a:gd name="connsiteX7277" fmla="*/ 882910 w 1010331"/>
                  <a:gd name="connsiteY7277" fmla="*/ 279242 h 303641"/>
                  <a:gd name="connsiteX7278" fmla="*/ 887429 w 1010331"/>
                  <a:gd name="connsiteY7278" fmla="*/ 274723 h 303641"/>
                  <a:gd name="connsiteX7279" fmla="*/ 887429 w 1010331"/>
                  <a:gd name="connsiteY7279" fmla="*/ 274723 h 303641"/>
                  <a:gd name="connsiteX7280" fmla="*/ 868451 w 1010331"/>
                  <a:gd name="connsiteY7280" fmla="*/ 274723 h 303641"/>
                  <a:gd name="connsiteX7281" fmla="*/ 872970 w 1010331"/>
                  <a:gd name="connsiteY7281" fmla="*/ 279242 h 303641"/>
                  <a:gd name="connsiteX7282" fmla="*/ 868451 w 1010331"/>
                  <a:gd name="connsiteY7282" fmla="*/ 283760 h 303641"/>
                  <a:gd name="connsiteX7283" fmla="*/ 863933 w 1010331"/>
                  <a:gd name="connsiteY7283" fmla="*/ 279242 h 303641"/>
                  <a:gd name="connsiteX7284" fmla="*/ 868451 w 1010331"/>
                  <a:gd name="connsiteY7284" fmla="*/ 274723 h 303641"/>
                  <a:gd name="connsiteX7285" fmla="*/ 868451 w 1010331"/>
                  <a:gd name="connsiteY7285" fmla="*/ 274723 h 303641"/>
                  <a:gd name="connsiteX7286" fmla="*/ 850377 w 1010331"/>
                  <a:gd name="connsiteY7286" fmla="*/ 274723 h 303641"/>
                  <a:gd name="connsiteX7287" fmla="*/ 854896 w 1010331"/>
                  <a:gd name="connsiteY7287" fmla="*/ 279242 h 303641"/>
                  <a:gd name="connsiteX7288" fmla="*/ 850377 w 1010331"/>
                  <a:gd name="connsiteY7288" fmla="*/ 283760 h 303641"/>
                  <a:gd name="connsiteX7289" fmla="*/ 845859 w 1010331"/>
                  <a:gd name="connsiteY7289" fmla="*/ 279242 h 303641"/>
                  <a:gd name="connsiteX7290" fmla="*/ 850377 w 1010331"/>
                  <a:gd name="connsiteY7290" fmla="*/ 274723 h 303641"/>
                  <a:gd name="connsiteX7291" fmla="*/ 850377 w 1010331"/>
                  <a:gd name="connsiteY7291" fmla="*/ 274723 h 303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  <a:cxn ang="0">
                    <a:pos x="connsiteX1640" y="connsiteY1640"/>
                  </a:cxn>
                  <a:cxn ang="0">
                    <a:pos x="connsiteX1641" y="connsiteY1641"/>
                  </a:cxn>
                  <a:cxn ang="0">
                    <a:pos x="connsiteX1642" y="connsiteY1642"/>
                  </a:cxn>
                  <a:cxn ang="0">
                    <a:pos x="connsiteX1643" y="connsiteY1643"/>
                  </a:cxn>
                  <a:cxn ang="0">
                    <a:pos x="connsiteX1644" y="connsiteY1644"/>
                  </a:cxn>
                  <a:cxn ang="0">
                    <a:pos x="connsiteX1645" y="connsiteY1645"/>
                  </a:cxn>
                  <a:cxn ang="0">
                    <a:pos x="connsiteX1646" y="connsiteY1646"/>
                  </a:cxn>
                  <a:cxn ang="0">
                    <a:pos x="connsiteX1647" y="connsiteY1647"/>
                  </a:cxn>
                  <a:cxn ang="0">
                    <a:pos x="connsiteX1648" y="connsiteY1648"/>
                  </a:cxn>
                  <a:cxn ang="0">
                    <a:pos x="connsiteX1649" y="connsiteY1649"/>
                  </a:cxn>
                  <a:cxn ang="0">
                    <a:pos x="connsiteX1650" y="connsiteY1650"/>
                  </a:cxn>
                  <a:cxn ang="0">
                    <a:pos x="connsiteX1651" y="connsiteY1651"/>
                  </a:cxn>
                  <a:cxn ang="0">
                    <a:pos x="connsiteX1652" y="connsiteY1652"/>
                  </a:cxn>
                  <a:cxn ang="0">
                    <a:pos x="connsiteX1653" y="connsiteY1653"/>
                  </a:cxn>
                  <a:cxn ang="0">
                    <a:pos x="connsiteX1654" y="connsiteY1654"/>
                  </a:cxn>
                  <a:cxn ang="0">
                    <a:pos x="connsiteX1655" y="connsiteY1655"/>
                  </a:cxn>
                  <a:cxn ang="0">
                    <a:pos x="connsiteX1656" y="connsiteY1656"/>
                  </a:cxn>
                  <a:cxn ang="0">
                    <a:pos x="connsiteX1657" y="connsiteY1657"/>
                  </a:cxn>
                  <a:cxn ang="0">
                    <a:pos x="connsiteX1658" y="connsiteY1658"/>
                  </a:cxn>
                  <a:cxn ang="0">
                    <a:pos x="connsiteX1659" y="connsiteY1659"/>
                  </a:cxn>
                  <a:cxn ang="0">
                    <a:pos x="connsiteX1660" y="connsiteY1660"/>
                  </a:cxn>
                  <a:cxn ang="0">
                    <a:pos x="connsiteX1661" y="connsiteY1661"/>
                  </a:cxn>
                  <a:cxn ang="0">
                    <a:pos x="connsiteX1662" y="connsiteY1662"/>
                  </a:cxn>
                  <a:cxn ang="0">
                    <a:pos x="connsiteX1663" y="connsiteY1663"/>
                  </a:cxn>
                  <a:cxn ang="0">
                    <a:pos x="connsiteX1664" y="connsiteY1664"/>
                  </a:cxn>
                  <a:cxn ang="0">
                    <a:pos x="connsiteX1665" y="connsiteY1665"/>
                  </a:cxn>
                  <a:cxn ang="0">
                    <a:pos x="connsiteX1666" y="connsiteY1666"/>
                  </a:cxn>
                  <a:cxn ang="0">
                    <a:pos x="connsiteX1667" y="connsiteY1667"/>
                  </a:cxn>
                  <a:cxn ang="0">
                    <a:pos x="connsiteX1668" y="connsiteY1668"/>
                  </a:cxn>
                  <a:cxn ang="0">
                    <a:pos x="connsiteX1669" y="connsiteY1669"/>
                  </a:cxn>
                  <a:cxn ang="0">
                    <a:pos x="connsiteX1670" y="connsiteY1670"/>
                  </a:cxn>
                  <a:cxn ang="0">
                    <a:pos x="connsiteX1671" y="connsiteY1671"/>
                  </a:cxn>
                  <a:cxn ang="0">
                    <a:pos x="connsiteX1672" y="connsiteY1672"/>
                  </a:cxn>
                  <a:cxn ang="0">
                    <a:pos x="connsiteX1673" y="connsiteY1673"/>
                  </a:cxn>
                  <a:cxn ang="0">
                    <a:pos x="connsiteX1674" y="connsiteY1674"/>
                  </a:cxn>
                  <a:cxn ang="0">
                    <a:pos x="connsiteX1675" y="connsiteY1675"/>
                  </a:cxn>
                  <a:cxn ang="0">
                    <a:pos x="connsiteX1676" y="connsiteY1676"/>
                  </a:cxn>
                  <a:cxn ang="0">
                    <a:pos x="connsiteX1677" y="connsiteY1677"/>
                  </a:cxn>
                  <a:cxn ang="0">
                    <a:pos x="connsiteX1678" y="connsiteY1678"/>
                  </a:cxn>
                  <a:cxn ang="0">
                    <a:pos x="connsiteX1679" y="connsiteY1679"/>
                  </a:cxn>
                  <a:cxn ang="0">
                    <a:pos x="connsiteX1680" y="connsiteY1680"/>
                  </a:cxn>
                  <a:cxn ang="0">
                    <a:pos x="connsiteX1681" y="connsiteY1681"/>
                  </a:cxn>
                  <a:cxn ang="0">
                    <a:pos x="connsiteX1682" y="connsiteY1682"/>
                  </a:cxn>
                  <a:cxn ang="0">
                    <a:pos x="connsiteX1683" y="connsiteY1683"/>
                  </a:cxn>
                  <a:cxn ang="0">
                    <a:pos x="connsiteX1684" y="connsiteY1684"/>
                  </a:cxn>
                  <a:cxn ang="0">
                    <a:pos x="connsiteX1685" y="connsiteY1685"/>
                  </a:cxn>
                  <a:cxn ang="0">
                    <a:pos x="connsiteX1686" y="connsiteY1686"/>
                  </a:cxn>
                  <a:cxn ang="0">
                    <a:pos x="connsiteX1687" y="connsiteY1687"/>
                  </a:cxn>
                  <a:cxn ang="0">
                    <a:pos x="connsiteX1688" y="connsiteY1688"/>
                  </a:cxn>
                  <a:cxn ang="0">
                    <a:pos x="connsiteX1689" y="connsiteY1689"/>
                  </a:cxn>
                  <a:cxn ang="0">
                    <a:pos x="connsiteX1690" y="connsiteY1690"/>
                  </a:cxn>
                  <a:cxn ang="0">
                    <a:pos x="connsiteX1691" y="connsiteY1691"/>
                  </a:cxn>
                  <a:cxn ang="0">
                    <a:pos x="connsiteX1692" y="connsiteY1692"/>
                  </a:cxn>
                  <a:cxn ang="0">
                    <a:pos x="connsiteX1693" y="connsiteY1693"/>
                  </a:cxn>
                  <a:cxn ang="0">
                    <a:pos x="connsiteX1694" y="connsiteY1694"/>
                  </a:cxn>
                  <a:cxn ang="0">
                    <a:pos x="connsiteX1695" y="connsiteY1695"/>
                  </a:cxn>
                  <a:cxn ang="0">
                    <a:pos x="connsiteX1696" y="connsiteY1696"/>
                  </a:cxn>
                  <a:cxn ang="0">
                    <a:pos x="connsiteX1697" y="connsiteY1697"/>
                  </a:cxn>
                  <a:cxn ang="0">
                    <a:pos x="connsiteX1698" y="connsiteY1698"/>
                  </a:cxn>
                  <a:cxn ang="0">
                    <a:pos x="connsiteX1699" y="connsiteY1699"/>
                  </a:cxn>
                  <a:cxn ang="0">
                    <a:pos x="connsiteX1700" y="connsiteY1700"/>
                  </a:cxn>
                  <a:cxn ang="0">
                    <a:pos x="connsiteX1701" y="connsiteY1701"/>
                  </a:cxn>
                  <a:cxn ang="0">
                    <a:pos x="connsiteX1702" y="connsiteY1702"/>
                  </a:cxn>
                  <a:cxn ang="0">
                    <a:pos x="connsiteX1703" y="connsiteY1703"/>
                  </a:cxn>
                  <a:cxn ang="0">
                    <a:pos x="connsiteX1704" y="connsiteY1704"/>
                  </a:cxn>
                  <a:cxn ang="0">
                    <a:pos x="connsiteX1705" y="connsiteY1705"/>
                  </a:cxn>
                  <a:cxn ang="0">
                    <a:pos x="connsiteX1706" y="connsiteY1706"/>
                  </a:cxn>
                  <a:cxn ang="0">
                    <a:pos x="connsiteX1707" y="connsiteY1707"/>
                  </a:cxn>
                  <a:cxn ang="0">
                    <a:pos x="connsiteX1708" y="connsiteY1708"/>
                  </a:cxn>
                  <a:cxn ang="0">
                    <a:pos x="connsiteX1709" y="connsiteY1709"/>
                  </a:cxn>
                  <a:cxn ang="0">
                    <a:pos x="connsiteX1710" y="connsiteY1710"/>
                  </a:cxn>
                  <a:cxn ang="0">
                    <a:pos x="connsiteX1711" y="connsiteY1711"/>
                  </a:cxn>
                  <a:cxn ang="0">
                    <a:pos x="connsiteX1712" y="connsiteY1712"/>
                  </a:cxn>
                  <a:cxn ang="0">
                    <a:pos x="connsiteX1713" y="connsiteY1713"/>
                  </a:cxn>
                  <a:cxn ang="0">
                    <a:pos x="connsiteX1714" y="connsiteY1714"/>
                  </a:cxn>
                  <a:cxn ang="0">
                    <a:pos x="connsiteX1715" y="connsiteY1715"/>
                  </a:cxn>
                  <a:cxn ang="0">
                    <a:pos x="connsiteX1716" y="connsiteY1716"/>
                  </a:cxn>
                  <a:cxn ang="0">
                    <a:pos x="connsiteX1717" y="connsiteY1717"/>
                  </a:cxn>
                  <a:cxn ang="0">
                    <a:pos x="connsiteX1718" y="connsiteY1718"/>
                  </a:cxn>
                  <a:cxn ang="0">
                    <a:pos x="connsiteX1719" y="connsiteY1719"/>
                  </a:cxn>
                  <a:cxn ang="0">
                    <a:pos x="connsiteX1720" y="connsiteY1720"/>
                  </a:cxn>
                  <a:cxn ang="0">
                    <a:pos x="connsiteX1721" y="connsiteY1721"/>
                  </a:cxn>
                  <a:cxn ang="0">
                    <a:pos x="connsiteX1722" y="connsiteY1722"/>
                  </a:cxn>
                  <a:cxn ang="0">
                    <a:pos x="connsiteX1723" y="connsiteY1723"/>
                  </a:cxn>
                  <a:cxn ang="0">
                    <a:pos x="connsiteX1724" y="connsiteY1724"/>
                  </a:cxn>
                  <a:cxn ang="0">
                    <a:pos x="connsiteX1725" y="connsiteY1725"/>
                  </a:cxn>
                  <a:cxn ang="0">
                    <a:pos x="connsiteX1726" y="connsiteY1726"/>
                  </a:cxn>
                  <a:cxn ang="0">
                    <a:pos x="connsiteX1727" y="connsiteY1727"/>
                  </a:cxn>
                  <a:cxn ang="0">
                    <a:pos x="connsiteX1728" y="connsiteY1728"/>
                  </a:cxn>
                  <a:cxn ang="0">
                    <a:pos x="connsiteX1729" y="connsiteY1729"/>
                  </a:cxn>
                  <a:cxn ang="0">
                    <a:pos x="connsiteX1730" y="connsiteY1730"/>
                  </a:cxn>
                  <a:cxn ang="0">
                    <a:pos x="connsiteX1731" y="connsiteY1731"/>
                  </a:cxn>
                  <a:cxn ang="0">
                    <a:pos x="connsiteX1732" y="connsiteY1732"/>
                  </a:cxn>
                  <a:cxn ang="0">
                    <a:pos x="connsiteX1733" y="connsiteY1733"/>
                  </a:cxn>
                  <a:cxn ang="0">
                    <a:pos x="connsiteX1734" y="connsiteY1734"/>
                  </a:cxn>
                  <a:cxn ang="0">
                    <a:pos x="connsiteX1735" y="connsiteY1735"/>
                  </a:cxn>
                  <a:cxn ang="0">
                    <a:pos x="connsiteX1736" y="connsiteY1736"/>
                  </a:cxn>
                  <a:cxn ang="0">
                    <a:pos x="connsiteX1737" y="connsiteY1737"/>
                  </a:cxn>
                  <a:cxn ang="0">
                    <a:pos x="connsiteX1738" y="connsiteY1738"/>
                  </a:cxn>
                  <a:cxn ang="0">
                    <a:pos x="connsiteX1739" y="connsiteY1739"/>
                  </a:cxn>
                  <a:cxn ang="0">
                    <a:pos x="connsiteX1740" y="connsiteY1740"/>
                  </a:cxn>
                  <a:cxn ang="0">
                    <a:pos x="connsiteX1741" y="connsiteY1741"/>
                  </a:cxn>
                  <a:cxn ang="0">
                    <a:pos x="connsiteX1742" y="connsiteY1742"/>
                  </a:cxn>
                  <a:cxn ang="0">
                    <a:pos x="connsiteX1743" y="connsiteY1743"/>
                  </a:cxn>
                  <a:cxn ang="0">
                    <a:pos x="connsiteX1744" y="connsiteY1744"/>
                  </a:cxn>
                  <a:cxn ang="0">
                    <a:pos x="connsiteX1745" y="connsiteY1745"/>
                  </a:cxn>
                  <a:cxn ang="0">
                    <a:pos x="connsiteX1746" y="connsiteY1746"/>
                  </a:cxn>
                  <a:cxn ang="0">
                    <a:pos x="connsiteX1747" y="connsiteY1747"/>
                  </a:cxn>
                  <a:cxn ang="0">
                    <a:pos x="connsiteX1748" y="connsiteY1748"/>
                  </a:cxn>
                  <a:cxn ang="0">
                    <a:pos x="connsiteX1749" y="connsiteY1749"/>
                  </a:cxn>
                  <a:cxn ang="0">
                    <a:pos x="connsiteX1750" y="connsiteY1750"/>
                  </a:cxn>
                  <a:cxn ang="0">
                    <a:pos x="connsiteX1751" y="connsiteY1751"/>
                  </a:cxn>
                  <a:cxn ang="0">
                    <a:pos x="connsiteX1752" y="connsiteY1752"/>
                  </a:cxn>
                  <a:cxn ang="0">
                    <a:pos x="connsiteX1753" y="connsiteY1753"/>
                  </a:cxn>
                  <a:cxn ang="0">
                    <a:pos x="connsiteX1754" y="connsiteY1754"/>
                  </a:cxn>
                  <a:cxn ang="0">
                    <a:pos x="connsiteX1755" y="connsiteY1755"/>
                  </a:cxn>
                  <a:cxn ang="0">
                    <a:pos x="connsiteX1756" y="connsiteY1756"/>
                  </a:cxn>
                  <a:cxn ang="0">
                    <a:pos x="connsiteX1757" y="connsiteY1757"/>
                  </a:cxn>
                  <a:cxn ang="0">
                    <a:pos x="connsiteX1758" y="connsiteY1758"/>
                  </a:cxn>
                  <a:cxn ang="0">
                    <a:pos x="connsiteX1759" y="connsiteY1759"/>
                  </a:cxn>
                  <a:cxn ang="0">
                    <a:pos x="connsiteX1760" y="connsiteY1760"/>
                  </a:cxn>
                  <a:cxn ang="0">
                    <a:pos x="connsiteX1761" y="connsiteY1761"/>
                  </a:cxn>
                  <a:cxn ang="0">
                    <a:pos x="connsiteX1762" y="connsiteY1762"/>
                  </a:cxn>
                  <a:cxn ang="0">
                    <a:pos x="connsiteX1763" y="connsiteY1763"/>
                  </a:cxn>
                  <a:cxn ang="0">
                    <a:pos x="connsiteX1764" y="connsiteY1764"/>
                  </a:cxn>
                  <a:cxn ang="0">
                    <a:pos x="connsiteX1765" y="connsiteY1765"/>
                  </a:cxn>
                  <a:cxn ang="0">
                    <a:pos x="connsiteX1766" y="connsiteY1766"/>
                  </a:cxn>
                  <a:cxn ang="0">
                    <a:pos x="connsiteX1767" y="connsiteY1767"/>
                  </a:cxn>
                  <a:cxn ang="0">
                    <a:pos x="connsiteX1768" y="connsiteY1768"/>
                  </a:cxn>
                  <a:cxn ang="0">
                    <a:pos x="connsiteX1769" y="connsiteY1769"/>
                  </a:cxn>
                  <a:cxn ang="0">
                    <a:pos x="connsiteX1770" y="connsiteY1770"/>
                  </a:cxn>
                  <a:cxn ang="0">
                    <a:pos x="connsiteX1771" y="connsiteY1771"/>
                  </a:cxn>
                  <a:cxn ang="0">
                    <a:pos x="connsiteX1772" y="connsiteY1772"/>
                  </a:cxn>
                  <a:cxn ang="0">
                    <a:pos x="connsiteX1773" y="connsiteY1773"/>
                  </a:cxn>
                  <a:cxn ang="0">
                    <a:pos x="connsiteX1774" y="connsiteY1774"/>
                  </a:cxn>
                  <a:cxn ang="0">
                    <a:pos x="connsiteX1775" y="connsiteY1775"/>
                  </a:cxn>
                  <a:cxn ang="0">
                    <a:pos x="connsiteX1776" y="connsiteY1776"/>
                  </a:cxn>
                  <a:cxn ang="0">
                    <a:pos x="connsiteX1777" y="connsiteY1777"/>
                  </a:cxn>
                  <a:cxn ang="0">
                    <a:pos x="connsiteX1778" y="connsiteY1778"/>
                  </a:cxn>
                  <a:cxn ang="0">
                    <a:pos x="connsiteX1779" y="connsiteY1779"/>
                  </a:cxn>
                  <a:cxn ang="0">
                    <a:pos x="connsiteX1780" y="connsiteY1780"/>
                  </a:cxn>
                  <a:cxn ang="0">
                    <a:pos x="connsiteX1781" y="connsiteY1781"/>
                  </a:cxn>
                  <a:cxn ang="0">
                    <a:pos x="connsiteX1782" y="connsiteY1782"/>
                  </a:cxn>
                  <a:cxn ang="0">
                    <a:pos x="connsiteX1783" y="connsiteY1783"/>
                  </a:cxn>
                  <a:cxn ang="0">
                    <a:pos x="connsiteX1784" y="connsiteY1784"/>
                  </a:cxn>
                  <a:cxn ang="0">
                    <a:pos x="connsiteX1785" y="connsiteY1785"/>
                  </a:cxn>
                  <a:cxn ang="0">
                    <a:pos x="connsiteX1786" y="connsiteY1786"/>
                  </a:cxn>
                  <a:cxn ang="0">
                    <a:pos x="connsiteX1787" y="connsiteY1787"/>
                  </a:cxn>
                  <a:cxn ang="0">
                    <a:pos x="connsiteX1788" y="connsiteY1788"/>
                  </a:cxn>
                  <a:cxn ang="0">
                    <a:pos x="connsiteX1789" y="connsiteY1789"/>
                  </a:cxn>
                  <a:cxn ang="0">
                    <a:pos x="connsiteX1790" y="connsiteY1790"/>
                  </a:cxn>
                  <a:cxn ang="0">
                    <a:pos x="connsiteX1791" y="connsiteY1791"/>
                  </a:cxn>
                  <a:cxn ang="0">
                    <a:pos x="connsiteX1792" y="connsiteY1792"/>
                  </a:cxn>
                  <a:cxn ang="0">
                    <a:pos x="connsiteX1793" y="connsiteY1793"/>
                  </a:cxn>
                  <a:cxn ang="0">
                    <a:pos x="connsiteX1794" y="connsiteY1794"/>
                  </a:cxn>
                  <a:cxn ang="0">
                    <a:pos x="connsiteX1795" y="connsiteY1795"/>
                  </a:cxn>
                  <a:cxn ang="0">
                    <a:pos x="connsiteX1796" y="connsiteY1796"/>
                  </a:cxn>
                  <a:cxn ang="0">
                    <a:pos x="connsiteX1797" y="connsiteY1797"/>
                  </a:cxn>
                  <a:cxn ang="0">
                    <a:pos x="connsiteX1798" y="connsiteY1798"/>
                  </a:cxn>
                  <a:cxn ang="0">
                    <a:pos x="connsiteX1799" y="connsiteY1799"/>
                  </a:cxn>
                  <a:cxn ang="0">
                    <a:pos x="connsiteX1800" y="connsiteY1800"/>
                  </a:cxn>
                  <a:cxn ang="0">
                    <a:pos x="connsiteX1801" y="connsiteY1801"/>
                  </a:cxn>
                  <a:cxn ang="0">
                    <a:pos x="connsiteX1802" y="connsiteY1802"/>
                  </a:cxn>
                  <a:cxn ang="0">
                    <a:pos x="connsiteX1803" y="connsiteY1803"/>
                  </a:cxn>
                  <a:cxn ang="0">
                    <a:pos x="connsiteX1804" y="connsiteY1804"/>
                  </a:cxn>
                  <a:cxn ang="0">
                    <a:pos x="connsiteX1805" y="connsiteY1805"/>
                  </a:cxn>
                  <a:cxn ang="0">
                    <a:pos x="connsiteX1806" y="connsiteY1806"/>
                  </a:cxn>
                  <a:cxn ang="0">
                    <a:pos x="connsiteX1807" y="connsiteY1807"/>
                  </a:cxn>
                  <a:cxn ang="0">
                    <a:pos x="connsiteX1808" y="connsiteY1808"/>
                  </a:cxn>
                  <a:cxn ang="0">
                    <a:pos x="connsiteX1809" y="connsiteY1809"/>
                  </a:cxn>
                  <a:cxn ang="0">
                    <a:pos x="connsiteX1810" y="connsiteY1810"/>
                  </a:cxn>
                  <a:cxn ang="0">
                    <a:pos x="connsiteX1811" y="connsiteY1811"/>
                  </a:cxn>
                  <a:cxn ang="0">
                    <a:pos x="connsiteX1812" y="connsiteY1812"/>
                  </a:cxn>
                  <a:cxn ang="0">
                    <a:pos x="connsiteX1813" y="connsiteY1813"/>
                  </a:cxn>
                  <a:cxn ang="0">
                    <a:pos x="connsiteX1814" y="connsiteY1814"/>
                  </a:cxn>
                  <a:cxn ang="0">
                    <a:pos x="connsiteX1815" y="connsiteY1815"/>
                  </a:cxn>
                  <a:cxn ang="0">
                    <a:pos x="connsiteX1816" y="connsiteY1816"/>
                  </a:cxn>
                  <a:cxn ang="0">
                    <a:pos x="connsiteX1817" y="connsiteY1817"/>
                  </a:cxn>
                  <a:cxn ang="0">
                    <a:pos x="connsiteX1818" y="connsiteY1818"/>
                  </a:cxn>
                  <a:cxn ang="0">
                    <a:pos x="connsiteX1819" y="connsiteY1819"/>
                  </a:cxn>
                  <a:cxn ang="0">
                    <a:pos x="connsiteX1820" y="connsiteY1820"/>
                  </a:cxn>
                  <a:cxn ang="0">
                    <a:pos x="connsiteX1821" y="connsiteY1821"/>
                  </a:cxn>
                  <a:cxn ang="0">
                    <a:pos x="connsiteX1822" y="connsiteY1822"/>
                  </a:cxn>
                  <a:cxn ang="0">
                    <a:pos x="connsiteX1823" y="connsiteY1823"/>
                  </a:cxn>
                  <a:cxn ang="0">
                    <a:pos x="connsiteX1824" y="connsiteY1824"/>
                  </a:cxn>
                  <a:cxn ang="0">
                    <a:pos x="connsiteX1825" y="connsiteY1825"/>
                  </a:cxn>
                  <a:cxn ang="0">
                    <a:pos x="connsiteX1826" y="connsiteY1826"/>
                  </a:cxn>
                  <a:cxn ang="0">
                    <a:pos x="connsiteX1827" y="connsiteY1827"/>
                  </a:cxn>
                  <a:cxn ang="0">
                    <a:pos x="connsiteX1828" y="connsiteY1828"/>
                  </a:cxn>
                  <a:cxn ang="0">
                    <a:pos x="connsiteX1829" y="connsiteY1829"/>
                  </a:cxn>
                  <a:cxn ang="0">
                    <a:pos x="connsiteX1830" y="connsiteY1830"/>
                  </a:cxn>
                  <a:cxn ang="0">
                    <a:pos x="connsiteX1831" y="connsiteY1831"/>
                  </a:cxn>
                  <a:cxn ang="0">
                    <a:pos x="connsiteX1832" y="connsiteY1832"/>
                  </a:cxn>
                  <a:cxn ang="0">
                    <a:pos x="connsiteX1833" y="connsiteY1833"/>
                  </a:cxn>
                  <a:cxn ang="0">
                    <a:pos x="connsiteX1834" y="connsiteY1834"/>
                  </a:cxn>
                  <a:cxn ang="0">
                    <a:pos x="connsiteX1835" y="connsiteY1835"/>
                  </a:cxn>
                  <a:cxn ang="0">
                    <a:pos x="connsiteX1836" y="connsiteY1836"/>
                  </a:cxn>
                  <a:cxn ang="0">
                    <a:pos x="connsiteX1837" y="connsiteY1837"/>
                  </a:cxn>
                  <a:cxn ang="0">
                    <a:pos x="connsiteX1838" y="connsiteY1838"/>
                  </a:cxn>
                  <a:cxn ang="0">
                    <a:pos x="connsiteX1839" y="connsiteY1839"/>
                  </a:cxn>
                  <a:cxn ang="0">
                    <a:pos x="connsiteX1840" y="connsiteY1840"/>
                  </a:cxn>
                  <a:cxn ang="0">
                    <a:pos x="connsiteX1841" y="connsiteY1841"/>
                  </a:cxn>
                  <a:cxn ang="0">
                    <a:pos x="connsiteX1842" y="connsiteY1842"/>
                  </a:cxn>
                  <a:cxn ang="0">
                    <a:pos x="connsiteX1843" y="connsiteY1843"/>
                  </a:cxn>
                  <a:cxn ang="0">
                    <a:pos x="connsiteX1844" y="connsiteY1844"/>
                  </a:cxn>
                  <a:cxn ang="0">
                    <a:pos x="connsiteX1845" y="connsiteY1845"/>
                  </a:cxn>
                  <a:cxn ang="0">
                    <a:pos x="connsiteX1846" y="connsiteY1846"/>
                  </a:cxn>
                  <a:cxn ang="0">
                    <a:pos x="connsiteX1847" y="connsiteY1847"/>
                  </a:cxn>
                  <a:cxn ang="0">
                    <a:pos x="connsiteX1848" y="connsiteY1848"/>
                  </a:cxn>
                  <a:cxn ang="0">
                    <a:pos x="connsiteX1849" y="connsiteY1849"/>
                  </a:cxn>
                  <a:cxn ang="0">
                    <a:pos x="connsiteX1850" y="connsiteY1850"/>
                  </a:cxn>
                  <a:cxn ang="0">
                    <a:pos x="connsiteX1851" y="connsiteY1851"/>
                  </a:cxn>
                  <a:cxn ang="0">
                    <a:pos x="connsiteX1852" y="connsiteY1852"/>
                  </a:cxn>
                  <a:cxn ang="0">
                    <a:pos x="connsiteX1853" y="connsiteY1853"/>
                  </a:cxn>
                  <a:cxn ang="0">
                    <a:pos x="connsiteX1854" y="connsiteY1854"/>
                  </a:cxn>
                  <a:cxn ang="0">
                    <a:pos x="connsiteX1855" y="connsiteY1855"/>
                  </a:cxn>
                  <a:cxn ang="0">
                    <a:pos x="connsiteX1856" y="connsiteY1856"/>
                  </a:cxn>
                  <a:cxn ang="0">
                    <a:pos x="connsiteX1857" y="connsiteY1857"/>
                  </a:cxn>
                  <a:cxn ang="0">
                    <a:pos x="connsiteX1858" y="connsiteY1858"/>
                  </a:cxn>
                  <a:cxn ang="0">
                    <a:pos x="connsiteX1859" y="connsiteY1859"/>
                  </a:cxn>
                  <a:cxn ang="0">
                    <a:pos x="connsiteX1860" y="connsiteY1860"/>
                  </a:cxn>
                  <a:cxn ang="0">
                    <a:pos x="connsiteX1861" y="connsiteY1861"/>
                  </a:cxn>
                  <a:cxn ang="0">
                    <a:pos x="connsiteX1862" y="connsiteY1862"/>
                  </a:cxn>
                  <a:cxn ang="0">
                    <a:pos x="connsiteX1863" y="connsiteY1863"/>
                  </a:cxn>
                  <a:cxn ang="0">
                    <a:pos x="connsiteX1864" y="connsiteY1864"/>
                  </a:cxn>
                  <a:cxn ang="0">
                    <a:pos x="connsiteX1865" y="connsiteY1865"/>
                  </a:cxn>
                  <a:cxn ang="0">
                    <a:pos x="connsiteX1866" y="connsiteY1866"/>
                  </a:cxn>
                  <a:cxn ang="0">
                    <a:pos x="connsiteX1867" y="connsiteY1867"/>
                  </a:cxn>
                  <a:cxn ang="0">
                    <a:pos x="connsiteX1868" y="connsiteY1868"/>
                  </a:cxn>
                  <a:cxn ang="0">
                    <a:pos x="connsiteX1869" y="connsiteY1869"/>
                  </a:cxn>
                  <a:cxn ang="0">
                    <a:pos x="connsiteX1870" y="connsiteY1870"/>
                  </a:cxn>
                  <a:cxn ang="0">
                    <a:pos x="connsiteX1871" y="connsiteY1871"/>
                  </a:cxn>
                  <a:cxn ang="0">
                    <a:pos x="connsiteX1872" y="connsiteY1872"/>
                  </a:cxn>
                  <a:cxn ang="0">
                    <a:pos x="connsiteX1873" y="connsiteY1873"/>
                  </a:cxn>
                  <a:cxn ang="0">
                    <a:pos x="connsiteX1874" y="connsiteY1874"/>
                  </a:cxn>
                  <a:cxn ang="0">
                    <a:pos x="connsiteX1875" y="connsiteY1875"/>
                  </a:cxn>
                  <a:cxn ang="0">
                    <a:pos x="connsiteX1876" y="connsiteY1876"/>
                  </a:cxn>
                  <a:cxn ang="0">
                    <a:pos x="connsiteX1877" y="connsiteY1877"/>
                  </a:cxn>
                  <a:cxn ang="0">
                    <a:pos x="connsiteX1878" y="connsiteY1878"/>
                  </a:cxn>
                  <a:cxn ang="0">
                    <a:pos x="connsiteX1879" y="connsiteY1879"/>
                  </a:cxn>
                  <a:cxn ang="0">
                    <a:pos x="connsiteX1880" y="connsiteY1880"/>
                  </a:cxn>
                  <a:cxn ang="0">
                    <a:pos x="connsiteX1881" y="connsiteY1881"/>
                  </a:cxn>
                  <a:cxn ang="0">
                    <a:pos x="connsiteX1882" y="connsiteY1882"/>
                  </a:cxn>
                  <a:cxn ang="0">
                    <a:pos x="connsiteX1883" y="connsiteY1883"/>
                  </a:cxn>
                  <a:cxn ang="0">
                    <a:pos x="connsiteX1884" y="connsiteY1884"/>
                  </a:cxn>
                  <a:cxn ang="0">
                    <a:pos x="connsiteX1885" y="connsiteY1885"/>
                  </a:cxn>
                  <a:cxn ang="0">
                    <a:pos x="connsiteX1886" y="connsiteY1886"/>
                  </a:cxn>
                  <a:cxn ang="0">
                    <a:pos x="connsiteX1887" y="connsiteY1887"/>
                  </a:cxn>
                  <a:cxn ang="0">
                    <a:pos x="connsiteX1888" y="connsiteY1888"/>
                  </a:cxn>
                  <a:cxn ang="0">
                    <a:pos x="connsiteX1889" y="connsiteY1889"/>
                  </a:cxn>
                  <a:cxn ang="0">
                    <a:pos x="connsiteX1890" y="connsiteY1890"/>
                  </a:cxn>
                  <a:cxn ang="0">
                    <a:pos x="connsiteX1891" y="connsiteY1891"/>
                  </a:cxn>
                  <a:cxn ang="0">
                    <a:pos x="connsiteX1892" y="connsiteY1892"/>
                  </a:cxn>
                  <a:cxn ang="0">
                    <a:pos x="connsiteX1893" y="connsiteY1893"/>
                  </a:cxn>
                  <a:cxn ang="0">
                    <a:pos x="connsiteX1894" y="connsiteY1894"/>
                  </a:cxn>
                  <a:cxn ang="0">
                    <a:pos x="connsiteX1895" y="connsiteY1895"/>
                  </a:cxn>
                  <a:cxn ang="0">
                    <a:pos x="connsiteX1896" y="connsiteY1896"/>
                  </a:cxn>
                  <a:cxn ang="0">
                    <a:pos x="connsiteX1897" y="connsiteY1897"/>
                  </a:cxn>
                  <a:cxn ang="0">
                    <a:pos x="connsiteX1898" y="connsiteY1898"/>
                  </a:cxn>
                  <a:cxn ang="0">
                    <a:pos x="connsiteX1899" y="connsiteY1899"/>
                  </a:cxn>
                  <a:cxn ang="0">
                    <a:pos x="connsiteX1900" y="connsiteY1900"/>
                  </a:cxn>
                  <a:cxn ang="0">
                    <a:pos x="connsiteX1901" y="connsiteY1901"/>
                  </a:cxn>
                  <a:cxn ang="0">
                    <a:pos x="connsiteX1902" y="connsiteY1902"/>
                  </a:cxn>
                  <a:cxn ang="0">
                    <a:pos x="connsiteX1903" y="connsiteY1903"/>
                  </a:cxn>
                  <a:cxn ang="0">
                    <a:pos x="connsiteX1904" y="connsiteY1904"/>
                  </a:cxn>
                  <a:cxn ang="0">
                    <a:pos x="connsiteX1905" y="connsiteY1905"/>
                  </a:cxn>
                  <a:cxn ang="0">
                    <a:pos x="connsiteX1906" y="connsiteY1906"/>
                  </a:cxn>
                  <a:cxn ang="0">
                    <a:pos x="connsiteX1907" y="connsiteY1907"/>
                  </a:cxn>
                  <a:cxn ang="0">
                    <a:pos x="connsiteX1908" y="connsiteY1908"/>
                  </a:cxn>
                  <a:cxn ang="0">
                    <a:pos x="connsiteX1909" y="connsiteY1909"/>
                  </a:cxn>
                  <a:cxn ang="0">
                    <a:pos x="connsiteX1910" y="connsiteY1910"/>
                  </a:cxn>
                  <a:cxn ang="0">
                    <a:pos x="connsiteX1911" y="connsiteY1911"/>
                  </a:cxn>
                  <a:cxn ang="0">
                    <a:pos x="connsiteX1912" y="connsiteY1912"/>
                  </a:cxn>
                  <a:cxn ang="0">
                    <a:pos x="connsiteX1913" y="connsiteY1913"/>
                  </a:cxn>
                  <a:cxn ang="0">
                    <a:pos x="connsiteX1914" y="connsiteY1914"/>
                  </a:cxn>
                  <a:cxn ang="0">
                    <a:pos x="connsiteX1915" y="connsiteY1915"/>
                  </a:cxn>
                  <a:cxn ang="0">
                    <a:pos x="connsiteX1916" y="connsiteY1916"/>
                  </a:cxn>
                  <a:cxn ang="0">
                    <a:pos x="connsiteX1917" y="connsiteY1917"/>
                  </a:cxn>
                  <a:cxn ang="0">
                    <a:pos x="connsiteX1918" y="connsiteY1918"/>
                  </a:cxn>
                  <a:cxn ang="0">
                    <a:pos x="connsiteX1919" y="connsiteY1919"/>
                  </a:cxn>
                  <a:cxn ang="0">
                    <a:pos x="connsiteX1920" y="connsiteY1920"/>
                  </a:cxn>
                  <a:cxn ang="0">
                    <a:pos x="connsiteX1921" y="connsiteY1921"/>
                  </a:cxn>
                  <a:cxn ang="0">
                    <a:pos x="connsiteX1922" y="connsiteY1922"/>
                  </a:cxn>
                  <a:cxn ang="0">
                    <a:pos x="connsiteX1923" y="connsiteY1923"/>
                  </a:cxn>
                  <a:cxn ang="0">
                    <a:pos x="connsiteX1924" y="connsiteY1924"/>
                  </a:cxn>
                  <a:cxn ang="0">
                    <a:pos x="connsiteX1925" y="connsiteY1925"/>
                  </a:cxn>
                  <a:cxn ang="0">
                    <a:pos x="connsiteX1926" y="connsiteY1926"/>
                  </a:cxn>
                  <a:cxn ang="0">
                    <a:pos x="connsiteX1927" y="connsiteY1927"/>
                  </a:cxn>
                  <a:cxn ang="0">
                    <a:pos x="connsiteX1928" y="connsiteY1928"/>
                  </a:cxn>
                  <a:cxn ang="0">
                    <a:pos x="connsiteX1929" y="connsiteY1929"/>
                  </a:cxn>
                  <a:cxn ang="0">
                    <a:pos x="connsiteX1930" y="connsiteY1930"/>
                  </a:cxn>
                  <a:cxn ang="0">
                    <a:pos x="connsiteX1931" y="connsiteY1931"/>
                  </a:cxn>
                  <a:cxn ang="0">
                    <a:pos x="connsiteX1932" y="connsiteY1932"/>
                  </a:cxn>
                  <a:cxn ang="0">
                    <a:pos x="connsiteX1933" y="connsiteY1933"/>
                  </a:cxn>
                  <a:cxn ang="0">
                    <a:pos x="connsiteX1934" y="connsiteY1934"/>
                  </a:cxn>
                  <a:cxn ang="0">
                    <a:pos x="connsiteX1935" y="connsiteY1935"/>
                  </a:cxn>
                  <a:cxn ang="0">
                    <a:pos x="connsiteX1936" y="connsiteY1936"/>
                  </a:cxn>
                  <a:cxn ang="0">
                    <a:pos x="connsiteX1937" y="connsiteY1937"/>
                  </a:cxn>
                  <a:cxn ang="0">
                    <a:pos x="connsiteX1938" y="connsiteY1938"/>
                  </a:cxn>
                  <a:cxn ang="0">
                    <a:pos x="connsiteX1939" y="connsiteY1939"/>
                  </a:cxn>
                  <a:cxn ang="0">
                    <a:pos x="connsiteX1940" y="connsiteY1940"/>
                  </a:cxn>
                  <a:cxn ang="0">
                    <a:pos x="connsiteX1941" y="connsiteY1941"/>
                  </a:cxn>
                  <a:cxn ang="0">
                    <a:pos x="connsiteX1942" y="connsiteY1942"/>
                  </a:cxn>
                  <a:cxn ang="0">
                    <a:pos x="connsiteX1943" y="connsiteY1943"/>
                  </a:cxn>
                  <a:cxn ang="0">
                    <a:pos x="connsiteX1944" y="connsiteY1944"/>
                  </a:cxn>
                  <a:cxn ang="0">
                    <a:pos x="connsiteX1945" y="connsiteY1945"/>
                  </a:cxn>
                  <a:cxn ang="0">
                    <a:pos x="connsiteX1946" y="connsiteY1946"/>
                  </a:cxn>
                  <a:cxn ang="0">
                    <a:pos x="connsiteX1947" y="connsiteY1947"/>
                  </a:cxn>
                  <a:cxn ang="0">
                    <a:pos x="connsiteX1948" y="connsiteY1948"/>
                  </a:cxn>
                  <a:cxn ang="0">
                    <a:pos x="connsiteX1949" y="connsiteY1949"/>
                  </a:cxn>
                  <a:cxn ang="0">
                    <a:pos x="connsiteX1950" y="connsiteY1950"/>
                  </a:cxn>
                  <a:cxn ang="0">
                    <a:pos x="connsiteX1951" y="connsiteY1951"/>
                  </a:cxn>
                  <a:cxn ang="0">
                    <a:pos x="connsiteX1952" y="connsiteY1952"/>
                  </a:cxn>
                  <a:cxn ang="0">
                    <a:pos x="connsiteX1953" y="connsiteY1953"/>
                  </a:cxn>
                  <a:cxn ang="0">
                    <a:pos x="connsiteX1954" y="connsiteY1954"/>
                  </a:cxn>
                  <a:cxn ang="0">
                    <a:pos x="connsiteX1955" y="connsiteY1955"/>
                  </a:cxn>
                  <a:cxn ang="0">
                    <a:pos x="connsiteX1956" y="connsiteY1956"/>
                  </a:cxn>
                  <a:cxn ang="0">
                    <a:pos x="connsiteX1957" y="connsiteY1957"/>
                  </a:cxn>
                  <a:cxn ang="0">
                    <a:pos x="connsiteX1958" y="connsiteY1958"/>
                  </a:cxn>
                  <a:cxn ang="0">
                    <a:pos x="connsiteX1959" y="connsiteY1959"/>
                  </a:cxn>
                  <a:cxn ang="0">
                    <a:pos x="connsiteX1960" y="connsiteY1960"/>
                  </a:cxn>
                  <a:cxn ang="0">
                    <a:pos x="connsiteX1961" y="connsiteY1961"/>
                  </a:cxn>
                  <a:cxn ang="0">
                    <a:pos x="connsiteX1962" y="connsiteY1962"/>
                  </a:cxn>
                  <a:cxn ang="0">
                    <a:pos x="connsiteX1963" y="connsiteY1963"/>
                  </a:cxn>
                  <a:cxn ang="0">
                    <a:pos x="connsiteX1964" y="connsiteY1964"/>
                  </a:cxn>
                  <a:cxn ang="0">
                    <a:pos x="connsiteX1965" y="connsiteY1965"/>
                  </a:cxn>
                  <a:cxn ang="0">
                    <a:pos x="connsiteX1966" y="connsiteY1966"/>
                  </a:cxn>
                  <a:cxn ang="0">
                    <a:pos x="connsiteX1967" y="connsiteY1967"/>
                  </a:cxn>
                  <a:cxn ang="0">
                    <a:pos x="connsiteX1968" y="connsiteY1968"/>
                  </a:cxn>
                  <a:cxn ang="0">
                    <a:pos x="connsiteX1969" y="connsiteY1969"/>
                  </a:cxn>
                  <a:cxn ang="0">
                    <a:pos x="connsiteX1970" y="connsiteY1970"/>
                  </a:cxn>
                  <a:cxn ang="0">
                    <a:pos x="connsiteX1971" y="connsiteY1971"/>
                  </a:cxn>
                  <a:cxn ang="0">
                    <a:pos x="connsiteX1972" y="connsiteY1972"/>
                  </a:cxn>
                  <a:cxn ang="0">
                    <a:pos x="connsiteX1973" y="connsiteY1973"/>
                  </a:cxn>
                  <a:cxn ang="0">
                    <a:pos x="connsiteX1974" y="connsiteY1974"/>
                  </a:cxn>
                  <a:cxn ang="0">
                    <a:pos x="connsiteX1975" y="connsiteY1975"/>
                  </a:cxn>
                  <a:cxn ang="0">
                    <a:pos x="connsiteX1976" y="connsiteY1976"/>
                  </a:cxn>
                  <a:cxn ang="0">
                    <a:pos x="connsiteX1977" y="connsiteY1977"/>
                  </a:cxn>
                  <a:cxn ang="0">
                    <a:pos x="connsiteX1978" y="connsiteY1978"/>
                  </a:cxn>
                  <a:cxn ang="0">
                    <a:pos x="connsiteX1979" y="connsiteY1979"/>
                  </a:cxn>
                  <a:cxn ang="0">
                    <a:pos x="connsiteX1980" y="connsiteY1980"/>
                  </a:cxn>
                  <a:cxn ang="0">
                    <a:pos x="connsiteX1981" y="connsiteY1981"/>
                  </a:cxn>
                  <a:cxn ang="0">
                    <a:pos x="connsiteX1982" y="connsiteY1982"/>
                  </a:cxn>
                  <a:cxn ang="0">
                    <a:pos x="connsiteX1983" y="connsiteY1983"/>
                  </a:cxn>
                  <a:cxn ang="0">
                    <a:pos x="connsiteX1984" y="connsiteY1984"/>
                  </a:cxn>
                  <a:cxn ang="0">
                    <a:pos x="connsiteX1985" y="connsiteY1985"/>
                  </a:cxn>
                  <a:cxn ang="0">
                    <a:pos x="connsiteX1986" y="connsiteY1986"/>
                  </a:cxn>
                  <a:cxn ang="0">
                    <a:pos x="connsiteX1987" y="connsiteY1987"/>
                  </a:cxn>
                  <a:cxn ang="0">
                    <a:pos x="connsiteX1988" y="connsiteY1988"/>
                  </a:cxn>
                  <a:cxn ang="0">
                    <a:pos x="connsiteX1989" y="connsiteY1989"/>
                  </a:cxn>
                  <a:cxn ang="0">
                    <a:pos x="connsiteX1990" y="connsiteY1990"/>
                  </a:cxn>
                  <a:cxn ang="0">
                    <a:pos x="connsiteX1991" y="connsiteY1991"/>
                  </a:cxn>
                  <a:cxn ang="0">
                    <a:pos x="connsiteX1992" y="connsiteY1992"/>
                  </a:cxn>
                  <a:cxn ang="0">
                    <a:pos x="connsiteX1993" y="connsiteY1993"/>
                  </a:cxn>
                  <a:cxn ang="0">
                    <a:pos x="connsiteX1994" y="connsiteY1994"/>
                  </a:cxn>
                  <a:cxn ang="0">
                    <a:pos x="connsiteX1995" y="connsiteY1995"/>
                  </a:cxn>
                  <a:cxn ang="0">
                    <a:pos x="connsiteX1996" y="connsiteY1996"/>
                  </a:cxn>
                  <a:cxn ang="0">
                    <a:pos x="connsiteX1997" y="connsiteY1997"/>
                  </a:cxn>
                  <a:cxn ang="0">
                    <a:pos x="connsiteX1998" y="connsiteY1998"/>
                  </a:cxn>
                  <a:cxn ang="0">
                    <a:pos x="connsiteX1999" y="connsiteY1999"/>
                  </a:cxn>
                  <a:cxn ang="0">
                    <a:pos x="connsiteX2000" y="connsiteY2000"/>
                  </a:cxn>
                  <a:cxn ang="0">
                    <a:pos x="connsiteX2001" y="connsiteY2001"/>
                  </a:cxn>
                  <a:cxn ang="0">
                    <a:pos x="connsiteX2002" y="connsiteY2002"/>
                  </a:cxn>
                  <a:cxn ang="0">
                    <a:pos x="connsiteX2003" y="connsiteY2003"/>
                  </a:cxn>
                  <a:cxn ang="0">
                    <a:pos x="connsiteX2004" y="connsiteY2004"/>
                  </a:cxn>
                  <a:cxn ang="0">
                    <a:pos x="connsiteX2005" y="connsiteY2005"/>
                  </a:cxn>
                  <a:cxn ang="0">
                    <a:pos x="connsiteX2006" y="connsiteY2006"/>
                  </a:cxn>
                  <a:cxn ang="0">
                    <a:pos x="connsiteX2007" y="connsiteY2007"/>
                  </a:cxn>
                  <a:cxn ang="0">
                    <a:pos x="connsiteX2008" y="connsiteY2008"/>
                  </a:cxn>
                  <a:cxn ang="0">
                    <a:pos x="connsiteX2009" y="connsiteY2009"/>
                  </a:cxn>
                  <a:cxn ang="0">
                    <a:pos x="connsiteX2010" y="connsiteY2010"/>
                  </a:cxn>
                  <a:cxn ang="0">
                    <a:pos x="connsiteX2011" y="connsiteY2011"/>
                  </a:cxn>
                  <a:cxn ang="0">
                    <a:pos x="connsiteX2012" y="connsiteY2012"/>
                  </a:cxn>
                  <a:cxn ang="0">
                    <a:pos x="connsiteX2013" y="connsiteY2013"/>
                  </a:cxn>
                  <a:cxn ang="0">
                    <a:pos x="connsiteX2014" y="connsiteY2014"/>
                  </a:cxn>
                  <a:cxn ang="0">
                    <a:pos x="connsiteX2015" y="connsiteY2015"/>
                  </a:cxn>
                  <a:cxn ang="0">
                    <a:pos x="connsiteX2016" y="connsiteY2016"/>
                  </a:cxn>
                  <a:cxn ang="0">
                    <a:pos x="connsiteX2017" y="connsiteY2017"/>
                  </a:cxn>
                  <a:cxn ang="0">
                    <a:pos x="connsiteX2018" y="connsiteY2018"/>
                  </a:cxn>
                  <a:cxn ang="0">
                    <a:pos x="connsiteX2019" y="connsiteY2019"/>
                  </a:cxn>
                  <a:cxn ang="0">
                    <a:pos x="connsiteX2020" y="connsiteY2020"/>
                  </a:cxn>
                  <a:cxn ang="0">
                    <a:pos x="connsiteX2021" y="connsiteY2021"/>
                  </a:cxn>
                  <a:cxn ang="0">
                    <a:pos x="connsiteX2022" y="connsiteY2022"/>
                  </a:cxn>
                  <a:cxn ang="0">
                    <a:pos x="connsiteX2023" y="connsiteY2023"/>
                  </a:cxn>
                  <a:cxn ang="0">
                    <a:pos x="connsiteX2024" y="connsiteY2024"/>
                  </a:cxn>
                  <a:cxn ang="0">
                    <a:pos x="connsiteX2025" y="connsiteY2025"/>
                  </a:cxn>
                  <a:cxn ang="0">
                    <a:pos x="connsiteX2026" y="connsiteY2026"/>
                  </a:cxn>
                  <a:cxn ang="0">
                    <a:pos x="connsiteX2027" y="connsiteY2027"/>
                  </a:cxn>
                  <a:cxn ang="0">
                    <a:pos x="connsiteX2028" y="connsiteY2028"/>
                  </a:cxn>
                  <a:cxn ang="0">
                    <a:pos x="connsiteX2029" y="connsiteY2029"/>
                  </a:cxn>
                  <a:cxn ang="0">
                    <a:pos x="connsiteX2030" y="connsiteY2030"/>
                  </a:cxn>
                  <a:cxn ang="0">
                    <a:pos x="connsiteX2031" y="connsiteY2031"/>
                  </a:cxn>
                  <a:cxn ang="0">
                    <a:pos x="connsiteX2032" y="connsiteY2032"/>
                  </a:cxn>
                  <a:cxn ang="0">
                    <a:pos x="connsiteX2033" y="connsiteY2033"/>
                  </a:cxn>
                  <a:cxn ang="0">
                    <a:pos x="connsiteX2034" y="connsiteY2034"/>
                  </a:cxn>
                  <a:cxn ang="0">
                    <a:pos x="connsiteX2035" y="connsiteY2035"/>
                  </a:cxn>
                  <a:cxn ang="0">
                    <a:pos x="connsiteX2036" y="connsiteY2036"/>
                  </a:cxn>
                  <a:cxn ang="0">
                    <a:pos x="connsiteX2037" y="connsiteY2037"/>
                  </a:cxn>
                  <a:cxn ang="0">
                    <a:pos x="connsiteX2038" y="connsiteY2038"/>
                  </a:cxn>
                  <a:cxn ang="0">
                    <a:pos x="connsiteX2039" y="connsiteY2039"/>
                  </a:cxn>
                  <a:cxn ang="0">
                    <a:pos x="connsiteX2040" y="connsiteY2040"/>
                  </a:cxn>
                  <a:cxn ang="0">
                    <a:pos x="connsiteX2041" y="connsiteY2041"/>
                  </a:cxn>
                  <a:cxn ang="0">
                    <a:pos x="connsiteX2042" y="connsiteY2042"/>
                  </a:cxn>
                  <a:cxn ang="0">
                    <a:pos x="connsiteX2043" y="connsiteY2043"/>
                  </a:cxn>
                  <a:cxn ang="0">
                    <a:pos x="connsiteX2044" y="connsiteY2044"/>
                  </a:cxn>
                  <a:cxn ang="0">
                    <a:pos x="connsiteX2045" y="connsiteY2045"/>
                  </a:cxn>
                  <a:cxn ang="0">
                    <a:pos x="connsiteX2046" y="connsiteY2046"/>
                  </a:cxn>
                  <a:cxn ang="0">
                    <a:pos x="connsiteX2047" y="connsiteY2047"/>
                  </a:cxn>
                  <a:cxn ang="0">
                    <a:pos x="connsiteX2048" y="connsiteY2048"/>
                  </a:cxn>
                  <a:cxn ang="0">
                    <a:pos x="connsiteX2049" y="connsiteY2049"/>
                  </a:cxn>
                  <a:cxn ang="0">
                    <a:pos x="connsiteX2050" y="connsiteY2050"/>
                  </a:cxn>
                  <a:cxn ang="0">
                    <a:pos x="connsiteX2051" y="connsiteY2051"/>
                  </a:cxn>
                  <a:cxn ang="0">
                    <a:pos x="connsiteX2052" y="connsiteY2052"/>
                  </a:cxn>
                  <a:cxn ang="0">
                    <a:pos x="connsiteX2053" y="connsiteY2053"/>
                  </a:cxn>
                  <a:cxn ang="0">
                    <a:pos x="connsiteX2054" y="connsiteY2054"/>
                  </a:cxn>
                  <a:cxn ang="0">
                    <a:pos x="connsiteX2055" y="connsiteY2055"/>
                  </a:cxn>
                  <a:cxn ang="0">
                    <a:pos x="connsiteX2056" y="connsiteY2056"/>
                  </a:cxn>
                  <a:cxn ang="0">
                    <a:pos x="connsiteX2057" y="connsiteY2057"/>
                  </a:cxn>
                  <a:cxn ang="0">
                    <a:pos x="connsiteX2058" y="connsiteY2058"/>
                  </a:cxn>
                  <a:cxn ang="0">
                    <a:pos x="connsiteX2059" y="connsiteY2059"/>
                  </a:cxn>
                  <a:cxn ang="0">
                    <a:pos x="connsiteX2060" y="connsiteY2060"/>
                  </a:cxn>
                  <a:cxn ang="0">
                    <a:pos x="connsiteX2061" y="connsiteY2061"/>
                  </a:cxn>
                  <a:cxn ang="0">
                    <a:pos x="connsiteX2062" y="connsiteY2062"/>
                  </a:cxn>
                  <a:cxn ang="0">
                    <a:pos x="connsiteX2063" y="connsiteY2063"/>
                  </a:cxn>
                  <a:cxn ang="0">
                    <a:pos x="connsiteX2064" y="connsiteY2064"/>
                  </a:cxn>
                  <a:cxn ang="0">
                    <a:pos x="connsiteX2065" y="connsiteY2065"/>
                  </a:cxn>
                  <a:cxn ang="0">
                    <a:pos x="connsiteX2066" y="connsiteY2066"/>
                  </a:cxn>
                  <a:cxn ang="0">
                    <a:pos x="connsiteX2067" y="connsiteY2067"/>
                  </a:cxn>
                  <a:cxn ang="0">
                    <a:pos x="connsiteX2068" y="connsiteY2068"/>
                  </a:cxn>
                  <a:cxn ang="0">
                    <a:pos x="connsiteX2069" y="connsiteY2069"/>
                  </a:cxn>
                  <a:cxn ang="0">
                    <a:pos x="connsiteX2070" y="connsiteY2070"/>
                  </a:cxn>
                  <a:cxn ang="0">
                    <a:pos x="connsiteX2071" y="connsiteY2071"/>
                  </a:cxn>
                  <a:cxn ang="0">
                    <a:pos x="connsiteX2072" y="connsiteY2072"/>
                  </a:cxn>
                  <a:cxn ang="0">
                    <a:pos x="connsiteX2073" y="connsiteY2073"/>
                  </a:cxn>
                  <a:cxn ang="0">
                    <a:pos x="connsiteX2074" y="connsiteY2074"/>
                  </a:cxn>
                  <a:cxn ang="0">
                    <a:pos x="connsiteX2075" y="connsiteY2075"/>
                  </a:cxn>
                  <a:cxn ang="0">
                    <a:pos x="connsiteX2076" y="connsiteY2076"/>
                  </a:cxn>
                  <a:cxn ang="0">
                    <a:pos x="connsiteX2077" y="connsiteY2077"/>
                  </a:cxn>
                  <a:cxn ang="0">
                    <a:pos x="connsiteX2078" y="connsiteY2078"/>
                  </a:cxn>
                  <a:cxn ang="0">
                    <a:pos x="connsiteX2079" y="connsiteY2079"/>
                  </a:cxn>
                  <a:cxn ang="0">
                    <a:pos x="connsiteX2080" y="connsiteY2080"/>
                  </a:cxn>
                  <a:cxn ang="0">
                    <a:pos x="connsiteX2081" y="connsiteY2081"/>
                  </a:cxn>
                  <a:cxn ang="0">
                    <a:pos x="connsiteX2082" y="connsiteY2082"/>
                  </a:cxn>
                  <a:cxn ang="0">
                    <a:pos x="connsiteX2083" y="connsiteY2083"/>
                  </a:cxn>
                  <a:cxn ang="0">
                    <a:pos x="connsiteX2084" y="connsiteY2084"/>
                  </a:cxn>
                  <a:cxn ang="0">
                    <a:pos x="connsiteX2085" y="connsiteY2085"/>
                  </a:cxn>
                  <a:cxn ang="0">
                    <a:pos x="connsiteX2086" y="connsiteY2086"/>
                  </a:cxn>
                  <a:cxn ang="0">
                    <a:pos x="connsiteX2087" y="connsiteY2087"/>
                  </a:cxn>
                  <a:cxn ang="0">
                    <a:pos x="connsiteX2088" y="connsiteY2088"/>
                  </a:cxn>
                  <a:cxn ang="0">
                    <a:pos x="connsiteX2089" y="connsiteY2089"/>
                  </a:cxn>
                  <a:cxn ang="0">
                    <a:pos x="connsiteX2090" y="connsiteY2090"/>
                  </a:cxn>
                  <a:cxn ang="0">
                    <a:pos x="connsiteX2091" y="connsiteY2091"/>
                  </a:cxn>
                  <a:cxn ang="0">
                    <a:pos x="connsiteX2092" y="connsiteY2092"/>
                  </a:cxn>
                  <a:cxn ang="0">
                    <a:pos x="connsiteX2093" y="connsiteY2093"/>
                  </a:cxn>
                  <a:cxn ang="0">
                    <a:pos x="connsiteX2094" y="connsiteY2094"/>
                  </a:cxn>
                  <a:cxn ang="0">
                    <a:pos x="connsiteX2095" y="connsiteY2095"/>
                  </a:cxn>
                  <a:cxn ang="0">
                    <a:pos x="connsiteX2096" y="connsiteY2096"/>
                  </a:cxn>
                  <a:cxn ang="0">
                    <a:pos x="connsiteX2097" y="connsiteY2097"/>
                  </a:cxn>
                  <a:cxn ang="0">
                    <a:pos x="connsiteX2098" y="connsiteY2098"/>
                  </a:cxn>
                  <a:cxn ang="0">
                    <a:pos x="connsiteX2099" y="connsiteY2099"/>
                  </a:cxn>
                  <a:cxn ang="0">
                    <a:pos x="connsiteX2100" y="connsiteY2100"/>
                  </a:cxn>
                  <a:cxn ang="0">
                    <a:pos x="connsiteX2101" y="connsiteY2101"/>
                  </a:cxn>
                  <a:cxn ang="0">
                    <a:pos x="connsiteX2102" y="connsiteY2102"/>
                  </a:cxn>
                  <a:cxn ang="0">
                    <a:pos x="connsiteX2103" y="connsiteY2103"/>
                  </a:cxn>
                  <a:cxn ang="0">
                    <a:pos x="connsiteX2104" y="connsiteY2104"/>
                  </a:cxn>
                  <a:cxn ang="0">
                    <a:pos x="connsiteX2105" y="connsiteY2105"/>
                  </a:cxn>
                  <a:cxn ang="0">
                    <a:pos x="connsiteX2106" y="connsiteY2106"/>
                  </a:cxn>
                  <a:cxn ang="0">
                    <a:pos x="connsiteX2107" y="connsiteY2107"/>
                  </a:cxn>
                  <a:cxn ang="0">
                    <a:pos x="connsiteX2108" y="connsiteY2108"/>
                  </a:cxn>
                  <a:cxn ang="0">
                    <a:pos x="connsiteX2109" y="connsiteY2109"/>
                  </a:cxn>
                  <a:cxn ang="0">
                    <a:pos x="connsiteX2110" y="connsiteY2110"/>
                  </a:cxn>
                  <a:cxn ang="0">
                    <a:pos x="connsiteX2111" y="connsiteY2111"/>
                  </a:cxn>
                  <a:cxn ang="0">
                    <a:pos x="connsiteX2112" y="connsiteY2112"/>
                  </a:cxn>
                  <a:cxn ang="0">
                    <a:pos x="connsiteX2113" y="connsiteY2113"/>
                  </a:cxn>
                  <a:cxn ang="0">
                    <a:pos x="connsiteX2114" y="connsiteY2114"/>
                  </a:cxn>
                  <a:cxn ang="0">
                    <a:pos x="connsiteX2115" y="connsiteY2115"/>
                  </a:cxn>
                  <a:cxn ang="0">
                    <a:pos x="connsiteX2116" y="connsiteY2116"/>
                  </a:cxn>
                  <a:cxn ang="0">
                    <a:pos x="connsiteX2117" y="connsiteY2117"/>
                  </a:cxn>
                  <a:cxn ang="0">
                    <a:pos x="connsiteX2118" y="connsiteY2118"/>
                  </a:cxn>
                  <a:cxn ang="0">
                    <a:pos x="connsiteX2119" y="connsiteY2119"/>
                  </a:cxn>
                  <a:cxn ang="0">
                    <a:pos x="connsiteX2120" y="connsiteY2120"/>
                  </a:cxn>
                  <a:cxn ang="0">
                    <a:pos x="connsiteX2121" y="connsiteY2121"/>
                  </a:cxn>
                  <a:cxn ang="0">
                    <a:pos x="connsiteX2122" y="connsiteY2122"/>
                  </a:cxn>
                  <a:cxn ang="0">
                    <a:pos x="connsiteX2123" y="connsiteY2123"/>
                  </a:cxn>
                  <a:cxn ang="0">
                    <a:pos x="connsiteX2124" y="connsiteY2124"/>
                  </a:cxn>
                  <a:cxn ang="0">
                    <a:pos x="connsiteX2125" y="connsiteY2125"/>
                  </a:cxn>
                  <a:cxn ang="0">
                    <a:pos x="connsiteX2126" y="connsiteY2126"/>
                  </a:cxn>
                  <a:cxn ang="0">
                    <a:pos x="connsiteX2127" y="connsiteY2127"/>
                  </a:cxn>
                  <a:cxn ang="0">
                    <a:pos x="connsiteX2128" y="connsiteY2128"/>
                  </a:cxn>
                  <a:cxn ang="0">
                    <a:pos x="connsiteX2129" y="connsiteY2129"/>
                  </a:cxn>
                  <a:cxn ang="0">
                    <a:pos x="connsiteX2130" y="connsiteY2130"/>
                  </a:cxn>
                  <a:cxn ang="0">
                    <a:pos x="connsiteX2131" y="connsiteY2131"/>
                  </a:cxn>
                  <a:cxn ang="0">
                    <a:pos x="connsiteX2132" y="connsiteY2132"/>
                  </a:cxn>
                  <a:cxn ang="0">
                    <a:pos x="connsiteX2133" y="connsiteY2133"/>
                  </a:cxn>
                  <a:cxn ang="0">
                    <a:pos x="connsiteX2134" y="connsiteY2134"/>
                  </a:cxn>
                  <a:cxn ang="0">
                    <a:pos x="connsiteX2135" y="connsiteY2135"/>
                  </a:cxn>
                  <a:cxn ang="0">
                    <a:pos x="connsiteX2136" y="connsiteY2136"/>
                  </a:cxn>
                  <a:cxn ang="0">
                    <a:pos x="connsiteX2137" y="connsiteY2137"/>
                  </a:cxn>
                  <a:cxn ang="0">
                    <a:pos x="connsiteX2138" y="connsiteY2138"/>
                  </a:cxn>
                  <a:cxn ang="0">
                    <a:pos x="connsiteX2139" y="connsiteY2139"/>
                  </a:cxn>
                  <a:cxn ang="0">
                    <a:pos x="connsiteX2140" y="connsiteY2140"/>
                  </a:cxn>
                  <a:cxn ang="0">
                    <a:pos x="connsiteX2141" y="connsiteY2141"/>
                  </a:cxn>
                  <a:cxn ang="0">
                    <a:pos x="connsiteX2142" y="connsiteY2142"/>
                  </a:cxn>
                  <a:cxn ang="0">
                    <a:pos x="connsiteX2143" y="connsiteY2143"/>
                  </a:cxn>
                  <a:cxn ang="0">
                    <a:pos x="connsiteX2144" y="connsiteY2144"/>
                  </a:cxn>
                  <a:cxn ang="0">
                    <a:pos x="connsiteX2145" y="connsiteY2145"/>
                  </a:cxn>
                  <a:cxn ang="0">
                    <a:pos x="connsiteX2146" y="connsiteY2146"/>
                  </a:cxn>
                  <a:cxn ang="0">
                    <a:pos x="connsiteX2147" y="connsiteY2147"/>
                  </a:cxn>
                  <a:cxn ang="0">
                    <a:pos x="connsiteX2148" y="connsiteY2148"/>
                  </a:cxn>
                  <a:cxn ang="0">
                    <a:pos x="connsiteX2149" y="connsiteY2149"/>
                  </a:cxn>
                  <a:cxn ang="0">
                    <a:pos x="connsiteX2150" y="connsiteY2150"/>
                  </a:cxn>
                  <a:cxn ang="0">
                    <a:pos x="connsiteX2151" y="connsiteY2151"/>
                  </a:cxn>
                  <a:cxn ang="0">
                    <a:pos x="connsiteX2152" y="connsiteY2152"/>
                  </a:cxn>
                  <a:cxn ang="0">
                    <a:pos x="connsiteX2153" y="connsiteY2153"/>
                  </a:cxn>
                  <a:cxn ang="0">
                    <a:pos x="connsiteX2154" y="connsiteY2154"/>
                  </a:cxn>
                  <a:cxn ang="0">
                    <a:pos x="connsiteX2155" y="connsiteY2155"/>
                  </a:cxn>
                  <a:cxn ang="0">
                    <a:pos x="connsiteX2156" y="connsiteY2156"/>
                  </a:cxn>
                  <a:cxn ang="0">
                    <a:pos x="connsiteX2157" y="connsiteY2157"/>
                  </a:cxn>
                  <a:cxn ang="0">
                    <a:pos x="connsiteX2158" y="connsiteY2158"/>
                  </a:cxn>
                  <a:cxn ang="0">
                    <a:pos x="connsiteX2159" y="connsiteY2159"/>
                  </a:cxn>
                  <a:cxn ang="0">
                    <a:pos x="connsiteX2160" y="connsiteY2160"/>
                  </a:cxn>
                  <a:cxn ang="0">
                    <a:pos x="connsiteX2161" y="connsiteY2161"/>
                  </a:cxn>
                  <a:cxn ang="0">
                    <a:pos x="connsiteX2162" y="connsiteY2162"/>
                  </a:cxn>
                  <a:cxn ang="0">
                    <a:pos x="connsiteX2163" y="connsiteY2163"/>
                  </a:cxn>
                  <a:cxn ang="0">
                    <a:pos x="connsiteX2164" y="connsiteY2164"/>
                  </a:cxn>
                  <a:cxn ang="0">
                    <a:pos x="connsiteX2165" y="connsiteY2165"/>
                  </a:cxn>
                  <a:cxn ang="0">
                    <a:pos x="connsiteX2166" y="connsiteY2166"/>
                  </a:cxn>
                  <a:cxn ang="0">
                    <a:pos x="connsiteX2167" y="connsiteY2167"/>
                  </a:cxn>
                  <a:cxn ang="0">
                    <a:pos x="connsiteX2168" y="connsiteY2168"/>
                  </a:cxn>
                  <a:cxn ang="0">
                    <a:pos x="connsiteX2169" y="connsiteY2169"/>
                  </a:cxn>
                  <a:cxn ang="0">
                    <a:pos x="connsiteX2170" y="connsiteY2170"/>
                  </a:cxn>
                  <a:cxn ang="0">
                    <a:pos x="connsiteX2171" y="connsiteY2171"/>
                  </a:cxn>
                  <a:cxn ang="0">
                    <a:pos x="connsiteX2172" y="connsiteY2172"/>
                  </a:cxn>
                  <a:cxn ang="0">
                    <a:pos x="connsiteX2173" y="connsiteY2173"/>
                  </a:cxn>
                  <a:cxn ang="0">
                    <a:pos x="connsiteX2174" y="connsiteY2174"/>
                  </a:cxn>
                  <a:cxn ang="0">
                    <a:pos x="connsiteX2175" y="connsiteY2175"/>
                  </a:cxn>
                  <a:cxn ang="0">
                    <a:pos x="connsiteX2176" y="connsiteY2176"/>
                  </a:cxn>
                  <a:cxn ang="0">
                    <a:pos x="connsiteX2177" y="connsiteY2177"/>
                  </a:cxn>
                  <a:cxn ang="0">
                    <a:pos x="connsiteX2178" y="connsiteY2178"/>
                  </a:cxn>
                  <a:cxn ang="0">
                    <a:pos x="connsiteX2179" y="connsiteY2179"/>
                  </a:cxn>
                  <a:cxn ang="0">
                    <a:pos x="connsiteX2180" y="connsiteY2180"/>
                  </a:cxn>
                  <a:cxn ang="0">
                    <a:pos x="connsiteX2181" y="connsiteY2181"/>
                  </a:cxn>
                  <a:cxn ang="0">
                    <a:pos x="connsiteX2182" y="connsiteY2182"/>
                  </a:cxn>
                  <a:cxn ang="0">
                    <a:pos x="connsiteX2183" y="connsiteY2183"/>
                  </a:cxn>
                  <a:cxn ang="0">
                    <a:pos x="connsiteX2184" y="connsiteY2184"/>
                  </a:cxn>
                  <a:cxn ang="0">
                    <a:pos x="connsiteX2185" y="connsiteY2185"/>
                  </a:cxn>
                  <a:cxn ang="0">
                    <a:pos x="connsiteX2186" y="connsiteY2186"/>
                  </a:cxn>
                  <a:cxn ang="0">
                    <a:pos x="connsiteX2187" y="connsiteY2187"/>
                  </a:cxn>
                  <a:cxn ang="0">
                    <a:pos x="connsiteX2188" y="connsiteY2188"/>
                  </a:cxn>
                  <a:cxn ang="0">
                    <a:pos x="connsiteX2189" y="connsiteY2189"/>
                  </a:cxn>
                  <a:cxn ang="0">
                    <a:pos x="connsiteX2190" y="connsiteY2190"/>
                  </a:cxn>
                  <a:cxn ang="0">
                    <a:pos x="connsiteX2191" y="connsiteY2191"/>
                  </a:cxn>
                  <a:cxn ang="0">
                    <a:pos x="connsiteX2192" y="connsiteY2192"/>
                  </a:cxn>
                  <a:cxn ang="0">
                    <a:pos x="connsiteX2193" y="connsiteY2193"/>
                  </a:cxn>
                  <a:cxn ang="0">
                    <a:pos x="connsiteX2194" y="connsiteY2194"/>
                  </a:cxn>
                  <a:cxn ang="0">
                    <a:pos x="connsiteX2195" y="connsiteY2195"/>
                  </a:cxn>
                  <a:cxn ang="0">
                    <a:pos x="connsiteX2196" y="connsiteY2196"/>
                  </a:cxn>
                  <a:cxn ang="0">
                    <a:pos x="connsiteX2197" y="connsiteY2197"/>
                  </a:cxn>
                  <a:cxn ang="0">
                    <a:pos x="connsiteX2198" y="connsiteY2198"/>
                  </a:cxn>
                  <a:cxn ang="0">
                    <a:pos x="connsiteX2199" y="connsiteY2199"/>
                  </a:cxn>
                  <a:cxn ang="0">
                    <a:pos x="connsiteX2200" y="connsiteY2200"/>
                  </a:cxn>
                  <a:cxn ang="0">
                    <a:pos x="connsiteX2201" y="connsiteY2201"/>
                  </a:cxn>
                  <a:cxn ang="0">
                    <a:pos x="connsiteX2202" y="connsiteY2202"/>
                  </a:cxn>
                  <a:cxn ang="0">
                    <a:pos x="connsiteX2203" y="connsiteY2203"/>
                  </a:cxn>
                  <a:cxn ang="0">
                    <a:pos x="connsiteX2204" y="connsiteY2204"/>
                  </a:cxn>
                  <a:cxn ang="0">
                    <a:pos x="connsiteX2205" y="connsiteY2205"/>
                  </a:cxn>
                  <a:cxn ang="0">
                    <a:pos x="connsiteX2206" y="connsiteY2206"/>
                  </a:cxn>
                  <a:cxn ang="0">
                    <a:pos x="connsiteX2207" y="connsiteY2207"/>
                  </a:cxn>
                  <a:cxn ang="0">
                    <a:pos x="connsiteX2208" y="connsiteY2208"/>
                  </a:cxn>
                  <a:cxn ang="0">
                    <a:pos x="connsiteX2209" y="connsiteY2209"/>
                  </a:cxn>
                  <a:cxn ang="0">
                    <a:pos x="connsiteX2210" y="connsiteY2210"/>
                  </a:cxn>
                  <a:cxn ang="0">
                    <a:pos x="connsiteX2211" y="connsiteY2211"/>
                  </a:cxn>
                  <a:cxn ang="0">
                    <a:pos x="connsiteX2212" y="connsiteY2212"/>
                  </a:cxn>
                  <a:cxn ang="0">
                    <a:pos x="connsiteX2213" y="connsiteY2213"/>
                  </a:cxn>
                  <a:cxn ang="0">
                    <a:pos x="connsiteX2214" y="connsiteY2214"/>
                  </a:cxn>
                  <a:cxn ang="0">
                    <a:pos x="connsiteX2215" y="connsiteY2215"/>
                  </a:cxn>
                  <a:cxn ang="0">
                    <a:pos x="connsiteX2216" y="connsiteY2216"/>
                  </a:cxn>
                  <a:cxn ang="0">
                    <a:pos x="connsiteX2217" y="connsiteY2217"/>
                  </a:cxn>
                  <a:cxn ang="0">
                    <a:pos x="connsiteX2218" y="connsiteY2218"/>
                  </a:cxn>
                  <a:cxn ang="0">
                    <a:pos x="connsiteX2219" y="connsiteY2219"/>
                  </a:cxn>
                  <a:cxn ang="0">
                    <a:pos x="connsiteX2220" y="connsiteY2220"/>
                  </a:cxn>
                  <a:cxn ang="0">
                    <a:pos x="connsiteX2221" y="connsiteY2221"/>
                  </a:cxn>
                  <a:cxn ang="0">
                    <a:pos x="connsiteX2222" y="connsiteY2222"/>
                  </a:cxn>
                  <a:cxn ang="0">
                    <a:pos x="connsiteX2223" y="connsiteY2223"/>
                  </a:cxn>
                  <a:cxn ang="0">
                    <a:pos x="connsiteX2224" y="connsiteY2224"/>
                  </a:cxn>
                  <a:cxn ang="0">
                    <a:pos x="connsiteX2225" y="connsiteY2225"/>
                  </a:cxn>
                  <a:cxn ang="0">
                    <a:pos x="connsiteX2226" y="connsiteY2226"/>
                  </a:cxn>
                  <a:cxn ang="0">
                    <a:pos x="connsiteX2227" y="connsiteY2227"/>
                  </a:cxn>
                  <a:cxn ang="0">
                    <a:pos x="connsiteX2228" y="connsiteY2228"/>
                  </a:cxn>
                  <a:cxn ang="0">
                    <a:pos x="connsiteX2229" y="connsiteY2229"/>
                  </a:cxn>
                  <a:cxn ang="0">
                    <a:pos x="connsiteX2230" y="connsiteY2230"/>
                  </a:cxn>
                  <a:cxn ang="0">
                    <a:pos x="connsiteX2231" y="connsiteY2231"/>
                  </a:cxn>
                  <a:cxn ang="0">
                    <a:pos x="connsiteX2232" y="connsiteY2232"/>
                  </a:cxn>
                  <a:cxn ang="0">
                    <a:pos x="connsiteX2233" y="connsiteY2233"/>
                  </a:cxn>
                  <a:cxn ang="0">
                    <a:pos x="connsiteX2234" y="connsiteY2234"/>
                  </a:cxn>
                  <a:cxn ang="0">
                    <a:pos x="connsiteX2235" y="connsiteY2235"/>
                  </a:cxn>
                  <a:cxn ang="0">
                    <a:pos x="connsiteX2236" y="connsiteY2236"/>
                  </a:cxn>
                  <a:cxn ang="0">
                    <a:pos x="connsiteX2237" y="connsiteY2237"/>
                  </a:cxn>
                  <a:cxn ang="0">
                    <a:pos x="connsiteX2238" y="connsiteY2238"/>
                  </a:cxn>
                  <a:cxn ang="0">
                    <a:pos x="connsiteX2239" y="connsiteY2239"/>
                  </a:cxn>
                  <a:cxn ang="0">
                    <a:pos x="connsiteX2240" y="connsiteY2240"/>
                  </a:cxn>
                  <a:cxn ang="0">
                    <a:pos x="connsiteX2241" y="connsiteY2241"/>
                  </a:cxn>
                  <a:cxn ang="0">
                    <a:pos x="connsiteX2242" y="connsiteY2242"/>
                  </a:cxn>
                  <a:cxn ang="0">
                    <a:pos x="connsiteX2243" y="connsiteY2243"/>
                  </a:cxn>
                  <a:cxn ang="0">
                    <a:pos x="connsiteX2244" y="connsiteY2244"/>
                  </a:cxn>
                  <a:cxn ang="0">
                    <a:pos x="connsiteX2245" y="connsiteY2245"/>
                  </a:cxn>
                  <a:cxn ang="0">
                    <a:pos x="connsiteX2246" y="connsiteY2246"/>
                  </a:cxn>
                  <a:cxn ang="0">
                    <a:pos x="connsiteX2247" y="connsiteY2247"/>
                  </a:cxn>
                  <a:cxn ang="0">
                    <a:pos x="connsiteX2248" y="connsiteY2248"/>
                  </a:cxn>
                  <a:cxn ang="0">
                    <a:pos x="connsiteX2249" y="connsiteY2249"/>
                  </a:cxn>
                  <a:cxn ang="0">
                    <a:pos x="connsiteX2250" y="connsiteY2250"/>
                  </a:cxn>
                  <a:cxn ang="0">
                    <a:pos x="connsiteX2251" y="connsiteY2251"/>
                  </a:cxn>
                  <a:cxn ang="0">
                    <a:pos x="connsiteX2252" y="connsiteY2252"/>
                  </a:cxn>
                  <a:cxn ang="0">
                    <a:pos x="connsiteX2253" y="connsiteY2253"/>
                  </a:cxn>
                  <a:cxn ang="0">
                    <a:pos x="connsiteX2254" y="connsiteY2254"/>
                  </a:cxn>
                  <a:cxn ang="0">
                    <a:pos x="connsiteX2255" y="connsiteY2255"/>
                  </a:cxn>
                  <a:cxn ang="0">
                    <a:pos x="connsiteX2256" y="connsiteY2256"/>
                  </a:cxn>
                  <a:cxn ang="0">
                    <a:pos x="connsiteX2257" y="connsiteY2257"/>
                  </a:cxn>
                  <a:cxn ang="0">
                    <a:pos x="connsiteX2258" y="connsiteY2258"/>
                  </a:cxn>
                  <a:cxn ang="0">
                    <a:pos x="connsiteX2259" y="connsiteY2259"/>
                  </a:cxn>
                  <a:cxn ang="0">
                    <a:pos x="connsiteX2260" y="connsiteY2260"/>
                  </a:cxn>
                  <a:cxn ang="0">
                    <a:pos x="connsiteX2261" y="connsiteY2261"/>
                  </a:cxn>
                  <a:cxn ang="0">
                    <a:pos x="connsiteX2262" y="connsiteY2262"/>
                  </a:cxn>
                  <a:cxn ang="0">
                    <a:pos x="connsiteX2263" y="connsiteY2263"/>
                  </a:cxn>
                  <a:cxn ang="0">
                    <a:pos x="connsiteX2264" y="connsiteY2264"/>
                  </a:cxn>
                  <a:cxn ang="0">
                    <a:pos x="connsiteX2265" y="connsiteY2265"/>
                  </a:cxn>
                  <a:cxn ang="0">
                    <a:pos x="connsiteX2266" y="connsiteY2266"/>
                  </a:cxn>
                  <a:cxn ang="0">
                    <a:pos x="connsiteX2267" y="connsiteY2267"/>
                  </a:cxn>
                  <a:cxn ang="0">
                    <a:pos x="connsiteX2268" y="connsiteY2268"/>
                  </a:cxn>
                  <a:cxn ang="0">
                    <a:pos x="connsiteX2269" y="connsiteY2269"/>
                  </a:cxn>
                  <a:cxn ang="0">
                    <a:pos x="connsiteX2270" y="connsiteY2270"/>
                  </a:cxn>
                  <a:cxn ang="0">
                    <a:pos x="connsiteX2271" y="connsiteY2271"/>
                  </a:cxn>
                  <a:cxn ang="0">
                    <a:pos x="connsiteX2272" y="connsiteY2272"/>
                  </a:cxn>
                  <a:cxn ang="0">
                    <a:pos x="connsiteX2273" y="connsiteY2273"/>
                  </a:cxn>
                  <a:cxn ang="0">
                    <a:pos x="connsiteX2274" y="connsiteY2274"/>
                  </a:cxn>
                  <a:cxn ang="0">
                    <a:pos x="connsiteX2275" y="connsiteY2275"/>
                  </a:cxn>
                  <a:cxn ang="0">
                    <a:pos x="connsiteX2276" y="connsiteY2276"/>
                  </a:cxn>
                  <a:cxn ang="0">
                    <a:pos x="connsiteX2277" y="connsiteY2277"/>
                  </a:cxn>
                  <a:cxn ang="0">
                    <a:pos x="connsiteX2278" y="connsiteY2278"/>
                  </a:cxn>
                  <a:cxn ang="0">
                    <a:pos x="connsiteX2279" y="connsiteY2279"/>
                  </a:cxn>
                  <a:cxn ang="0">
                    <a:pos x="connsiteX2280" y="connsiteY2280"/>
                  </a:cxn>
                  <a:cxn ang="0">
                    <a:pos x="connsiteX2281" y="connsiteY2281"/>
                  </a:cxn>
                  <a:cxn ang="0">
                    <a:pos x="connsiteX2282" y="connsiteY2282"/>
                  </a:cxn>
                  <a:cxn ang="0">
                    <a:pos x="connsiteX2283" y="connsiteY2283"/>
                  </a:cxn>
                  <a:cxn ang="0">
                    <a:pos x="connsiteX2284" y="connsiteY2284"/>
                  </a:cxn>
                  <a:cxn ang="0">
                    <a:pos x="connsiteX2285" y="connsiteY2285"/>
                  </a:cxn>
                  <a:cxn ang="0">
                    <a:pos x="connsiteX2286" y="connsiteY2286"/>
                  </a:cxn>
                  <a:cxn ang="0">
                    <a:pos x="connsiteX2287" y="connsiteY2287"/>
                  </a:cxn>
                  <a:cxn ang="0">
                    <a:pos x="connsiteX2288" y="connsiteY2288"/>
                  </a:cxn>
                  <a:cxn ang="0">
                    <a:pos x="connsiteX2289" y="connsiteY2289"/>
                  </a:cxn>
                  <a:cxn ang="0">
                    <a:pos x="connsiteX2290" y="connsiteY2290"/>
                  </a:cxn>
                  <a:cxn ang="0">
                    <a:pos x="connsiteX2291" y="connsiteY2291"/>
                  </a:cxn>
                  <a:cxn ang="0">
                    <a:pos x="connsiteX2292" y="connsiteY2292"/>
                  </a:cxn>
                  <a:cxn ang="0">
                    <a:pos x="connsiteX2293" y="connsiteY2293"/>
                  </a:cxn>
                  <a:cxn ang="0">
                    <a:pos x="connsiteX2294" y="connsiteY2294"/>
                  </a:cxn>
                  <a:cxn ang="0">
                    <a:pos x="connsiteX2295" y="connsiteY2295"/>
                  </a:cxn>
                  <a:cxn ang="0">
                    <a:pos x="connsiteX2296" y="connsiteY2296"/>
                  </a:cxn>
                  <a:cxn ang="0">
                    <a:pos x="connsiteX2297" y="connsiteY2297"/>
                  </a:cxn>
                  <a:cxn ang="0">
                    <a:pos x="connsiteX2298" y="connsiteY2298"/>
                  </a:cxn>
                  <a:cxn ang="0">
                    <a:pos x="connsiteX2299" y="connsiteY2299"/>
                  </a:cxn>
                  <a:cxn ang="0">
                    <a:pos x="connsiteX2300" y="connsiteY2300"/>
                  </a:cxn>
                  <a:cxn ang="0">
                    <a:pos x="connsiteX2301" y="connsiteY2301"/>
                  </a:cxn>
                  <a:cxn ang="0">
                    <a:pos x="connsiteX2302" y="connsiteY2302"/>
                  </a:cxn>
                  <a:cxn ang="0">
                    <a:pos x="connsiteX2303" y="connsiteY2303"/>
                  </a:cxn>
                  <a:cxn ang="0">
                    <a:pos x="connsiteX2304" y="connsiteY2304"/>
                  </a:cxn>
                  <a:cxn ang="0">
                    <a:pos x="connsiteX2305" y="connsiteY2305"/>
                  </a:cxn>
                  <a:cxn ang="0">
                    <a:pos x="connsiteX2306" y="connsiteY2306"/>
                  </a:cxn>
                  <a:cxn ang="0">
                    <a:pos x="connsiteX2307" y="connsiteY2307"/>
                  </a:cxn>
                  <a:cxn ang="0">
                    <a:pos x="connsiteX2308" y="connsiteY2308"/>
                  </a:cxn>
                  <a:cxn ang="0">
                    <a:pos x="connsiteX2309" y="connsiteY2309"/>
                  </a:cxn>
                  <a:cxn ang="0">
                    <a:pos x="connsiteX2310" y="connsiteY2310"/>
                  </a:cxn>
                  <a:cxn ang="0">
                    <a:pos x="connsiteX2311" y="connsiteY2311"/>
                  </a:cxn>
                  <a:cxn ang="0">
                    <a:pos x="connsiteX2312" y="connsiteY2312"/>
                  </a:cxn>
                  <a:cxn ang="0">
                    <a:pos x="connsiteX2313" y="connsiteY2313"/>
                  </a:cxn>
                  <a:cxn ang="0">
                    <a:pos x="connsiteX2314" y="connsiteY2314"/>
                  </a:cxn>
                  <a:cxn ang="0">
                    <a:pos x="connsiteX2315" y="connsiteY2315"/>
                  </a:cxn>
                  <a:cxn ang="0">
                    <a:pos x="connsiteX2316" y="connsiteY2316"/>
                  </a:cxn>
                  <a:cxn ang="0">
                    <a:pos x="connsiteX2317" y="connsiteY2317"/>
                  </a:cxn>
                  <a:cxn ang="0">
                    <a:pos x="connsiteX2318" y="connsiteY2318"/>
                  </a:cxn>
                  <a:cxn ang="0">
                    <a:pos x="connsiteX2319" y="connsiteY2319"/>
                  </a:cxn>
                  <a:cxn ang="0">
                    <a:pos x="connsiteX2320" y="connsiteY2320"/>
                  </a:cxn>
                  <a:cxn ang="0">
                    <a:pos x="connsiteX2321" y="connsiteY2321"/>
                  </a:cxn>
                  <a:cxn ang="0">
                    <a:pos x="connsiteX2322" y="connsiteY2322"/>
                  </a:cxn>
                  <a:cxn ang="0">
                    <a:pos x="connsiteX2323" y="connsiteY2323"/>
                  </a:cxn>
                  <a:cxn ang="0">
                    <a:pos x="connsiteX2324" y="connsiteY2324"/>
                  </a:cxn>
                  <a:cxn ang="0">
                    <a:pos x="connsiteX2325" y="connsiteY2325"/>
                  </a:cxn>
                  <a:cxn ang="0">
                    <a:pos x="connsiteX2326" y="connsiteY2326"/>
                  </a:cxn>
                  <a:cxn ang="0">
                    <a:pos x="connsiteX2327" y="connsiteY2327"/>
                  </a:cxn>
                  <a:cxn ang="0">
                    <a:pos x="connsiteX2328" y="connsiteY2328"/>
                  </a:cxn>
                  <a:cxn ang="0">
                    <a:pos x="connsiteX2329" y="connsiteY2329"/>
                  </a:cxn>
                  <a:cxn ang="0">
                    <a:pos x="connsiteX2330" y="connsiteY2330"/>
                  </a:cxn>
                  <a:cxn ang="0">
                    <a:pos x="connsiteX2331" y="connsiteY2331"/>
                  </a:cxn>
                  <a:cxn ang="0">
                    <a:pos x="connsiteX2332" y="connsiteY2332"/>
                  </a:cxn>
                  <a:cxn ang="0">
                    <a:pos x="connsiteX2333" y="connsiteY2333"/>
                  </a:cxn>
                  <a:cxn ang="0">
                    <a:pos x="connsiteX2334" y="connsiteY2334"/>
                  </a:cxn>
                  <a:cxn ang="0">
                    <a:pos x="connsiteX2335" y="connsiteY2335"/>
                  </a:cxn>
                  <a:cxn ang="0">
                    <a:pos x="connsiteX2336" y="connsiteY2336"/>
                  </a:cxn>
                  <a:cxn ang="0">
                    <a:pos x="connsiteX2337" y="connsiteY2337"/>
                  </a:cxn>
                  <a:cxn ang="0">
                    <a:pos x="connsiteX2338" y="connsiteY2338"/>
                  </a:cxn>
                  <a:cxn ang="0">
                    <a:pos x="connsiteX2339" y="connsiteY2339"/>
                  </a:cxn>
                  <a:cxn ang="0">
                    <a:pos x="connsiteX2340" y="connsiteY2340"/>
                  </a:cxn>
                  <a:cxn ang="0">
                    <a:pos x="connsiteX2341" y="connsiteY2341"/>
                  </a:cxn>
                  <a:cxn ang="0">
                    <a:pos x="connsiteX2342" y="connsiteY2342"/>
                  </a:cxn>
                  <a:cxn ang="0">
                    <a:pos x="connsiteX2343" y="connsiteY2343"/>
                  </a:cxn>
                  <a:cxn ang="0">
                    <a:pos x="connsiteX2344" y="connsiteY2344"/>
                  </a:cxn>
                  <a:cxn ang="0">
                    <a:pos x="connsiteX2345" y="connsiteY2345"/>
                  </a:cxn>
                  <a:cxn ang="0">
                    <a:pos x="connsiteX2346" y="connsiteY2346"/>
                  </a:cxn>
                  <a:cxn ang="0">
                    <a:pos x="connsiteX2347" y="connsiteY2347"/>
                  </a:cxn>
                  <a:cxn ang="0">
                    <a:pos x="connsiteX2348" y="connsiteY2348"/>
                  </a:cxn>
                  <a:cxn ang="0">
                    <a:pos x="connsiteX2349" y="connsiteY2349"/>
                  </a:cxn>
                  <a:cxn ang="0">
                    <a:pos x="connsiteX2350" y="connsiteY2350"/>
                  </a:cxn>
                  <a:cxn ang="0">
                    <a:pos x="connsiteX2351" y="connsiteY2351"/>
                  </a:cxn>
                  <a:cxn ang="0">
                    <a:pos x="connsiteX2352" y="connsiteY2352"/>
                  </a:cxn>
                  <a:cxn ang="0">
                    <a:pos x="connsiteX2353" y="connsiteY2353"/>
                  </a:cxn>
                  <a:cxn ang="0">
                    <a:pos x="connsiteX2354" y="connsiteY2354"/>
                  </a:cxn>
                  <a:cxn ang="0">
                    <a:pos x="connsiteX2355" y="connsiteY2355"/>
                  </a:cxn>
                  <a:cxn ang="0">
                    <a:pos x="connsiteX2356" y="connsiteY2356"/>
                  </a:cxn>
                  <a:cxn ang="0">
                    <a:pos x="connsiteX2357" y="connsiteY2357"/>
                  </a:cxn>
                  <a:cxn ang="0">
                    <a:pos x="connsiteX2358" y="connsiteY2358"/>
                  </a:cxn>
                  <a:cxn ang="0">
                    <a:pos x="connsiteX2359" y="connsiteY2359"/>
                  </a:cxn>
                  <a:cxn ang="0">
                    <a:pos x="connsiteX2360" y="connsiteY2360"/>
                  </a:cxn>
                  <a:cxn ang="0">
                    <a:pos x="connsiteX2361" y="connsiteY2361"/>
                  </a:cxn>
                  <a:cxn ang="0">
                    <a:pos x="connsiteX2362" y="connsiteY2362"/>
                  </a:cxn>
                  <a:cxn ang="0">
                    <a:pos x="connsiteX2363" y="connsiteY2363"/>
                  </a:cxn>
                  <a:cxn ang="0">
                    <a:pos x="connsiteX2364" y="connsiteY2364"/>
                  </a:cxn>
                  <a:cxn ang="0">
                    <a:pos x="connsiteX2365" y="connsiteY2365"/>
                  </a:cxn>
                  <a:cxn ang="0">
                    <a:pos x="connsiteX2366" y="connsiteY2366"/>
                  </a:cxn>
                  <a:cxn ang="0">
                    <a:pos x="connsiteX2367" y="connsiteY2367"/>
                  </a:cxn>
                  <a:cxn ang="0">
                    <a:pos x="connsiteX2368" y="connsiteY2368"/>
                  </a:cxn>
                  <a:cxn ang="0">
                    <a:pos x="connsiteX2369" y="connsiteY2369"/>
                  </a:cxn>
                  <a:cxn ang="0">
                    <a:pos x="connsiteX2370" y="connsiteY2370"/>
                  </a:cxn>
                  <a:cxn ang="0">
                    <a:pos x="connsiteX2371" y="connsiteY2371"/>
                  </a:cxn>
                  <a:cxn ang="0">
                    <a:pos x="connsiteX2372" y="connsiteY2372"/>
                  </a:cxn>
                  <a:cxn ang="0">
                    <a:pos x="connsiteX2373" y="connsiteY2373"/>
                  </a:cxn>
                  <a:cxn ang="0">
                    <a:pos x="connsiteX2374" y="connsiteY2374"/>
                  </a:cxn>
                  <a:cxn ang="0">
                    <a:pos x="connsiteX2375" y="connsiteY2375"/>
                  </a:cxn>
                  <a:cxn ang="0">
                    <a:pos x="connsiteX2376" y="connsiteY2376"/>
                  </a:cxn>
                  <a:cxn ang="0">
                    <a:pos x="connsiteX2377" y="connsiteY2377"/>
                  </a:cxn>
                  <a:cxn ang="0">
                    <a:pos x="connsiteX2378" y="connsiteY2378"/>
                  </a:cxn>
                  <a:cxn ang="0">
                    <a:pos x="connsiteX2379" y="connsiteY2379"/>
                  </a:cxn>
                  <a:cxn ang="0">
                    <a:pos x="connsiteX2380" y="connsiteY2380"/>
                  </a:cxn>
                  <a:cxn ang="0">
                    <a:pos x="connsiteX2381" y="connsiteY2381"/>
                  </a:cxn>
                  <a:cxn ang="0">
                    <a:pos x="connsiteX2382" y="connsiteY2382"/>
                  </a:cxn>
                  <a:cxn ang="0">
                    <a:pos x="connsiteX2383" y="connsiteY2383"/>
                  </a:cxn>
                  <a:cxn ang="0">
                    <a:pos x="connsiteX2384" y="connsiteY2384"/>
                  </a:cxn>
                  <a:cxn ang="0">
                    <a:pos x="connsiteX2385" y="connsiteY2385"/>
                  </a:cxn>
                  <a:cxn ang="0">
                    <a:pos x="connsiteX2386" y="connsiteY2386"/>
                  </a:cxn>
                  <a:cxn ang="0">
                    <a:pos x="connsiteX2387" y="connsiteY2387"/>
                  </a:cxn>
                  <a:cxn ang="0">
                    <a:pos x="connsiteX2388" y="connsiteY2388"/>
                  </a:cxn>
                  <a:cxn ang="0">
                    <a:pos x="connsiteX2389" y="connsiteY2389"/>
                  </a:cxn>
                  <a:cxn ang="0">
                    <a:pos x="connsiteX2390" y="connsiteY2390"/>
                  </a:cxn>
                  <a:cxn ang="0">
                    <a:pos x="connsiteX2391" y="connsiteY2391"/>
                  </a:cxn>
                  <a:cxn ang="0">
                    <a:pos x="connsiteX2392" y="connsiteY2392"/>
                  </a:cxn>
                  <a:cxn ang="0">
                    <a:pos x="connsiteX2393" y="connsiteY2393"/>
                  </a:cxn>
                  <a:cxn ang="0">
                    <a:pos x="connsiteX2394" y="connsiteY2394"/>
                  </a:cxn>
                  <a:cxn ang="0">
                    <a:pos x="connsiteX2395" y="connsiteY2395"/>
                  </a:cxn>
                  <a:cxn ang="0">
                    <a:pos x="connsiteX2396" y="connsiteY2396"/>
                  </a:cxn>
                  <a:cxn ang="0">
                    <a:pos x="connsiteX2397" y="connsiteY2397"/>
                  </a:cxn>
                  <a:cxn ang="0">
                    <a:pos x="connsiteX2398" y="connsiteY2398"/>
                  </a:cxn>
                  <a:cxn ang="0">
                    <a:pos x="connsiteX2399" y="connsiteY2399"/>
                  </a:cxn>
                  <a:cxn ang="0">
                    <a:pos x="connsiteX2400" y="connsiteY2400"/>
                  </a:cxn>
                  <a:cxn ang="0">
                    <a:pos x="connsiteX2401" y="connsiteY2401"/>
                  </a:cxn>
                  <a:cxn ang="0">
                    <a:pos x="connsiteX2402" y="connsiteY2402"/>
                  </a:cxn>
                  <a:cxn ang="0">
                    <a:pos x="connsiteX2403" y="connsiteY2403"/>
                  </a:cxn>
                  <a:cxn ang="0">
                    <a:pos x="connsiteX2404" y="connsiteY2404"/>
                  </a:cxn>
                  <a:cxn ang="0">
                    <a:pos x="connsiteX2405" y="connsiteY2405"/>
                  </a:cxn>
                  <a:cxn ang="0">
                    <a:pos x="connsiteX2406" y="connsiteY2406"/>
                  </a:cxn>
                  <a:cxn ang="0">
                    <a:pos x="connsiteX2407" y="connsiteY2407"/>
                  </a:cxn>
                  <a:cxn ang="0">
                    <a:pos x="connsiteX2408" y="connsiteY2408"/>
                  </a:cxn>
                  <a:cxn ang="0">
                    <a:pos x="connsiteX2409" y="connsiteY2409"/>
                  </a:cxn>
                  <a:cxn ang="0">
                    <a:pos x="connsiteX2410" y="connsiteY2410"/>
                  </a:cxn>
                  <a:cxn ang="0">
                    <a:pos x="connsiteX2411" y="connsiteY2411"/>
                  </a:cxn>
                  <a:cxn ang="0">
                    <a:pos x="connsiteX2412" y="connsiteY2412"/>
                  </a:cxn>
                  <a:cxn ang="0">
                    <a:pos x="connsiteX2413" y="connsiteY2413"/>
                  </a:cxn>
                  <a:cxn ang="0">
                    <a:pos x="connsiteX2414" y="connsiteY2414"/>
                  </a:cxn>
                  <a:cxn ang="0">
                    <a:pos x="connsiteX2415" y="connsiteY2415"/>
                  </a:cxn>
                  <a:cxn ang="0">
                    <a:pos x="connsiteX2416" y="connsiteY2416"/>
                  </a:cxn>
                  <a:cxn ang="0">
                    <a:pos x="connsiteX2417" y="connsiteY2417"/>
                  </a:cxn>
                  <a:cxn ang="0">
                    <a:pos x="connsiteX2418" y="connsiteY2418"/>
                  </a:cxn>
                  <a:cxn ang="0">
                    <a:pos x="connsiteX2419" y="connsiteY2419"/>
                  </a:cxn>
                  <a:cxn ang="0">
                    <a:pos x="connsiteX2420" y="connsiteY2420"/>
                  </a:cxn>
                  <a:cxn ang="0">
                    <a:pos x="connsiteX2421" y="connsiteY2421"/>
                  </a:cxn>
                  <a:cxn ang="0">
                    <a:pos x="connsiteX2422" y="connsiteY2422"/>
                  </a:cxn>
                  <a:cxn ang="0">
                    <a:pos x="connsiteX2423" y="connsiteY2423"/>
                  </a:cxn>
                  <a:cxn ang="0">
                    <a:pos x="connsiteX2424" y="connsiteY2424"/>
                  </a:cxn>
                  <a:cxn ang="0">
                    <a:pos x="connsiteX2425" y="connsiteY2425"/>
                  </a:cxn>
                  <a:cxn ang="0">
                    <a:pos x="connsiteX2426" y="connsiteY2426"/>
                  </a:cxn>
                  <a:cxn ang="0">
                    <a:pos x="connsiteX2427" y="connsiteY2427"/>
                  </a:cxn>
                  <a:cxn ang="0">
                    <a:pos x="connsiteX2428" y="connsiteY2428"/>
                  </a:cxn>
                  <a:cxn ang="0">
                    <a:pos x="connsiteX2429" y="connsiteY2429"/>
                  </a:cxn>
                  <a:cxn ang="0">
                    <a:pos x="connsiteX2430" y="connsiteY2430"/>
                  </a:cxn>
                  <a:cxn ang="0">
                    <a:pos x="connsiteX2431" y="connsiteY2431"/>
                  </a:cxn>
                  <a:cxn ang="0">
                    <a:pos x="connsiteX2432" y="connsiteY2432"/>
                  </a:cxn>
                  <a:cxn ang="0">
                    <a:pos x="connsiteX2433" y="connsiteY2433"/>
                  </a:cxn>
                  <a:cxn ang="0">
                    <a:pos x="connsiteX2434" y="connsiteY2434"/>
                  </a:cxn>
                  <a:cxn ang="0">
                    <a:pos x="connsiteX2435" y="connsiteY2435"/>
                  </a:cxn>
                  <a:cxn ang="0">
                    <a:pos x="connsiteX2436" y="connsiteY2436"/>
                  </a:cxn>
                  <a:cxn ang="0">
                    <a:pos x="connsiteX2437" y="connsiteY2437"/>
                  </a:cxn>
                  <a:cxn ang="0">
                    <a:pos x="connsiteX2438" y="connsiteY2438"/>
                  </a:cxn>
                  <a:cxn ang="0">
                    <a:pos x="connsiteX2439" y="connsiteY2439"/>
                  </a:cxn>
                  <a:cxn ang="0">
                    <a:pos x="connsiteX2440" y="connsiteY2440"/>
                  </a:cxn>
                  <a:cxn ang="0">
                    <a:pos x="connsiteX2441" y="connsiteY2441"/>
                  </a:cxn>
                  <a:cxn ang="0">
                    <a:pos x="connsiteX2442" y="connsiteY2442"/>
                  </a:cxn>
                  <a:cxn ang="0">
                    <a:pos x="connsiteX2443" y="connsiteY2443"/>
                  </a:cxn>
                  <a:cxn ang="0">
                    <a:pos x="connsiteX2444" y="connsiteY2444"/>
                  </a:cxn>
                  <a:cxn ang="0">
                    <a:pos x="connsiteX2445" y="connsiteY2445"/>
                  </a:cxn>
                  <a:cxn ang="0">
                    <a:pos x="connsiteX2446" y="connsiteY2446"/>
                  </a:cxn>
                  <a:cxn ang="0">
                    <a:pos x="connsiteX2447" y="connsiteY2447"/>
                  </a:cxn>
                  <a:cxn ang="0">
                    <a:pos x="connsiteX2448" y="connsiteY2448"/>
                  </a:cxn>
                  <a:cxn ang="0">
                    <a:pos x="connsiteX2449" y="connsiteY2449"/>
                  </a:cxn>
                  <a:cxn ang="0">
                    <a:pos x="connsiteX2450" y="connsiteY2450"/>
                  </a:cxn>
                  <a:cxn ang="0">
                    <a:pos x="connsiteX2451" y="connsiteY2451"/>
                  </a:cxn>
                  <a:cxn ang="0">
                    <a:pos x="connsiteX2452" y="connsiteY2452"/>
                  </a:cxn>
                  <a:cxn ang="0">
                    <a:pos x="connsiteX2453" y="connsiteY2453"/>
                  </a:cxn>
                  <a:cxn ang="0">
                    <a:pos x="connsiteX2454" y="connsiteY2454"/>
                  </a:cxn>
                  <a:cxn ang="0">
                    <a:pos x="connsiteX2455" y="connsiteY2455"/>
                  </a:cxn>
                  <a:cxn ang="0">
                    <a:pos x="connsiteX2456" y="connsiteY2456"/>
                  </a:cxn>
                  <a:cxn ang="0">
                    <a:pos x="connsiteX2457" y="connsiteY2457"/>
                  </a:cxn>
                  <a:cxn ang="0">
                    <a:pos x="connsiteX2458" y="connsiteY2458"/>
                  </a:cxn>
                  <a:cxn ang="0">
                    <a:pos x="connsiteX2459" y="connsiteY2459"/>
                  </a:cxn>
                  <a:cxn ang="0">
                    <a:pos x="connsiteX2460" y="connsiteY2460"/>
                  </a:cxn>
                  <a:cxn ang="0">
                    <a:pos x="connsiteX2461" y="connsiteY2461"/>
                  </a:cxn>
                  <a:cxn ang="0">
                    <a:pos x="connsiteX2462" y="connsiteY2462"/>
                  </a:cxn>
                  <a:cxn ang="0">
                    <a:pos x="connsiteX2463" y="connsiteY2463"/>
                  </a:cxn>
                  <a:cxn ang="0">
                    <a:pos x="connsiteX2464" y="connsiteY2464"/>
                  </a:cxn>
                  <a:cxn ang="0">
                    <a:pos x="connsiteX2465" y="connsiteY2465"/>
                  </a:cxn>
                  <a:cxn ang="0">
                    <a:pos x="connsiteX2466" y="connsiteY2466"/>
                  </a:cxn>
                  <a:cxn ang="0">
                    <a:pos x="connsiteX2467" y="connsiteY2467"/>
                  </a:cxn>
                  <a:cxn ang="0">
                    <a:pos x="connsiteX2468" y="connsiteY2468"/>
                  </a:cxn>
                  <a:cxn ang="0">
                    <a:pos x="connsiteX2469" y="connsiteY2469"/>
                  </a:cxn>
                  <a:cxn ang="0">
                    <a:pos x="connsiteX2470" y="connsiteY2470"/>
                  </a:cxn>
                  <a:cxn ang="0">
                    <a:pos x="connsiteX2471" y="connsiteY2471"/>
                  </a:cxn>
                  <a:cxn ang="0">
                    <a:pos x="connsiteX2472" y="connsiteY2472"/>
                  </a:cxn>
                  <a:cxn ang="0">
                    <a:pos x="connsiteX2473" y="connsiteY2473"/>
                  </a:cxn>
                  <a:cxn ang="0">
                    <a:pos x="connsiteX2474" y="connsiteY2474"/>
                  </a:cxn>
                  <a:cxn ang="0">
                    <a:pos x="connsiteX2475" y="connsiteY2475"/>
                  </a:cxn>
                  <a:cxn ang="0">
                    <a:pos x="connsiteX2476" y="connsiteY2476"/>
                  </a:cxn>
                  <a:cxn ang="0">
                    <a:pos x="connsiteX2477" y="connsiteY2477"/>
                  </a:cxn>
                  <a:cxn ang="0">
                    <a:pos x="connsiteX2478" y="connsiteY2478"/>
                  </a:cxn>
                  <a:cxn ang="0">
                    <a:pos x="connsiteX2479" y="connsiteY2479"/>
                  </a:cxn>
                  <a:cxn ang="0">
                    <a:pos x="connsiteX2480" y="connsiteY2480"/>
                  </a:cxn>
                  <a:cxn ang="0">
                    <a:pos x="connsiteX2481" y="connsiteY2481"/>
                  </a:cxn>
                  <a:cxn ang="0">
                    <a:pos x="connsiteX2482" y="connsiteY2482"/>
                  </a:cxn>
                  <a:cxn ang="0">
                    <a:pos x="connsiteX2483" y="connsiteY2483"/>
                  </a:cxn>
                  <a:cxn ang="0">
                    <a:pos x="connsiteX2484" y="connsiteY2484"/>
                  </a:cxn>
                  <a:cxn ang="0">
                    <a:pos x="connsiteX2485" y="connsiteY2485"/>
                  </a:cxn>
                  <a:cxn ang="0">
                    <a:pos x="connsiteX2486" y="connsiteY2486"/>
                  </a:cxn>
                  <a:cxn ang="0">
                    <a:pos x="connsiteX2487" y="connsiteY2487"/>
                  </a:cxn>
                  <a:cxn ang="0">
                    <a:pos x="connsiteX2488" y="connsiteY2488"/>
                  </a:cxn>
                  <a:cxn ang="0">
                    <a:pos x="connsiteX2489" y="connsiteY2489"/>
                  </a:cxn>
                  <a:cxn ang="0">
                    <a:pos x="connsiteX2490" y="connsiteY2490"/>
                  </a:cxn>
                  <a:cxn ang="0">
                    <a:pos x="connsiteX2491" y="connsiteY2491"/>
                  </a:cxn>
                  <a:cxn ang="0">
                    <a:pos x="connsiteX2492" y="connsiteY2492"/>
                  </a:cxn>
                  <a:cxn ang="0">
                    <a:pos x="connsiteX2493" y="connsiteY2493"/>
                  </a:cxn>
                  <a:cxn ang="0">
                    <a:pos x="connsiteX2494" y="connsiteY2494"/>
                  </a:cxn>
                  <a:cxn ang="0">
                    <a:pos x="connsiteX2495" y="connsiteY2495"/>
                  </a:cxn>
                  <a:cxn ang="0">
                    <a:pos x="connsiteX2496" y="connsiteY2496"/>
                  </a:cxn>
                  <a:cxn ang="0">
                    <a:pos x="connsiteX2497" y="connsiteY2497"/>
                  </a:cxn>
                  <a:cxn ang="0">
                    <a:pos x="connsiteX2498" y="connsiteY2498"/>
                  </a:cxn>
                  <a:cxn ang="0">
                    <a:pos x="connsiteX2499" y="connsiteY2499"/>
                  </a:cxn>
                  <a:cxn ang="0">
                    <a:pos x="connsiteX2500" y="connsiteY2500"/>
                  </a:cxn>
                  <a:cxn ang="0">
                    <a:pos x="connsiteX2501" y="connsiteY2501"/>
                  </a:cxn>
                  <a:cxn ang="0">
                    <a:pos x="connsiteX2502" y="connsiteY2502"/>
                  </a:cxn>
                  <a:cxn ang="0">
                    <a:pos x="connsiteX2503" y="connsiteY2503"/>
                  </a:cxn>
                  <a:cxn ang="0">
                    <a:pos x="connsiteX2504" y="connsiteY2504"/>
                  </a:cxn>
                  <a:cxn ang="0">
                    <a:pos x="connsiteX2505" y="connsiteY2505"/>
                  </a:cxn>
                  <a:cxn ang="0">
                    <a:pos x="connsiteX2506" y="connsiteY2506"/>
                  </a:cxn>
                  <a:cxn ang="0">
                    <a:pos x="connsiteX2507" y="connsiteY2507"/>
                  </a:cxn>
                  <a:cxn ang="0">
                    <a:pos x="connsiteX2508" y="connsiteY2508"/>
                  </a:cxn>
                  <a:cxn ang="0">
                    <a:pos x="connsiteX2509" y="connsiteY2509"/>
                  </a:cxn>
                  <a:cxn ang="0">
                    <a:pos x="connsiteX2510" y="connsiteY2510"/>
                  </a:cxn>
                  <a:cxn ang="0">
                    <a:pos x="connsiteX2511" y="connsiteY2511"/>
                  </a:cxn>
                  <a:cxn ang="0">
                    <a:pos x="connsiteX2512" y="connsiteY2512"/>
                  </a:cxn>
                  <a:cxn ang="0">
                    <a:pos x="connsiteX2513" y="connsiteY2513"/>
                  </a:cxn>
                  <a:cxn ang="0">
                    <a:pos x="connsiteX2514" y="connsiteY2514"/>
                  </a:cxn>
                  <a:cxn ang="0">
                    <a:pos x="connsiteX2515" y="connsiteY2515"/>
                  </a:cxn>
                  <a:cxn ang="0">
                    <a:pos x="connsiteX2516" y="connsiteY2516"/>
                  </a:cxn>
                  <a:cxn ang="0">
                    <a:pos x="connsiteX2517" y="connsiteY2517"/>
                  </a:cxn>
                  <a:cxn ang="0">
                    <a:pos x="connsiteX2518" y="connsiteY2518"/>
                  </a:cxn>
                  <a:cxn ang="0">
                    <a:pos x="connsiteX2519" y="connsiteY2519"/>
                  </a:cxn>
                  <a:cxn ang="0">
                    <a:pos x="connsiteX2520" y="connsiteY2520"/>
                  </a:cxn>
                  <a:cxn ang="0">
                    <a:pos x="connsiteX2521" y="connsiteY2521"/>
                  </a:cxn>
                  <a:cxn ang="0">
                    <a:pos x="connsiteX2522" y="connsiteY2522"/>
                  </a:cxn>
                  <a:cxn ang="0">
                    <a:pos x="connsiteX2523" y="connsiteY2523"/>
                  </a:cxn>
                  <a:cxn ang="0">
                    <a:pos x="connsiteX2524" y="connsiteY2524"/>
                  </a:cxn>
                  <a:cxn ang="0">
                    <a:pos x="connsiteX2525" y="connsiteY2525"/>
                  </a:cxn>
                  <a:cxn ang="0">
                    <a:pos x="connsiteX2526" y="connsiteY2526"/>
                  </a:cxn>
                  <a:cxn ang="0">
                    <a:pos x="connsiteX2527" y="connsiteY2527"/>
                  </a:cxn>
                  <a:cxn ang="0">
                    <a:pos x="connsiteX2528" y="connsiteY2528"/>
                  </a:cxn>
                  <a:cxn ang="0">
                    <a:pos x="connsiteX2529" y="connsiteY2529"/>
                  </a:cxn>
                  <a:cxn ang="0">
                    <a:pos x="connsiteX2530" y="connsiteY2530"/>
                  </a:cxn>
                  <a:cxn ang="0">
                    <a:pos x="connsiteX2531" y="connsiteY2531"/>
                  </a:cxn>
                  <a:cxn ang="0">
                    <a:pos x="connsiteX2532" y="connsiteY2532"/>
                  </a:cxn>
                  <a:cxn ang="0">
                    <a:pos x="connsiteX2533" y="connsiteY2533"/>
                  </a:cxn>
                  <a:cxn ang="0">
                    <a:pos x="connsiteX2534" y="connsiteY2534"/>
                  </a:cxn>
                  <a:cxn ang="0">
                    <a:pos x="connsiteX2535" y="connsiteY2535"/>
                  </a:cxn>
                  <a:cxn ang="0">
                    <a:pos x="connsiteX2536" y="connsiteY2536"/>
                  </a:cxn>
                  <a:cxn ang="0">
                    <a:pos x="connsiteX2537" y="connsiteY2537"/>
                  </a:cxn>
                  <a:cxn ang="0">
                    <a:pos x="connsiteX2538" y="connsiteY2538"/>
                  </a:cxn>
                  <a:cxn ang="0">
                    <a:pos x="connsiteX2539" y="connsiteY2539"/>
                  </a:cxn>
                  <a:cxn ang="0">
                    <a:pos x="connsiteX2540" y="connsiteY2540"/>
                  </a:cxn>
                  <a:cxn ang="0">
                    <a:pos x="connsiteX2541" y="connsiteY2541"/>
                  </a:cxn>
                  <a:cxn ang="0">
                    <a:pos x="connsiteX2542" y="connsiteY2542"/>
                  </a:cxn>
                  <a:cxn ang="0">
                    <a:pos x="connsiteX2543" y="connsiteY2543"/>
                  </a:cxn>
                  <a:cxn ang="0">
                    <a:pos x="connsiteX2544" y="connsiteY2544"/>
                  </a:cxn>
                  <a:cxn ang="0">
                    <a:pos x="connsiteX2545" y="connsiteY2545"/>
                  </a:cxn>
                  <a:cxn ang="0">
                    <a:pos x="connsiteX2546" y="connsiteY2546"/>
                  </a:cxn>
                  <a:cxn ang="0">
                    <a:pos x="connsiteX2547" y="connsiteY2547"/>
                  </a:cxn>
                  <a:cxn ang="0">
                    <a:pos x="connsiteX2548" y="connsiteY2548"/>
                  </a:cxn>
                  <a:cxn ang="0">
                    <a:pos x="connsiteX2549" y="connsiteY2549"/>
                  </a:cxn>
                  <a:cxn ang="0">
                    <a:pos x="connsiteX2550" y="connsiteY2550"/>
                  </a:cxn>
                  <a:cxn ang="0">
                    <a:pos x="connsiteX2551" y="connsiteY2551"/>
                  </a:cxn>
                  <a:cxn ang="0">
                    <a:pos x="connsiteX2552" y="connsiteY2552"/>
                  </a:cxn>
                  <a:cxn ang="0">
                    <a:pos x="connsiteX2553" y="connsiteY2553"/>
                  </a:cxn>
                  <a:cxn ang="0">
                    <a:pos x="connsiteX2554" y="connsiteY2554"/>
                  </a:cxn>
                  <a:cxn ang="0">
                    <a:pos x="connsiteX2555" y="connsiteY2555"/>
                  </a:cxn>
                  <a:cxn ang="0">
                    <a:pos x="connsiteX2556" y="connsiteY2556"/>
                  </a:cxn>
                  <a:cxn ang="0">
                    <a:pos x="connsiteX2557" y="connsiteY2557"/>
                  </a:cxn>
                  <a:cxn ang="0">
                    <a:pos x="connsiteX2558" y="connsiteY2558"/>
                  </a:cxn>
                  <a:cxn ang="0">
                    <a:pos x="connsiteX2559" y="connsiteY2559"/>
                  </a:cxn>
                  <a:cxn ang="0">
                    <a:pos x="connsiteX2560" y="connsiteY2560"/>
                  </a:cxn>
                  <a:cxn ang="0">
                    <a:pos x="connsiteX2561" y="connsiteY2561"/>
                  </a:cxn>
                  <a:cxn ang="0">
                    <a:pos x="connsiteX2562" y="connsiteY2562"/>
                  </a:cxn>
                  <a:cxn ang="0">
                    <a:pos x="connsiteX2563" y="connsiteY2563"/>
                  </a:cxn>
                  <a:cxn ang="0">
                    <a:pos x="connsiteX2564" y="connsiteY2564"/>
                  </a:cxn>
                  <a:cxn ang="0">
                    <a:pos x="connsiteX2565" y="connsiteY2565"/>
                  </a:cxn>
                  <a:cxn ang="0">
                    <a:pos x="connsiteX2566" y="connsiteY2566"/>
                  </a:cxn>
                  <a:cxn ang="0">
                    <a:pos x="connsiteX2567" y="connsiteY2567"/>
                  </a:cxn>
                  <a:cxn ang="0">
                    <a:pos x="connsiteX2568" y="connsiteY2568"/>
                  </a:cxn>
                  <a:cxn ang="0">
                    <a:pos x="connsiteX2569" y="connsiteY2569"/>
                  </a:cxn>
                  <a:cxn ang="0">
                    <a:pos x="connsiteX2570" y="connsiteY2570"/>
                  </a:cxn>
                  <a:cxn ang="0">
                    <a:pos x="connsiteX2571" y="connsiteY2571"/>
                  </a:cxn>
                  <a:cxn ang="0">
                    <a:pos x="connsiteX2572" y="connsiteY2572"/>
                  </a:cxn>
                  <a:cxn ang="0">
                    <a:pos x="connsiteX2573" y="connsiteY2573"/>
                  </a:cxn>
                  <a:cxn ang="0">
                    <a:pos x="connsiteX2574" y="connsiteY2574"/>
                  </a:cxn>
                  <a:cxn ang="0">
                    <a:pos x="connsiteX2575" y="connsiteY2575"/>
                  </a:cxn>
                  <a:cxn ang="0">
                    <a:pos x="connsiteX2576" y="connsiteY2576"/>
                  </a:cxn>
                  <a:cxn ang="0">
                    <a:pos x="connsiteX2577" y="connsiteY2577"/>
                  </a:cxn>
                  <a:cxn ang="0">
                    <a:pos x="connsiteX2578" y="connsiteY2578"/>
                  </a:cxn>
                  <a:cxn ang="0">
                    <a:pos x="connsiteX2579" y="connsiteY2579"/>
                  </a:cxn>
                  <a:cxn ang="0">
                    <a:pos x="connsiteX2580" y="connsiteY2580"/>
                  </a:cxn>
                  <a:cxn ang="0">
                    <a:pos x="connsiteX2581" y="connsiteY2581"/>
                  </a:cxn>
                  <a:cxn ang="0">
                    <a:pos x="connsiteX2582" y="connsiteY2582"/>
                  </a:cxn>
                  <a:cxn ang="0">
                    <a:pos x="connsiteX2583" y="connsiteY2583"/>
                  </a:cxn>
                  <a:cxn ang="0">
                    <a:pos x="connsiteX2584" y="connsiteY2584"/>
                  </a:cxn>
                  <a:cxn ang="0">
                    <a:pos x="connsiteX2585" y="connsiteY2585"/>
                  </a:cxn>
                  <a:cxn ang="0">
                    <a:pos x="connsiteX2586" y="connsiteY2586"/>
                  </a:cxn>
                  <a:cxn ang="0">
                    <a:pos x="connsiteX2587" y="connsiteY2587"/>
                  </a:cxn>
                  <a:cxn ang="0">
                    <a:pos x="connsiteX2588" y="connsiteY2588"/>
                  </a:cxn>
                  <a:cxn ang="0">
                    <a:pos x="connsiteX2589" y="connsiteY2589"/>
                  </a:cxn>
                  <a:cxn ang="0">
                    <a:pos x="connsiteX2590" y="connsiteY2590"/>
                  </a:cxn>
                  <a:cxn ang="0">
                    <a:pos x="connsiteX2591" y="connsiteY2591"/>
                  </a:cxn>
                  <a:cxn ang="0">
                    <a:pos x="connsiteX2592" y="connsiteY2592"/>
                  </a:cxn>
                  <a:cxn ang="0">
                    <a:pos x="connsiteX2593" y="connsiteY2593"/>
                  </a:cxn>
                  <a:cxn ang="0">
                    <a:pos x="connsiteX2594" y="connsiteY2594"/>
                  </a:cxn>
                  <a:cxn ang="0">
                    <a:pos x="connsiteX2595" y="connsiteY2595"/>
                  </a:cxn>
                  <a:cxn ang="0">
                    <a:pos x="connsiteX2596" y="connsiteY2596"/>
                  </a:cxn>
                  <a:cxn ang="0">
                    <a:pos x="connsiteX2597" y="connsiteY2597"/>
                  </a:cxn>
                  <a:cxn ang="0">
                    <a:pos x="connsiteX2598" y="connsiteY2598"/>
                  </a:cxn>
                  <a:cxn ang="0">
                    <a:pos x="connsiteX2599" y="connsiteY2599"/>
                  </a:cxn>
                  <a:cxn ang="0">
                    <a:pos x="connsiteX2600" y="connsiteY2600"/>
                  </a:cxn>
                  <a:cxn ang="0">
                    <a:pos x="connsiteX2601" y="connsiteY2601"/>
                  </a:cxn>
                  <a:cxn ang="0">
                    <a:pos x="connsiteX2602" y="connsiteY2602"/>
                  </a:cxn>
                  <a:cxn ang="0">
                    <a:pos x="connsiteX2603" y="connsiteY2603"/>
                  </a:cxn>
                  <a:cxn ang="0">
                    <a:pos x="connsiteX2604" y="connsiteY2604"/>
                  </a:cxn>
                  <a:cxn ang="0">
                    <a:pos x="connsiteX2605" y="connsiteY2605"/>
                  </a:cxn>
                  <a:cxn ang="0">
                    <a:pos x="connsiteX2606" y="connsiteY2606"/>
                  </a:cxn>
                  <a:cxn ang="0">
                    <a:pos x="connsiteX2607" y="connsiteY2607"/>
                  </a:cxn>
                  <a:cxn ang="0">
                    <a:pos x="connsiteX2608" y="connsiteY2608"/>
                  </a:cxn>
                  <a:cxn ang="0">
                    <a:pos x="connsiteX2609" y="connsiteY2609"/>
                  </a:cxn>
                  <a:cxn ang="0">
                    <a:pos x="connsiteX2610" y="connsiteY2610"/>
                  </a:cxn>
                  <a:cxn ang="0">
                    <a:pos x="connsiteX2611" y="connsiteY2611"/>
                  </a:cxn>
                  <a:cxn ang="0">
                    <a:pos x="connsiteX2612" y="connsiteY2612"/>
                  </a:cxn>
                  <a:cxn ang="0">
                    <a:pos x="connsiteX2613" y="connsiteY2613"/>
                  </a:cxn>
                  <a:cxn ang="0">
                    <a:pos x="connsiteX2614" y="connsiteY2614"/>
                  </a:cxn>
                  <a:cxn ang="0">
                    <a:pos x="connsiteX2615" y="connsiteY2615"/>
                  </a:cxn>
                  <a:cxn ang="0">
                    <a:pos x="connsiteX2616" y="connsiteY2616"/>
                  </a:cxn>
                  <a:cxn ang="0">
                    <a:pos x="connsiteX2617" y="connsiteY2617"/>
                  </a:cxn>
                  <a:cxn ang="0">
                    <a:pos x="connsiteX2618" y="connsiteY2618"/>
                  </a:cxn>
                  <a:cxn ang="0">
                    <a:pos x="connsiteX2619" y="connsiteY2619"/>
                  </a:cxn>
                  <a:cxn ang="0">
                    <a:pos x="connsiteX2620" y="connsiteY2620"/>
                  </a:cxn>
                  <a:cxn ang="0">
                    <a:pos x="connsiteX2621" y="connsiteY2621"/>
                  </a:cxn>
                  <a:cxn ang="0">
                    <a:pos x="connsiteX2622" y="connsiteY2622"/>
                  </a:cxn>
                  <a:cxn ang="0">
                    <a:pos x="connsiteX2623" y="connsiteY2623"/>
                  </a:cxn>
                  <a:cxn ang="0">
                    <a:pos x="connsiteX2624" y="connsiteY2624"/>
                  </a:cxn>
                  <a:cxn ang="0">
                    <a:pos x="connsiteX2625" y="connsiteY2625"/>
                  </a:cxn>
                  <a:cxn ang="0">
                    <a:pos x="connsiteX2626" y="connsiteY2626"/>
                  </a:cxn>
                  <a:cxn ang="0">
                    <a:pos x="connsiteX2627" y="connsiteY2627"/>
                  </a:cxn>
                  <a:cxn ang="0">
                    <a:pos x="connsiteX2628" y="connsiteY2628"/>
                  </a:cxn>
                  <a:cxn ang="0">
                    <a:pos x="connsiteX2629" y="connsiteY2629"/>
                  </a:cxn>
                  <a:cxn ang="0">
                    <a:pos x="connsiteX2630" y="connsiteY2630"/>
                  </a:cxn>
                  <a:cxn ang="0">
                    <a:pos x="connsiteX2631" y="connsiteY2631"/>
                  </a:cxn>
                  <a:cxn ang="0">
                    <a:pos x="connsiteX2632" y="connsiteY2632"/>
                  </a:cxn>
                  <a:cxn ang="0">
                    <a:pos x="connsiteX2633" y="connsiteY2633"/>
                  </a:cxn>
                  <a:cxn ang="0">
                    <a:pos x="connsiteX2634" y="connsiteY2634"/>
                  </a:cxn>
                  <a:cxn ang="0">
                    <a:pos x="connsiteX2635" y="connsiteY2635"/>
                  </a:cxn>
                  <a:cxn ang="0">
                    <a:pos x="connsiteX2636" y="connsiteY2636"/>
                  </a:cxn>
                  <a:cxn ang="0">
                    <a:pos x="connsiteX2637" y="connsiteY2637"/>
                  </a:cxn>
                  <a:cxn ang="0">
                    <a:pos x="connsiteX2638" y="connsiteY2638"/>
                  </a:cxn>
                  <a:cxn ang="0">
                    <a:pos x="connsiteX2639" y="connsiteY2639"/>
                  </a:cxn>
                  <a:cxn ang="0">
                    <a:pos x="connsiteX2640" y="connsiteY2640"/>
                  </a:cxn>
                  <a:cxn ang="0">
                    <a:pos x="connsiteX2641" y="connsiteY2641"/>
                  </a:cxn>
                  <a:cxn ang="0">
                    <a:pos x="connsiteX2642" y="connsiteY2642"/>
                  </a:cxn>
                  <a:cxn ang="0">
                    <a:pos x="connsiteX2643" y="connsiteY2643"/>
                  </a:cxn>
                  <a:cxn ang="0">
                    <a:pos x="connsiteX2644" y="connsiteY2644"/>
                  </a:cxn>
                  <a:cxn ang="0">
                    <a:pos x="connsiteX2645" y="connsiteY2645"/>
                  </a:cxn>
                  <a:cxn ang="0">
                    <a:pos x="connsiteX2646" y="connsiteY2646"/>
                  </a:cxn>
                  <a:cxn ang="0">
                    <a:pos x="connsiteX2647" y="connsiteY2647"/>
                  </a:cxn>
                  <a:cxn ang="0">
                    <a:pos x="connsiteX2648" y="connsiteY2648"/>
                  </a:cxn>
                  <a:cxn ang="0">
                    <a:pos x="connsiteX2649" y="connsiteY2649"/>
                  </a:cxn>
                  <a:cxn ang="0">
                    <a:pos x="connsiteX2650" y="connsiteY2650"/>
                  </a:cxn>
                  <a:cxn ang="0">
                    <a:pos x="connsiteX2651" y="connsiteY2651"/>
                  </a:cxn>
                  <a:cxn ang="0">
                    <a:pos x="connsiteX2652" y="connsiteY2652"/>
                  </a:cxn>
                  <a:cxn ang="0">
                    <a:pos x="connsiteX2653" y="connsiteY2653"/>
                  </a:cxn>
                  <a:cxn ang="0">
                    <a:pos x="connsiteX2654" y="connsiteY2654"/>
                  </a:cxn>
                  <a:cxn ang="0">
                    <a:pos x="connsiteX2655" y="connsiteY2655"/>
                  </a:cxn>
                  <a:cxn ang="0">
                    <a:pos x="connsiteX2656" y="connsiteY2656"/>
                  </a:cxn>
                  <a:cxn ang="0">
                    <a:pos x="connsiteX2657" y="connsiteY2657"/>
                  </a:cxn>
                  <a:cxn ang="0">
                    <a:pos x="connsiteX2658" y="connsiteY2658"/>
                  </a:cxn>
                  <a:cxn ang="0">
                    <a:pos x="connsiteX2659" y="connsiteY2659"/>
                  </a:cxn>
                  <a:cxn ang="0">
                    <a:pos x="connsiteX2660" y="connsiteY2660"/>
                  </a:cxn>
                  <a:cxn ang="0">
                    <a:pos x="connsiteX2661" y="connsiteY2661"/>
                  </a:cxn>
                  <a:cxn ang="0">
                    <a:pos x="connsiteX2662" y="connsiteY2662"/>
                  </a:cxn>
                  <a:cxn ang="0">
                    <a:pos x="connsiteX2663" y="connsiteY2663"/>
                  </a:cxn>
                  <a:cxn ang="0">
                    <a:pos x="connsiteX2664" y="connsiteY2664"/>
                  </a:cxn>
                  <a:cxn ang="0">
                    <a:pos x="connsiteX2665" y="connsiteY2665"/>
                  </a:cxn>
                  <a:cxn ang="0">
                    <a:pos x="connsiteX2666" y="connsiteY2666"/>
                  </a:cxn>
                  <a:cxn ang="0">
                    <a:pos x="connsiteX2667" y="connsiteY2667"/>
                  </a:cxn>
                  <a:cxn ang="0">
                    <a:pos x="connsiteX2668" y="connsiteY2668"/>
                  </a:cxn>
                  <a:cxn ang="0">
                    <a:pos x="connsiteX2669" y="connsiteY2669"/>
                  </a:cxn>
                  <a:cxn ang="0">
                    <a:pos x="connsiteX2670" y="connsiteY2670"/>
                  </a:cxn>
                  <a:cxn ang="0">
                    <a:pos x="connsiteX2671" y="connsiteY2671"/>
                  </a:cxn>
                  <a:cxn ang="0">
                    <a:pos x="connsiteX2672" y="connsiteY2672"/>
                  </a:cxn>
                  <a:cxn ang="0">
                    <a:pos x="connsiteX2673" y="connsiteY2673"/>
                  </a:cxn>
                  <a:cxn ang="0">
                    <a:pos x="connsiteX2674" y="connsiteY2674"/>
                  </a:cxn>
                  <a:cxn ang="0">
                    <a:pos x="connsiteX2675" y="connsiteY2675"/>
                  </a:cxn>
                  <a:cxn ang="0">
                    <a:pos x="connsiteX2676" y="connsiteY2676"/>
                  </a:cxn>
                  <a:cxn ang="0">
                    <a:pos x="connsiteX2677" y="connsiteY2677"/>
                  </a:cxn>
                  <a:cxn ang="0">
                    <a:pos x="connsiteX2678" y="connsiteY2678"/>
                  </a:cxn>
                  <a:cxn ang="0">
                    <a:pos x="connsiteX2679" y="connsiteY2679"/>
                  </a:cxn>
                  <a:cxn ang="0">
                    <a:pos x="connsiteX2680" y="connsiteY2680"/>
                  </a:cxn>
                  <a:cxn ang="0">
                    <a:pos x="connsiteX2681" y="connsiteY2681"/>
                  </a:cxn>
                  <a:cxn ang="0">
                    <a:pos x="connsiteX2682" y="connsiteY2682"/>
                  </a:cxn>
                  <a:cxn ang="0">
                    <a:pos x="connsiteX2683" y="connsiteY2683"/>
                  </a:cxn>
                  <a:cxn ang="0">
                    <a:pos x="connsiteX2684" y="connsiteY2684"/>
                  </a:cxn>
                  <a:cxn ang="0">
                    <a:pos x="connsiteX2685" y="connsiteY2685"/>
                  </a:cxn>
                  <a:cxn ang="0">
                    <a:pos x="connsiteX2686" y="connsiteY2686"/>
                  </a:cxn>
                  <a:cxn ang="0">
                    <a:pos x="connsiteX2687" y="connsiteY2687"/>
                  </a:cxn>
                  <a:cxn ang="0">
                    <a:pos x="connsiteX2688" y="connsiteY2688"/>
                  </a:cxn>
                  <a:cxn ang="0">
                    <a:pos x="connsiteX2689" y="connsiteY2689"/>
                  </a:cxn>
                  <a:cxn ang="0">
                    <a:pos x="connsiteX2690" y="connsiteY2690"/>
                  </a:cxn>
                  <a:cxn ang="0">
                    <a:pos x="connsiteX2691" y="connsiteY2691"/>
                  </a:cxn>
                  <a:cxn ang="0">
                    <a:pos x="connsiteX2692" y="connsiteY2692"/>
                  </a:cxn>
                  <a:cxn ang="0">
                    <a:pos x="connsiteX2693" y="connsiteY2693"/>
                  </a:cxn>
                  <a:cxn ang="0">
                    <a:pos x="connsiteX2694" y="connsiteY2694"/>
                  </a:cxn>
                  <a:cxn ang="0">
                    <a:pos x="connsiteX2695" y="connsiteY2695"/>
                  </a:cxn>
                  <a:cxn ang="0">
                    <a:pos x="connsiteX2696" y="connsiteY2696"/>
                  </a:cxn>
                  <a:cxn ang="0">
                    <a:pos x="connsiteX2697" y="connsiteY2697"/>
                  </a:cxn>
                  <a:cxn ang="0">
                    <a:pos x="connsiteX2698" y="connsiteY2698"/>
                  </a:cxn>
                  <a:cxn ang="0">
                    <a:pos x="connsiteX2699" y="connsiteY2699"/>
                  </a:cxn>
                  <a:cxn ang="0">
                    <a:pos x="connsiteX2700" y="connsiteY2700"/>
                  </a:cxn>
                  <a:cxn ang="0">
                    <a:pos x="connsiteX2701" y="connsiteY2701"/>
                  </a:cxn>
                  <a:cxn ang="0">
                    <a:pos x="connsiteX2702" y="connsiteY2702"/>
                  </a:cxn>
                  <a:cxn ang="0">
                    <a:pos x="connsiteX2703" y="connsiteY2703"/>
                  </a:cxn>
                  <a:cxn ang="0">
                    <a:pos x="connsiteX2704" y="connsiteY2704"/>
                  </a:cxn>
                  <a:cxn ang="0">
                    <a:pos x="connsiteX2705" y="connsiteY2705"/>
                  </a:cxn>
                  <a:cxn ang="0">
                    <a:pos x="connsiteX2706" y="connsiteY2706"/>
                  </a:cxn>
                  <a:cxn ang="0">
                    <a:pos x="connsiteX2707" y="connsiteY2707"/>
                  </a:cxn>
                  <a:cxn ang="0">
                    <a:pos x="connsiteX2708" y="connsiteY2708"/>
                  </a:cxn>
                  <a:cxn ang="0">
                    <a:pos x="connsiteX2709" y="connsiteY2709"/>
                  </a:cxn>
                  <a:cxn ang="0">
                    <a:pos x="connsiteX2710" y="connsiteY2710"/>
                  </a:cxn>
                  <a:cxn ang="0">
                    <a:pos x="connsiteX2711" y="connsiteY2711"/>
                  </a:cxn>
                  <a:cxn ang="0">
                    <a:pos x="connsiteX2712" y="connsiteY2712"/>
                  </a:cxn>
                  <a:cxn ang="0">
                    <a:pos x="connsiteX2713" y="connsiteY2713"/>
                  </a:cxn>
                  <a:cxn ang="0">
                    <a:pos x="connsiteX2714" y="connsiteY2714"/>
                  </a:cxn>
                  <a:cxn ang="0">
                    <a:pos x="connsiteX2715" y="connsiteY2715"/>
                  </a:cxn>
                  <a:cxn ang="0">
                    <a:pos x="connsiteX2716" y="connsiteY2716"/>
                  </a:cxn>
                  <a:cxn ang="0">
                    <a:pos x="connsiteX2717" y="connsiteY2717"/>
                  </a:cxn>
                  <a:cxn ang="0">
                    <a:pos x="connsiteX2718" y="connsiteY2718"/>
                  </a:cxn>
                  <a:cxn ang="0">
                    <a:pos x="connsiteX2719" y="connsiteY2719"/>
                  </a:cxn>
                  <a:cxn ang="0">
                    <a:pos x="connsiteX2720" y="connsiteY2720"/>
                  </a:cxn>
                  <a:cxn ang="0">
                    <a:pos x="connsiteX2721" y="connsiteY2721"/>
                  </a:cxn>
                  <a:cxn ang="0">
                    <a:pos x="connsiteX2722" y="connsiteY2722"/>
                  </a:cxn>
                  <a:cxn ang="0">
                    <a:pos x="connsiteX2723" y="connsiteY2723"/>
                  </a:cxn>
                  <a:cxn ang="0">
                    <a:pos x="connsiteX2724" y="connsiteY2724"/>
                  </a:cxn>
                  <a:cxn ang="0">
                    <a:pos x="connsiteX2725" y="connsiteY2725"/>
                  </a:cxn>
                  <a:cxn ang="0">
                    <a:pos x="connsiteX2726" y="connsiteY2726"/>
                  </a:cxn>
                  <a:cxn ang="0">
                    <a:pos x="connsiteX2727" y="connsiteY2727"/>
                  </a:cxn>
                  <a:cxn ang="0">
                    <a:pos x="connsiteX2728" y="connsiteY2728"/>
                  </a:cxn>
                  <a:cxn ang="0">
                    <a:pos x="connsiteX2729" y="connsiteY2729"/>
                  </a:cxn>
                  <a:cxn ang="0">
                    <a:pos x="connsiteX2730" y="connsiteY2730"/>
                  </a:cxn>
                  <a:cxn ang="0">
                    <a:pos x="connsiteX2731" y="connsiteY2731"/>
                  </a:cxn>
                  <a:cxn ang="0">
                    <a:pos x="connsiteX2732" y="connsiteY2732"/>
                  </a:cxn>
                  <a:cxn ang="0">
                    <a:pos x="connsiteX2733" y="connsiteY2733"/>
                  </a:cxn>
                  <a:cxn ang="0">
                    <a:pos x="connsiteX2734" y="connsiteY2734"/>
                  </a:cxn>
                  <a:cxn ang="0">
                    <a:pos x="connsiteX2735" y="connsiteY2735"/>
                  </a:cxn>
                  <a:cxn ang="0">
                    <a:pos x="connsiteX2736" y="connsiteY2736"/>
                  </a:cxn>
                  <a:cxn ang="0">
                    <a:pos x="connsiteX2737" y="connsiteY2737"/>
                  </a:cxn>
                  <a:cxn ang="0">
                    <a:pos x="connsiteX2738" y="connsiteY2738"/>
                  </a:cxn>
                  <a:cxn ang="0">
                    <a:pos x="connsiteX2739" y="connsiteY2739"/>
                  </a:cxn>
                  <a:cxn ang="0">
                    <a:pos x="connsiteX2740" y="connsiteY2740"/>
                  </a:cxn>
                  <a:cxn ang="0">
                    <a:pos x="connsiteX2741" y="connsiteY2741"/>
                  </a:cxn>
                  <a:cxn ang="0">
                    <a:pos x="connsiteX2742" y="connsiteY2742"/>
                  </a:cxn>
                  <a:cxn ang="0">
                    <a:pos x="connsiteX2743" y="connsiteY2743"/>
                  </a:cxn>
                  <a:cxn ang="0">
                    <a:pos x="connsiteX2744" y="connsiteY2744"/>
                  </a:cxn>
                  <a:cxn ang="0">
                    <a:pos x="connsiteX2745" y="connsiteY2745"/>
                  </a:cxn>
                  <a:cxn ang="0">
                    <a:pos x="connsiteX2746" y="connsiteY2746"/>
                  </a:cxn>
                  <a:cxn ang="0">
                    <a:pos x="connsiteX2747" y="connsiteY2747"/>
                  </a:cxn>
                  <a:cxn ang="0">
                    <a:pos x="connsiteX2748" y="connsiteY2748"/>
                  </a:cxn>
                  <a:cxn ang="0">
                    <a:pos x="connsiteX2749" y="connsiteY2749"/>
                  </a:cxn>
                  <a:cxn ang="0">
                    <a:pos x="connsiteX2750" y="connsiteY2750"/>
                  </a:cxn>
                  <a:cxn ang="0">
                    <a:pos x="connsiteX2751" y="connsiteY2751"/>
                  </a:cxn>
                  <a:cxn ang="0">
                    <a:pos x="connsiteX2752" y="connsiteY2752"/>
                  </a:cxn>
                  <a:cxn ang="0">
                    <a:pos x="connsiteX2753" y="connsiteY2753"/>
                  </a:cxn>
                  <a:cxn ang="0">
                    <a:pos x="connsiteX2754" y="connsiteY2754"/>
                  </a:cxn>
                  <a:cxn ang="0">
                    <a:pos x="connsiteX2755" y="connsiteY2755"/>
                  </a:cxn>
                  <a:cxn ang="0">
                    <a:pos x="connsiteX2756" y="connsiteY2756"/>
                  </a:cxn>
                  <a:cxn ang="0">
                    <a:pos x="connsiteX2757" y="connsiteY2757"/>
                  </a:cxn>
                  <a:cxn ang="0">
                    <a:pos x="connsiteX2758" y="connsiteY2758"/>
                  </a:cxn>
                  <a:cxn ang="0">
                    <a:pos x="connsiteX2759" y="connsiteY2759"/>
                  </a:cxn>
                  <a:cxn ang="0">
                    <a:pos x="connsiteX2760" y="connsiteY2760"/>
                  </a:cxn>
                  <a:cxn ang="0">
                    <a:pos x="connsiteX2761" y="connsiteY2761"/>
                  </a:cxn>
                  <a:cxn ang="0">
                    <a:pos x="connsiteX2762" y="connsiteY2762"/>
                  </a:cxn>
                  <a:cxn ang="0">
                    <a:pos x="connsiteX2763" y="connsiteY2763"/>
                  </a:cxn>
                  <a:cxn ang="0">
                    <a:pos x="connsiteX2764" y="connsiteY2764"/>
                  </a:cxn>
                  <a:cxn ang="0">
                    <a:pos x="connsiteX2765" y="connsiteY2765"/>
                  </a:cxn>
                  <a:cxn ang="0">
                    <a:pos x="connsiteX2766" y="connsiteY2766"/>
                  </a:cxn>
                  <a:cxn ang="0">
                    <a:pos x="connsiteX2767" y="connsiteY2767"/>
                  </a:cxn>
                  <a:cxn ang="0">
                    <a:pos x="connsiteX2768" y="connsiteY2768"/>
                  </a:cxn>
                  <a:cxn ang="0">
                    <a:pos x="connsiteX2769" y="connsiteY2769"/>
                  </a:cxn>
                  <a:cxn ang="0">
                    <a:pos x="connsiteX2770" y="connsiteY2770"/>
                  </a:cxn>
                  <a:cxn ang="0">
                    <a:pos x="connsiteX2771" y="connsiteY2771"/>
                  </a:cxn>
                  <a:cxn ang="0">
                    <a:pos x="connsiteX2772" y="connsiteY2772"/>
                  </a:cxn>
                  <a:cxn ang="0">
                    <a:pos x="connsiteX2773" y="connsiteY2773"/>
                  </a:cxn>
                  <a:cxn ang="0">
                    <a:pos x="connsiteX2774" y="connsiteY2774"/>
                  </a:cxn>
                  <a:cxn ang="0">
                    <a:pos x="connsiteX2775" y="connsiteY2775"/>
                  </a:cxn>
                  <a:cxn ang="0">
                    <a:pos x="connsiteX2776" y="connsiteY2776"/>
                  </a:cxn>
                  <a:cxn ang="0">
                    <a:pos x="connsiteX2777" y="connsiteY2777"/>
                  </a:cxn>
                  <a:cxn ang="0">
                    <a:pos x="connsiteX2778" y="connsiteY2778"/>
                  </a:cxn>
                  <a:cxn ang="0">
                    <a:pos x="connsiteX2779" y="connsiteY2779"/>
                  </a:cxn>
                  <a:cxn ang="0">
                    <a:pos x="connsiteX2780" y="connsiteY2780"/>
                  </a:cxn>
                  <a:cxn ang="0">
                    <a:pos x="connsiteX2781" y="connsiteY2781"/>
                  </a:cxn>
                  <a:cxn ang="0">
                    <a:pos x="connsiteX2782" y="connsiteY2782"/>
                  </a:cxn>
                  <a:cxn ang="0">
                    <a:pos x="connsiteX2783" y="connsiteY2783"/>
                  </a:cxn>
                  <a:cxn ang="0">
                    <a:pos x="connsiteX2784" y="connsiteY2784"/>
                  </a:cxn>
                  <a:cxn ang="0">
                    <a:pos x="connsiteX2785" y="connsiteY2785"/>
                  </a:cxn>
                  <a:cxn ang="0">
                    <a:pos x="connsiteX2786" y="connsiteY2786"/>
                  </a:cxn>
                  <a:cxn ang="0">
                    <a:pos x="connsiteX2787" y="connsiteY2787"/>
                  </a:cxn>
                  <a:cxn ang="0">
                    <a:pos x="connsiteX2788" y="connsiteY2788"/>
                  </a:cxn>
                  <a:cxn ang="0">
                    <a:pos x="connsiteX2789" y="connsiteY2789"/>
                  </a:cxn>
                  <a:cxn ang="0">
                    <a:pos x="connsiteX2790" y="connsiteY2790"/>
                  </a:cxn>
                  <a:cxn ang="0">
                    <a:pos x="connsiteX2791" y="connsiteY2791"/>
                  </a:cxn>
                  <a:cxn ang="0">
                    <a:pos x="connsiteX2792" y="connsiteY2792"/>
                  </a:cxn>
                  <a:cxn ang="0">
                    <a:pos x="connsiteX2793" y="connsiteY2793"/>
                  </a:cxn>
                  <a:cxn ang="0">
                    <a:pos x="connsiteX2794" y="connsiteY2794"/>
                  </a:cxn>
                  <a:cxn ang="0">
                    <a:pos x="connsiteX2795" y="connsiteY2795"/>
                  </a:cxn>
                  <a:cxn ang="0">
                    <a:pos x="connsiteX2796" y="connsiteY2796"/>
                  </a:cxn>
                  <a:cxn ang="0">
                    <a:pos x="connsiteX2797" y="connsiteY2797"/>
                  </a:cxn>
                  <a:cxn ang="0">
                    <a:pos x="connsiteX2798" y="connsiteY2798"/>
                  </a:cxn>
                  <a:cxn ang="0">
                    <a:pos x="connsiteX2799" y="connsiteY2799"/>
                  </a:cxn>
                  <a:cxn ang="0">
                    <a:pos x="connsiteX2800" y="connsiteY2800"/>
                  </a:cxn>
                  <a:cxn ang="0">
                    <a:pos x="connsiteX2801" y="connsiteY2801"/>
                  </a:cxn>
                  <a:cxn ang="0">
                    <a:pos x="connsiteX2802" y="connsiteY2802"/>
                  </a:cxn>
                  <a:cxn ang="0">
                    <a:pos x="connsiteX2803" y="connsiteY2803"/>
                  </a:cxn>
                  <a:cxn ang="0">
                    <a:pos x="connsiteX2804" y="connsiteY2804"/>
                  </a:cxn>
                  <a:cxn ang="0">
                    <a:pos x="connsiteX2805" y="connsiteY2805"/>
                  </a:cxn>
                  <a:cxn ang="0">
                    <a:pos x="connsiteX2806" y="connsiteY2806"/>
                  </a:cxn>
                  <a:cxn ang="0">
                    <a:pos x="connsiteX2807" y="connsiteY2807"/>
                  </a:cxn>
                  <a:cxn ang="0">
                    <a:pos x="connsiteX2808" y="connsiteY2808"/>
                  </a:cxn>
                  <a:cxn ang="0">
                    <a:pos x="connsiteX2809" y="connsiteY2809"/>
                  </a:cxn>
                  <a:cxn ang="0">
                    <a:pos x="connsiteX2810" y="connsiteY2810"/>
                  </a:cxn>
                  <a:cxn ang="0">
                    <a:pos x="connsiteX2811" y="connsiteY2811"/>
                  </a:cxn>
                  <a:cxn ang="0">
                    <a:pos x="connsiteX2812" y="connsiteY2812"/>
                  </a:cxn>
                  <a:cxn ang="0">
                    <a:pos x="connsiteX2813" y="connsiteY2813"/>
                  </a:cxn>
                  <a:cxn ang="0">
                    <a:pos x="connsiteX2814" y="connsiteY2814"/>
                  </a:cxn>
                  <a:cxn ang="0">
                    <a:pos x="connsiteX2815" y="connsiteY2815"/>
                  </a:cxn>
                  <a:cxn ang="0">
                    <a:pos x="connsiteX2816" y="connsiteY2816"/>
                  </a:cxn>
                  <a:cxn ang="0">
                    <a:pos x="connsiteX2817" y="connsiteY2817"/>
                  </a:cxn>
                  <a:cxn ang="0">
                    <a:pos x="connsiteX2818" y="connsiteY2818"/>
                  </a:cxn>
                  <a:cxn ang="0">
                    <a:pos x="connsiteX2819" y="connsiteY2819"/>
                  </a:cxn>
                  <a:cxn ang="0">
                    <a:pos x="connsiteX2820" y="connsiteY2820"/>
                  </a:cxn>
                  <a:cxn ang="0">
                    <a:pos x="connsiteX2821" y="connsiteY2821"/>
                  </a:cxn>
                  <a:cxn ang="0">
                    <a:pos x="connsiteX2822" y="connsiteY2822"/>
                  </a:cxn>
                  <a:cxn ang="0">
                    <a:pos x="connsiteX2823" y="connsiteY2823"/>
                  </a:cxn>
                  <a:cxn ang="0">
                    <a:pos x="connsiteX2824" y="connsiteY2824"/>
                  </a:cxn>
                  <a:cxn ang="0">
                    <a:pos x="connsiteX2825" y="connsiteY2825"/>
                  </a:cxn>
                  <a:cxn ang="0">
                    <a:pos x="connsiteX2826" y="connsiteY2826"/>
                  </a:cxn>
                  <a:cxn ang="0">
                    <a:pos x="connsiteX2827" y="connsiteY2827"/>
                  </a:cxn>
                  <a:cxn ang="0">
                    <a:pos x="connsiteX2828" y="connsiteY2828"/>
                  </a:cxn>
                  <a:cxn ang="0">
                    <a:pos x="connsiteX2829" y="connsiteY2829"/>
                  </a:cxn>
                  <a:cxn ang="0">
                    <a:pos x="connsiteX2830" y="connsiteY2830"/>
                  </a:cxn>
                  <a:cxn ang="0">
                    <a:pos x="connsiteX2831" y="connsiteY2831"/>
                  </a:cxn>
                  <a:cxn ang="0">
                    <a:pos x="connsiteX2832" y="connsiteY2832"/>
                  </a:cxn>
                  <a:cxn ang="0">
                    <a:pos x="connsiteX2833" y="connsiteY2833"/>
                  </a:cxn>
                  <a:cxn ang="0">
                    <a:pos x="connsiteX2834" y="connsiteY2834"/>
                  </a:cxn>
                  <a:cxn ang="0">
                    <a:pos x="connsiteX2835" y="connsiteY2835"/>
                  </a:cxn>
                  <a:cxn ang="0">
                    <a:pos x="connsiteX2836" y="connsiteY2836"/>
                  </a:cxn>
                  <a:cxn ang="0">
                    <a:pos x="connsiteX2837" y="connsiteY2837"/>
                  </a:cxn>
                  <a:cxn ang="0">
                    <a:pos x="connsiteX2838" y="connsiteY2838"/>
                  </a:cxn>
                  <a:cxn ang="0">
                    <a:pos x="connsiteX2839" y="connsiteY2839"/>
                  </a:cxn>
                  <a:cxn ang="0">
                    <a:pos x="connsiteX2840" y="connsiteY2840"/>
                  </a:cxn>
                  <a:cxn ang="0">
                    <a:pos x="connsiteX2841" y="connsiteY2841"/>
                  </a:cxn>
                  <a:cxn ang="0">
                    <a:pos x="connsiteX2842" y="connsiteY2842"/>
                  </a:cxn>
                  <a:cxn ang="0">
                    <a:pos x="connsiteX2843" y="connsiteY2843"/>
                  </a:cxn>
                  <a:cxn ang="0">
                    <a:pos x="connsiteX2844" y="connsiteY2844"/>
                  </a:cxn>
                  <a:cxn ang="0">
                    <a:pos x="connsiteX2845" y="connsiteY2845"/>
                  </a:cxn>
                  <a:cxn ang="0">
                    <a:pos x="connsiteX2846" y="connsiteY2846"/>
                  </a:cxn>
                  <a:cxn ang="0">
                    <a:pos x="connsiteX2847" y="connsiteY2847"/>
                  </a:cxn>
                  <a:cxn ang="0">
                    <a:pos x="connsiteX2848" y="connsiteY2848"/>
                  </a:cxn>
                  <a:cxn ang="0">
                    <a:pos x="connsiteX2849" y="connsiteY2849"/>
                  </a:cxn>
                  <a:cxn ang="0">
                    <a:pos x="connsiteX2850" y="connsiteY2850"/>
                  </a:cxn>
                  <a:cxn ang="0">
                    <a:pos x="connsiteX2851" y="connsiteY2851"/>
                  </a:cxn>
                  <a:cxn ang="0">
                    <a:pos x="connsiteX2852" y="connsiteY2852"/>
                  </a:cxn>
                  <a:cxn ang="0">
                    <a:pos x="connsiteX2853" y="connsiteY2853"/>
                  </a:cxn>
                  <a:cxn ang="0">
                    <a:pos x="connsiteX2854" y="connsiteY2854"/>
                  </a:cxn>
                  <a:cxn ang="0">
                    <a:pos x="connsiteX2855" y="connsiteY2855"/>
                  </a:cxn>
                  <a:cxn ang="0">
                    <a:pos x="connsiteX2856" y="connsiteY2856"/>
                  </a:cxn>
                  <a:cxn ang="0">
                    <a:pos x="connsiteX2857" y="connsiteY2857"/>
                  </a:cxn>
                  <a:cxn ang="0">
                    <a:pos x="connsiteX2858" y="connsiteY2858"/>
                  </a:cxn>
                  <a:cxn ang="0">
                    <a:pos x="connsiteX2859" y="connsiteY2859"/>
                  </a:cxn>
                  <a:cxn ang="0">
                    <a:pos x="connsiteX2860" y="connsiteY2860"/>
                  </a:cxn>
                  <a:cxn ang="0">
                    <a:pos x="connsiteX2861" y="connsiteY2861"/>
                  </a:cxn>
                  <a:cxn ang="0">
                    <a:pos x="connsiteX2862" y="connsiteY2862"/>
                  </a:cxn>
                  <a:cxn ang="0">
                    <a:pos x="connsiteX2863" y="connsiteY2863"/>
                  </a:cxn>
                  <a:cxn ang="0">
                    <a:pos x="connsiteX2864" y="connsiteY2864"/>
                  </a:cxn>
                  <a:cxn ang="0">
                    <a:pos x="connsiteX2865" y="connsiteY2865"/>
                  </a:cxn>
                  <a:cxn ang="0">
                    <a:pos x="connsiteX2866" y="connsiteY2866"/>
                  </a:cxn>
                  <a:cxn ang="0">
                    <a:pos x="connsiteX2867" y="connsiteY2867"/>
                  </a:cxn>
                  <a:cxn ang="0">
                    <a:pos x="connsiteX2868" y="connsiteY2868"/>
                  </a:cxn>
                  <a:cxn ang="0">
                    <a:pos x="connsiteX2869" y="connsiteY2869"/>
                  </a:cxn>
                  <a:cxn ang="0">
                    <a:pos x="connsiteX2870" y="connsiteY2870"/>
                  </a:cxn>
                  <a:cxn ang="0">
                    <a:pos x="connsiteX2871" y="connsiteY2871"/>
                  </a:cxn>
                  <a:cxn ang="0">
                    <a:pos x="connsiteX2872" y="connsiteY2872"/>
                  </a:cxn>
                  <a:cxn ang="0">
                    <a:pos x="connsiteX2873" y="connsiteY2873"/>
                  </a:cxn>
                  <a:cxn ang="0">
                    <a:pos x="connsiteX2874" y="connsiteY2874"/>
                  </a:cxn>
                  <a:cxn ang="0">
                    <a:pos x="connsiteX2875" y="connsiteY2875"/>
                  </a:cxn>
                  <a:cxn ang="0">
                    <a:pos x="connsiteX2876" y="connsiteY2876"/>
                  </a:cxn>
                  <a:cxn ang="0">
                    <a:pos x="connsiteX2877" y="connsiteY2877"/>
                  </a:cxn>
                  <a:cxn ang="0">
                    <a:pos x="connsiteX2878" y="connsiteY2878"/>
                  </a:cxn>
                  <a:cxn ang="0">
                    <a:pos x="connsiteX2879" y="connsiteY2879"/>
                  </a:cxn>
                  <a:cxn ang="0">
                    <a:pos x="connsiteX2880" y="connsiteY2880"/>
                  </a:cxn>
                  <a:cxn ang="0">
                    <a:pos x="connsiteX2881" y="connsiteY2881"/>
                  </a:cxn>
                  <a:cxn ang="0">
                    <a:pos x="connsiteX2882" y="connsiteY2882"/>
                  </a:cxn>
                  <a:cxn ang="0">
                    <a:pos x="connsiteX2883" y="connsiteY2883"/>
                  </a:cxn>
                  <a:cxn ang="0">
                    <a:pos x="connsiteX2884" y="connsiteY2884"/>
                  </a:cxn>
                  <a:cxn ang="0">
                    <a:pos x="connsiteX2885" y="connsiteY2885"/>
                  </a:cxn>
                  <a:cxn ang="0">
                    <a:pos x="connsiteX2886" y="connsiteY2886"/>
                  </a:cxn>
                  <a:cxn ang="0">
                    <a:pos x="connsiteX2887" y="connsiteY2887"/>
                  </a:cxn>
                  <a:cxn ang="0">
                    <a:pos x="connsiteX2888" y="connsiteY2888"/>
                  </a:cxn>
                  <a:cxn ang="0">
                    <a:pos x="connsiteX2889" y="connsiteY2889"/>
                  </a:cxn>
                  <a:cxn ang="0">
                    <a:pos x="connsiteX2890" y="connsiteY2890"/>
                  </a:cxn>
                  <a:cxn ang="0">
                    <a:pos x="connsiteX2891" y="connsiteY2891"/>
                  </a:cxn>
                  <a:cxn ang="0">
                    <a:pos x="connsiteX2892" y="connsiteY2892"/>
                  </a:cxn>
                  <a:cxn ang="0">
                    <a:pos x="connsiteX2893" y="connsiteY2893"/>
                  </a:cxn>
                  <a:cxn ang="0">
                    <a:pos x="connsiteX2894" y="connsiteY2894"/>
                  </a:cxn>
                  <a:cxn ang="0">
                    <a:pos x="connsiteX2895" y="connsiteY2895"/>
                  </a:cxn>
                  <a:cxn ang="0">
                    <a:pos x="connsiteX2896" y="connsiteY2896"/>
                  </a:cxn>
                  <a:cxn ang="0">
                    <a:pos x="connsiteX2897" y="connsiteY2897"/>
                  </a:cxn>
                  <a:cxn ang="0">
                    <a:pos x="connsiteX2898" y="connsiteY2898"/>
                  </a:cxn>
                  <a:cxn ang="0">
                    <a:pos x="connsiteX2899" y="connsiteY2899"/>
                  </a:cxn>
                  <a:cxn ang="0">
                    <a:pos x="connsiteX2900" y="connsiteY2900"/>
                  </a:cxn>
                  <a:cxn ang="0">
                    <a:pos x="connsiteX2901" y="connsiteY2901"/>
                  </a:cxn>
                  <a:cxn ang="0">
                    <a:pos x="connsiteX2902" y="connsiteY2902"/>
                  </a:cxn>
                  <a:cxn ang="0">
                    <a:pos x="connsiteX2903" y="connsiteY2903"/>
                  </a:cxn>
                  <a:cxn ang="0">
                    <a:pos x="connsiteX2904" y="connsiteY2904"/>
                  </a:cxn>
                  <a:cxn ang="0">
                    <a:pos x="connsiteX2905" y="connsiteY2905"/>
                  </a:cxn>
                  <a:cxn ang="0">
                    <a:pos x="connsiteX2906" y="connsiteY2906"/>
                  </a:cxn>
                  <a:cxn ang="0">
                    <a:pos x="connsiteX2907" y="connsiteY2907"/>
                  </a:cxn>
                  <a:cxn ang="0">
                    <a:pos x="connsiteX2908" y="connsiteY2908"/>
                  </a:cxn>
                  <a:cxn ang="0">
                    <a:pos x="connsiteX2909" y="connsiteY2909"/>
                  </a:cxn>
                  <a:cxn ang="0">
                    <a:pos x="connsiteX2910" y="connsiteY2910"/>
                  </a:cxn>
                  <a:cxn ang="0">
                    <a:pos x="connsiteX2911" y="connsiteY2911"/>
                  </a:cxn>
                  <a:cxn ang="0">
                    <a:pos x="connsiteX2912" y="connsiteY2912"/>
                  </a:cxn>
                  <a:cxn ang="0">
                    <a:pos x="connsiteX2913" y="connsiteY2913"/>
                  </a:cxn>
                  <a:cxn ang="0">
                    <a:pos x="connsiteX2914" y="connsiteY2914"/>
                  </a:cxn>
                  <a:cxn ang="0">
                    <a:pos x="connsiteX2915" y="connsiteY2915"/>
                  </a:cxn>
                  <a:cxn ang="0">
                    <a:pos x="connsiteX2916" y="connsiteY2916"/>
                  </a:cxn>
                  <a:cxn ang="0">
                    <a:pos x="connsiteX2917" y="connsiteY2917"/>
                  </a:cxn>
                  <a:cxn ang="0">
                    <a:pos x="connsiteX2918" y="connsiteY2918"/>
                  </a:cxn>
                  <a:cxn ang="0">
                    <a:pos x="connsiteX2919" y="connsiteY2919"/>
                  </a:cxn>
                  <a:cxn ang="0">
                    <a:pos x="connsiteX2920" y="connsiteY2920"/>
                  </a:cxn>
                  <a:cxn ang="0">
                    <a:pos x="connsiteX2921" y="connsiteY2921"/>
                  </a:cxn>
                  <a:cxn ang="0">
                    <a:pos x="connsiteX2922" y="connsiteY2922"/>
                  </a:cxn>
                  <a:cxn ang="0">
                    <a:pos x="connsiteX2923" y="connsiteY2923"/>
                  </a:cxn>
                  <a:cxn ang="0">
                    <a:pos x="connsiteX2924" y="connsiteY2924"/>
                  </a:cxn>
                  <a:cxn ang="0">
                    <a:pos x="connsiteX2925" y="connsiteY2925"/>
                  </a:cxn>
                  <a:cxn ang="0">
                    <a:pos x="connsiteX2926" y="connsiteY2926"/>
                  </a:cxn>
                  <a:cxn ang="0">
                    <a:pos x="connsiteX2927" y="connsiteY2927"/>
                  </a:cxn>
                  <a:cxn ang="0">
                    <a:pos x="connsiteX2928" y="connsiteY2928"/>
                  </a:cxn>
                  <a:cxn ang="0">
                    <a:pos x="connsiteX2929" y="connsiteY2929"/>
                  </a:cxn>
                  <a:cxn ang="0">
                    <a:pos x="connsiteX2930" y="connsiteY2930"/>
                  </a:cxn>
                  <a:cxn ang="0">
                    <a:pos x="connsiteX2931" y="connsiteY2931"/>
                  </a:cxn>
                  <a:cxn ang="0">
                    <a:pos x="connsiteX2932" y="connsiteY2932"/>
                  </a:cxn>
                  <a:cxn ang="0">
                    <a:pos x="connsiteX2933" y="connsiteY2933"/>
                  </a:cxn>
                  <a:cxn ang="0">
                    <a:pos x="connsiteX2934" y="connsiteY2934"/>
                  </a:cxn>
                  <a:cxn ang="0">
                    <a:pos x="connsiteX2935" y="connsiteY2935"/>
                  </a:cxn>
                  <a:cxn ang="0">
                    <a:pos x="connsiteX2936" y="connsiteY2936"/>
                  </a:cxn>
                  <a:cxn ang="0">
                    <a:pos x="connsiteX2937" y="connsiteY2937"/>
                  </a:cxn>
                  <a:cxn ang="0">
                    <a:pos x="connsiteX2938" y="connsiteY2938"/>
                  </a:cxn>
                  <a:cxn ang="0">
                    <a:pos x="connsiteX2939" y="connsiteY2939"/>
                  </a:cxn>
                  <a:cxn ang="0">
                    <a:pos x="connsiteX2940" y="connsiteY2940"/>
                  </a:cxn>
                  <a:cxn ang="0">
                    <a:pos x="connsiteX2941" y="connsiteY2941"/>
                  </a:cxn>
                  <a:cxn ang="0">
                    <a:pos x="connsiteX2942" y="connsiteY2942"/>
                  </a:cxn>
                  <a:cxn ang="0">
                    <a:pos x="connsiteX2943" y="connsiteY2943"/>
                  </a:cxn>
                  <a:cxn ang="0">
                    <a:pos x="connsiteX2944" y="connsiteY2944"/>
                  </a:cxn>
                  <a:cxn ang="0">
                    <a:pos x="connsiteX2945" y="connsiteY2945"/>
                  </a:cxn>
                  <a:cxn ang="0">
                    <a:pos x="connsiteX2946" y="connsiteY2946"/>
                  </a:cxn>
                  <a:cxn ang="0">
                    <a:pos x="connsiteX2947" y="connsiteY2947"/>
                  </a:cxn>
                  <a:cxn ang="0">
                    <a:pos x="connsiteX2948" y="connsiteY2948"/>
                  </a:cxn>
                  <a:cxn ang="0">
                    <a:pos x="connsiteX2949" y="connsiteY2949"/>
                  </a:cxn>
                  <a:cxn ang="0">
                    <a:pos x="connsiteX2950" y="connsiteY2950"/>
                  </a:cxn>
                  <a:cxn ang="0">
                    <a:pos x="connsiteX2951" y="connsiteY2951"/>
                  </a:cxn>
                  <a:cxn ang="0">
                    <a:pos x="connsiteX2952" y="connsiteY2952"/>
                  </a:cxn>
                  <a:cxn ang="0">
                    <a:pos x="connsiteX2953" y="connsiteY2953"/>
                  </a:cxn>
                  <a:cxn ang="0">
                    <a:pos x="connsiteX2954" y="connsiteY2954"/>
                  </a:cxn>
                  <a:cxn ang="0">
                    <a:pos x="connsiteX2955" y="connsiteY2955"/>
                  </a:cxn>
                  <a:cxn ang="0">
                    <a:pos x="connsiteX2956" y="connsiteY2956"/>
                  </a:cxn>
                  <a:cxn ang="0">
                    <a:pos x="connsiteX2957" y="connsiteY2957"/>
                  </a:cxn>
                  <a:cxn ang="0">
                    <a:pos x="connsiteX2958" y="connsiteY2958"/>
                  </a:cxn>
                  <a:cxn ang="0">
                    <a:pos x="connsiteX2959" y="connsiteY2959"/>
                  </a:cxn>
                  <a:cxn ang="0">
                    <a:pos x="connsiteX2960" y="connsiteY2960"/>
                  </a:cxn>
                  <a:cxn ang="0">
                    <a:pos x="connsiteX2961" y="connsiteY2961"/>
                  </a:cxn>
                  <a:cxn ang="0">
                    <a:pos x="connsiteX2962" y="connsiteY2962"/>
                  </a:cxn>
                  <a:cxn ang="0">
                    <a:pos x="connsiteX2963" y="connsiteY2963"/>
                  </a:cxn>
                  <a:cxn ang="0">
                    <a:pos x="connsiteX2964" y="connsiteY2964"/>
                  </a:cxn>
                  <a:cxn ang="0">
                    <a:pos x="connsiteX2965" y="connsiteY2965"/>
                  </a:cxn>
                  <a:cxn ang="0">
                    <a:pos x="connsiteX2966" y="connsiteY2966"/>
                  </a:cxn>
                  <a:cxn ang="0">
                    <a:pos x="connsiteX2967" y="connsiteY2967"/>
                  </a:cxn>
                  <a:cxn ang="0">
                    <a:pos x="connsiteX2968" y="connsiteY2968"/>
                  </a:cxn>
                  <a:cxn ang="0">
                    <a:pos x="connsiteX2969" y="connsiteY2969"/>
                  </a:cxn>
                  <a:cxn ang="0">
                    <a:pos x="connsiteX2970" y="connsiteY2970"/>
                  </a:cxn>
                  <a:cxn ang="0">
                    <a:pos x="connsiteX2971" y="connsiteY2971"/>
                  </a:cxn>
                  <a:cxn ang="0">
                    <a:pos x="connsiteX2972" y="connsiteY2972"/>
                  </a:cxn>
                  <a:cxn ang="0">
                    <a:pos x="connsiteX2973" y="connsiteY2973"/>
                  </a:cxn>
                  <a:cxn ang="0">
                    <a:pos x="connsiteX2974" y="connsiteY2974"/>
                  </a:cxn>
                  <a:cxn ang="0">
                    <a:pos x="connsiteX2975" y="connsiteY2975"/>
                  </a:cxn>
                  <a:cxn ang="0">
                    <a:pos x="connsiteX2976" y="connsiteY2976"/>
                  </a:cxn>
                  <a:cxn ang="0">
                    <a:pos x="connsiteX2977" y="connsiteY2977"/>
                  </a:cxn>
                  <a:cxn ang="0">
                    <a:pos x="connsiteX2978" y="connsiteY2978"/>
                  </a:cxn>
                  <a:cxn ang="0">
                    <a:pos x="connsiteX2979" y="connsiteY2979"/>
                  </a:cxn>
                  <a:cxn ang="0">
                    <a:pos x="connsiteX2980" y="connsiteY2980"/>
                  </a:cxn>
                  <a:cxn ang="0">
                    <a:pos x="connsiteX2981" y="connsiteY2981"/>
                  </a:cxn>
                  <a:cxn ang="0">
                    <a:pos x="connsiteX2982" y="connsiteY2982"/>
                  </a:cxn>
                  <a:cxn ang="0">
                    <a:pos x="connsiteX2983" y="connsiteY2983"/>
                  </a:cxn>
                  <a:cxn ang="0">
                    <a:pos x="connsiteX2984" y="connsiteY2984"/>
                  </a:cxn>
                  <a:cxn ang="0">
                    <a:pos x="connsiteX2985" y="connsiteY2985"/>
                  </a:cxn>
                  <a:cxn ang="0">
                    <a:pos x="connsiteX2986" y="connsiteY2986"/>
                  </a:cxn>
                  <a:cxn ang="0">
                    <a:pos x="connsiteX2987" y="connsiteY2987"/>
                  </a:cxn>
                  <a:cxn ang="0">
                    <a:pos x="connsiteX2988" y="connsiteY2988"/>
                  </a:cxn>
                  <a:cxn ang="0">
                    <a:pos x="connsiteX2989" y="connsiteY2989"/>
                  </a:cxn>
                  <a:cxn ang="0">
                    <a:pos x="connsiteX2990" y="connsiteY2990"/>
                  </a:cxn>
                  <a:cxn ang="0">
                    <a:pos x="connsiteX2991" y="connsiteY2991"/>
                  </a:cxn>
                  <a:cxn ang="0">
                    <a:pos x="connsiteX2992" y="connsiteY2992"/>
                  </a:cxn>
                  <a:cxn ang="0">
                    <a:pos x="connsiteX2993" y="connsiteY2993"/>
                  </a:cxn>
                  <a:cxn ang="0">
                    <a:pos x="connsiteX2994" y="connsiteY2994"/>
                  </a:cxn>
                  <a:cxn ang="0">
                    <a:pos x="connsiteX2995" y="connsiteY2995"/>
                  </a:cxn>
                  <a:cxn ang="0">
                    <a:pos x="connsiteX2996" y="connsiteY2996"/>
                  </a:cxn>
                  <a:cxn ang="0">
                    <a:pos x="connsiteX2997" y="connsiteY2997"/>
                  </a:cxn>
                  <a:cxn ang="0">
                    <a:pos x="connsiteX2998" y="connsiteY2998"/>
                  </a:cxn>
                  <a:cxn ang="0">
                    <a:pos x="connsiteX2999" y="connsiteY2999"/>
                  </a:cxn>
                  <a:cxn ang="0">
                    <a:pos x="connsiteX3000" y="connsiteY3000"/>
                  </a:cxn>
                  <a:cxn ang="0">
                    <a:pos x="connsiteX3001" y="connsiteY3001"/>
                  </a:cxn>
                  <a:cxn ang="0">
                    <a:pos x="connsiteX3002" y="connsiteY3002"/>
                  </a:cxn>
                  <a:cxn ang="0">
                    <a:pos x="connsiteX3003" y="connsiteY3003"/>
                  </a:cxn>
                  <a:cxn ang="0">
                    <a:pos x="connsiteX3004" y="connsiteY3004"/>
                  </a:cxn>
                  <a:cxn ang="0">
                    <a:pos x="connsiteX3005" y="connsiteY3005"/>
                  </a:cxn>
                  <a:cxn ang="0">
                    <a:pos x="connsiteX3006" y="connsiteY3006"/>
                  </a:cxn>
                  <a:cxn ang="0">
                    <a:pos x="connsiteX3007" y="connsiteY3007"/>
                  </a:cxn>
                  <a:cxn ang="0">
                    <a:pos x="connsiteX3008" y="connsiteY3008"/>
                  </a:cxn>
                  <a:cxn ang="0">
                    <a:pos x="connsiteX3009" y="connsiteY3009"/>
                  </a:cxn>
                  <a:cxn ang="0">
                    <a:pos x="connsiteX3010" y="connsiteY3010"/>
                  </a:cxn>
                  <a:cxn ang="0">
                    <a:pos x="connsiteX3011" y="connsiteY3011"/>
                  </a:cxn>
                  <a:cxn ang="0">
                    <a:pos x="connsiteX3012" y="connsiteY3012"/>
                  </a:cxn>
                  <a:cxn ang="0">
                    <a:pos x="connsiteX3013" y="connsiteY3013"/>
                  </a:cxn>
                  <a:cxn ang="0">
                    <a:pos x="connsiteX3014" y="connsiteY3014"/>
                  </a:cxn>
                  <a:cxn ang="0">
                    <a:pos x="connsiteX3015" y="connsiteY3015"/>
                  </a:cxn>
                  <a:cxn ang="0">
                    <a:pos x="connsiteX3016" y="connsiteY3016"/>
                  </a:cxn>
                  <a:cxn ang="0">
                    <a:pos x="connsiteX3017" y="connsiteY3017"/>
                  </a:cxn>
                  <a:cxn ang="0">
                    <a:pos x="connsiteX3018" y="connsiteY3018"/>
                  </a:cxn>
                  <a:cxn ang="0">
                    <a:pos x="connsiteX3019" y="connsiteY3019"/>
                  </a:cxn>
                  <a:cxn ang="0">
                    <a:pos x="connsiteX3020" y="connsiteY3020"/>
                  </a:cxn>
                  <a:cxn ang="0">
                    <a:pos x="connsiteX3021" y="connsiteY3021"/>
                  </a:cxn>
                  <a:cxn ang="0">
                    <a:pos x="connsiteX3022" y="connsiteY3022"/>
                  </a:cxn>
                  <a:cxn ang="0">
                    <a:pos x="connsiteX3023" y="connsiteY3023"/>
                  </a:cxn>
                  <a:cxn ang="0">
                    <a:pos x="connsiteX3024" y="connsiteY3024"/>
                  </a:cxn>
                  <a:cxn ang="0">
                    <a:pos x="connsiteX3025" y="connsiteY3025"/>
                  </a:cxn>
                  <a:cxn ang="0">
                    <a:pos x="connsiteX3026" y="connsiteY3026"/>
                  </a:cxn>
                  <a:cxn ang="0">
                    <a:pos x="connsiteX3027" y="connsiteY3027"/>
                  </a:cxn>
                  <a:cxn ang="0">
                    <a:pos x="connsiteX3028" y="connsiteY3028"/>
                  </a:cxn>
                  <a:cxn ang="0">
                    <a:pos x="connsiteX3029" y="connsiteY3029"/>
                  </a:cxn>
                  <a:cxn ang="0">
                    <a:pos x="connsiteX3030" y="connsiteY3030"/>
                  </a:cxn>
                  <a:cxn ang="0">
                    <a:pos x="connsiteX3031" y="connsiteY3031"/>
                  </a:cxn>
                  <a:cxn ang="0">
                    <a:pos x="connsiteX3032" y="connsiteY3032"/>
                  </a:cxn>
                  <a:cxn ang="0">
                    <a:pos x="connsiteX3033" y="connsiteY3033"/>
                  </a:cxn>
                  <a:cxn ang="0">
                    <a:pos x="connsiteX3034" y="connsiteY3034"/>
                  </a:cxn>
                  <a:cxn ang="0">
                    <a:pos x="connsiteX3035" y="connsiteY3035"/>
                  </a:cxn>
                  <a:cxn ang="0">
                    <a:pos x="connsiteX3036" y="connsiteY3036"/>
                  </a:cxn>
                  <a:cxn ang="0">
                    <a:pos x="connsiteX3037" y="connsiteY3037"/>
                  </a:cxn>
                  <a:cxn ang="0">
                    <a:pos x="connsiteX3038" y="connsiteY3038"/>
                  </a:cxn>
                  <a:cxn ang="0">
                    <a:pos x="connsiteX3039" y="connsiteY3039"/>
                  </a:cxn>
                  <a:cxn ang="0">
                    <a:pos x="connsiteX3040" y="connsiteY3040"/>
                  </a:cxn>
                  <a:cxn ang="0">
                    <a:pos x="connsiteX3041" y="connsiteY3041"/>
                  </a:cxn>
                  <a:cxn ang="0">
                    <a:pos x="connsiteX3042" y="connsiteY3042"/>
                  </a:cxn>
                  <a:cxn ang="0">
                    <a:pos x="connsiteX3043" y="connsiteY3043"/>
                  </a:cxn>
                  <a:cxn ang="0">
                    <a:pos x="connsiteX3044" y="connsiteY3044"/>
                  </a:cxn>
                  <a:cxn ang="0">
                    <a:pos x="connsiteX3045" y="connsiteY3045"/>
                  </a:cxn>
                  <a:cxn ang="0">
                    <a:pos x="connsiteX3046" y="connsiteY3046"/>
                  </a:cxn>
                  <a:cxn ang="0">
                    <a:pos x="connsiteX3047" y="connsiteY3047"/>
                  </a:cxn>
                  <a:cxn ang="0">
                    <a:pos x="connsiteX3048" y="connsiteY3048"/>
                  </a:cxn>
                  <a:cxn ang="0">
                    <a:pos x="connsiteX3049" y="connsiteY3049"/>
                  </a:cxn>
                  <a:cxn ang="0">
                    <a:pos x="connsiteX3050" y="connsiteY3050"/>
                  </a:cxn>
                  <a:cxn ang="0">
                    <a:pos x="connsiteX3051" y="connsiteY3051"/>
                  </a:cxn>
                  <a:cxn ang="0">
                    <a:pos x="connsiteX3052" y="connsiteY3052"/>
                  </a:cxn>
                  <a:cxn ang="0">
                    <a:pos x="connsiteX3053" y="connsiteY3053"/>
                  </a:cxn>
                  <a:cxn ang="0">
                    <a:pos x="connsiteX3054" y="connsiteY3054"/>
                  </a:cxn>
                  <a:cxn ang="0">
                    <a:pos x="connsiteX3055" y="connsiteY3055"/>
                  </a:cxn>
                  <a:cxn ang="0">
                    <a:pos x="connsiteX3056" y="connsiteY3056"/>
                  </a:cxn>
                  <a:cxn ang="0">
                    <a:pos x="connsiteX3057" y="connsiteY3057"/>
                  </a:cxn>
                  <a:cxn ang="0">
                    <a:pos x="connsiteX3058" y="connsiteY3058"/>
                  </a:cxn>
                  <a:cxn ang="0">
                    <a:pos x="connsiteX3059" y="connsiteY3059"/>
                  </a:cxn>
                  <a:cxn ang="0">
                    <a:pos x="connsiteX3060" y="connsiteY3060"/>
                  </a:cxn>
                  <a:cxn ang="0">
                    <a:pos x="connsiteX3061" y="connsiteY3061"/>
                  </a:cxn>
                  <a:cxn ang="0">
                    <a:pos x="connsiteX3062" y="connsiteY3062"/>
                  </a:cxn>
                  <a:cxn ang="0">
                    <a:pos x="connsiteX3063" y="connsiteY3063"/>
                  </a:cxn>
                  <a:cxn ang="0">
                    <a:pos x="connsiteX3064" y="connsiteY3064"/>
                  </a:cxn>
                  <a:cxn ang="0">
                    <a:pos x="connsiteX3065" y="connsiteY3065"/>
                  </a:cxn>
                  <a:cxn ang="0">
                    <a:pos x="connsiteX3066" y="connsiteY3066"/>
                  </a:cxn>
                  <a:cxn ang="0">
                    <a:pos x="connsiteX3067" y="connsiteY3067"/>
                  </a:cxn>
                  <a:cxn ang="0">
                    <a:pos x="connsiteX3068" y="connsiteY3068"/>
                  </a:cxn>
                  <a:cxn ang="0">
                    <a:pos x="connsiteX3069" y="connsiteY3069"/>
                  </a:cxn>
                  <a:cxn ang="0">
                    <a:pos x="connsiteX3070" y="connsiteY3070"/>
                  </a:cxn>
                  <a:cxn ang="0">
                    <a:pos x="connsiteX3071" y="connsiteY3071"/>
                  </a:cxn>
                  <a:cxn ang="0">
                    <a:pos x="connsiteX3072" y="connsiteY3072"/>
                  </a:cxn>
                  <a:cxn ang="0">
                    <a:pos x="connsiteX3073" y="connsiteY3073"/>
                  </a:cxn>
                  <a:cxn ang="0">
                    <a:pos x="connsiteX3074" y="connsiteY3074"/>
                  </a:cxn>
                  <a:cxn ang="0">
                    <a:pos x="connsiteX3075" y="connsiteY3075"/>
                  </a:cxn>
                  <a:cxn ang="0">
                    <a:pos x="connsiteX3076" y="connsiteY3076"/>
                  </a:cxn>
                  <a:cxn ang="0">
                    <a:pos x="connsiteX3077" y="connsiteY3077"/>
                  </a:cxn>
                  <a:cxn ang="0">
                    <a:pos x="connsiteX3078" y="connsiteY3078"/>
                  </a:cxn>
                  <a:cxn ang="0">
                    <a:pos x="connsiteX3079" y="connsiteY3079"/>
                  </a:cxn>
                  <a:cxn ang="0">
                    <a:pos x="connsiteX3080" y="connsiteY3080"/>
                  </a:cxn>
                  <a:cxn ang="0">
                    <a:pos x="connsiteX3081" y="connsiteY3081"/>
                  </a:cxn>
                  <a:cxn ang="0">
                    <a:pos x="connsiteX3082" y="connsiteY3082"/>
                  </a:cxn>
                  <a:cxn ang="0">
                    <a:pos x="connsiteX3083" y="connsiteY3083"/>
                  </a:cxn>
                  <a:cxn ang="0">
                    <a:pos x="connsiteX3084" y="connsiteY3084"/>
                  </a:cxn>
                  <a:cxn ang="0">
                    <a:pos x="connsiteX3085" y="connsiteY3085"/>
                  </a:cxn>
                  <a:cxn ang="0">
                    <a:pos x="connsiteX3086" y="connsiteY3086"/>
                  </a:cxn>
                  <a:cxn ang="0">
                    <a:pos x="connsiteX3087" y="connsiteY3087"/>
                  </a:cxn>
                  <a:cxn ang="0">
                    <a:pos x="connsiteX3088" y="connsiteY3088"/>
                  </a:cxn>
                  <a:cxn ang="0">
                    <a:pos x="connsiteX3089" y="connsiteY3089"/>
                  </a:cxn>
                  <a:cxn ang="0">
                    <a:pos x="connsiteX3090" y="connsiteY3090"/>
                  </a:cxn>
                  <a:cxn ang="0">
                    <a:pos x="connsiteX3091" y="connsiteY3091"/>
                  </a:cxn>
                  <a:cxn ang="0">
                    <a:pos x="connsiteX3092" y="connsiteY3092"/>
                  </a:cxn>
                  <a:cxn ang="0">
                    <a:pos x="connsiteX3093" y="connsiteY3093"/>
                  </a:cxn>
                  <a:cxn ang="0">
                    <a:pos x="connsiteX3094" y="connsiteY3094"/>
                  </a:cxn>
                  <a:cxn ang="0">
                    <a:pos x="connsiteX3095" y="connsiteY3095"/>
                  </a:cxn>
                  <a:cxn ang="0">
                    <a:pos x="connsiteX3096" y="connsiteY3096"/>
                  </a:cxn>
                  <a:cxn ang="0">
                    <a:pos x="connsiteX3097" y="connsiteY3097"/>
                  </a:cxn>
                  <a:cxn ang="0">
                    <a:pos x="connsiteX3098" y="connsiteY3098"/>
                  </a:cxn>
                  <a:cxn ang="0">
                    <a:pos x="connsiteX3099" y="connsiteY3099"/>
                  </a:cxn>
                  <a:cxn ang="0">
                    <a:pos x="connsiteX3100" y="connsiteY3100"/>
                  </a:cxn>
                  <a:cxn ang="0">
                    <a:pos x="connsiteX3101" y="connsiteY3101"/>
                  </a:cxn>
                  <a:cxn ang="0">
                    <a:pos x="connsiteX3102" y="connsiteY3102"/>
                  </a:cxn>
                  <a:cxn ang="0">
                    <a:pos x="connsiteX3103" y="connsiteY3103"/>
                  </a:cxn>
                  <a:cxn ang="0">
                    <a:pos x="connsiteX3104" y="connsiteY3104"/>
                  </a:cxn>
                  <a:cxn ang="0">
                    <a:pos x="connsiteX3105" y="connsiteY3105"/>
                  </a:cxn>
                  <a:cxn ang="0">
                    <a:pos x="connsiteX3106" y="connsiteY3106"/>
                  </a:cxn>
                  <a:cxn ang="0">
                    <a:pos x="connsiteX3107" y="connsiteY3107"/>
                  </a:cxn>
                  <a:cxn ang="0">
                    <a:pos x="connsiteX3108" y="connsiteY3108"/>
                  </a:cxn>
                  <a:cxn ang="0">
                    <a:pos x="connsiteX3109" y="connsiteY3109"/>
                  </a:cxn>
                  <a:cxn ang="0">
                    <a:pos x="connsiteX3110" y="connsiteY3110"/>
                  </a:cxn>
                  <a:cxn ang="0">
                    <a:pos x="connsiteX3111" y="connsiteY3111"/>
                  </a:cxn>
                  <a:cxn ang="0">
                    <a:pos x="connsiteX3112" y="connsiteY3112"/>
                  </a:cxn>
                  <a:cxn ang="0">
                    <a:pos x="connsiteX3113" y="connsiteY3113"/>
                  </a:cxn>
                  <a:cxn ang="0">
                    <a:pos x="connsiteX3114" y="connsiteY3114"/>
                  </a:cxn>
                  <a:cxn ang="0">
                    <a:pos x="connsiteX3115" y="connsiteY3115"/>
                  </a:cxn>
                  <a:cxn ang="0">
                    <a:pos x="connsiteX3116" y="connsiteY3116"/>
                  </a:cxn>
                  <a:cxn ang="0">
                    <a:pos x="connsiteX3117" y="connsiteY3117"/>
                  </a:cxn>
                  <a:cxn ang="0">
                    <a:pos x="connsiteX3118" y="connsiteY3118"/>
                  </a:cxn>
                  <a:cxn ang="0">
                    <a:pos x="connsiteX3119" y="connsiteY3119"/>
                  </a:cxn>
                  <a:cxn ang="0">
                    <a:pos x="connsiteX3120" y="connsiteY3120"/>
                  </a:cxn>
                  <a:cxn ang="0">
                    <a:pos x="connsiteX3121" y="connsiteY3121"/>
                  </a:cxn>
                  <a:cxn ang="0">
                    <a:pos x="connsiteX3122" y="connsiteY3122"/>
                  </a:cxn>
                  <a:cxn ang="0">
                    <a:pos x="connsiteX3123" y="connsiteY3123"/>
                  </a:cxn>
                  <a:cxn ang="0">
                    <a:pos x="connsiteX3124" y="connsiteY3124"/>
                  </a:cxn>
                  <a:cxn ang="0">
                    <a:pos x="connsiteX3125" y="connsiteY3125"/>
                  </a:cxn>
                  <a:cxn ang="0">
                    <a:pos x="connsiteX3126" y="connsiteY3126"/>
                  </a:cxn>
                  <a:cxn ang="0">
                    <a:pos x="connsiteX3127" y="connsiteY3127"/>
                  </a:cxn>
                  <a:cxn ang="0">
                    <a:pos x="connsiteX3128" y="connsiteY3128"/>
                  </a:cxn>
                  <a:cxn ang="0">
                    <a:pos x="connsiteX3129" y="connsiteY3129"/>
                  </a:cxn>
                  <a:cxn ang="0">
                    <a:pos x="connsiteX3130" y="connsiteY3130"/>
                  </a:cxn>
                  <a:cxn ang="0">
                    <a:pos x="connsiteX3131" y="connsiteY3131"/>
                  </a:cxn>
                  <a:cxn ang="0">
                    <a:pos x="connsiteX3132" y="connsiteY3132"/>
                  </a:cxn>
                  <a:cxn ang="0">
                    <a:pos x="connsiteX3133" y="connsiteY3133"/>
                  </a:cxn>
                  <a:cxn ang="0">
                    <a:pos x="connsiteX3134" y="connsiteY3134"/>
                  </a:cxn>
                  <a:cxn ang="0">
                    <a:pos x="connsiteX3135" y="connsiteY3135"/>
                  </a:cxn>
                  <a:cxn ang="0">
                    <a:pos x="connsiteX3136" y="connsiteY3136"/>
                  </a:cxn>
                  <a:cxn ang="0">
                    <a:pos x="connsiteX3137" y="connsiteY3137"/>
                  </a:cxn>
                  <a:cxn ang="0">
                    <a:pos x="connsiteX3138" y="connsiteY3138"/>
                  </a:cxn>
                  <a:cxn ang="0">
                    <a:pos x="connsiteX3139" y="connsiteY3139"/>
                  </a:cxn>
                  <a:cxn ang="0">
                    <a:pos x="connsiteX3140" y="connsiteY3140"/>
                  </a:cxn>
                  <a:cxn ang="0">
                    <a:pos x="connsiteX3141" y="connsiteY3141"/>
                  </a:cxn>
                  <a:cxn ang="0">
                    <a:pos x="connsiteX3142" y="connsiteY3142"/>
                  </a:cxn>
                  <a:cxn ang="0">
                    <a:pos x="connsiteX3143" y="connsiteY3143"/>
                  </a:cxn>
                  <a:cxn ang="0">
                    <a:pos x="connsiteX3144" y="connsiteY3144"/>
                  </a:cxn>
                  <a:cxn ang="0">
                    <a:pos x="connsiteX3145" y="connsiteY3145"/>
                  </a:cxn>
                  <a:cxn ang="0">
                    <a:pos x="connsiteX3146" y="connsiteY3146"/>
                  </a:cxn>
                  <a:cxn ang="0">
                    <a:pos x="connsiteX3147" y="connsiteY3147"/>
                  </a:cxn>
                  <a:cxn ang="0">
                    <a:pos x="connsiteX3148" y="connsiteY3148"/>
                  </a:cxn>
                  <a:cxn ang="0">
                    <a:pos x="connsiteX3149" y="connsiteY3149"/>
                  </a:cxn>
                  <a:cxn ang="0">
                    <a:pos x="connsiteX3150" y="connsiteY3150"/>
                  </a:cxn>
                  <a:cxn ang="0">
                    <a:pos x="connsiteX3151" y="connsiteY3151"/>
                  </a:cxn>
                  <a:cxn ang="0">
                    <a:pos x="connsiteX3152" y="connsiteY3152"/>
                  </a:cxn>
                  <a:cxn ang="0">
                    <a:pos x="connsiteX3153" y="connsiteY3153"/>
                  </a:cxn>
                  <a:cxn ang="0">
                    <a:pos x="connsiteX3154" y="connsiteY3154"/>
                  </a:cxn>
                  <a:cxn ang="0">
                    <a:pos x="connsiteX3155" y="connsiteY3155"/>
                  </a:cxn>
                  <a:cxn ang="0">
                    <a:pos x="connsiteX3156" y="connsiteY3156"/>
                  </a:cxn>
                  <a:cxn ang="0">
                    <a:pos x="connsiteX3157" y="connsiteY3157"/>
                  </a:cxn>
                  <a:cxn ang="0">
                    <a:pos x="connsiteX3158" y="connsiteY3158"/>
                  </a:cxn>
                  <a:cxn ang="0">
                    <a:pos x="connsiteX3159" y="connsiteY3159"/>
                  </a:cxn>
                  <a:cxn ang="0">
                    <a:pos x="connsiteX3160" y="connsiteY3160"/>
                  </a:cxn>
                  <a:cxn ang="0">
                    <a:pos x="connsiteX3161" y="connsiteY3161"/>
                  </a:cxn>
                  <a:cxn ang="0">
                    <a:pos x="connsiteX3162" y="connsiteY3162"/>
                  </a:cxn>
                  <a:cxn ang="0">
                    <a:pos x="connsiteX3163" y="connsiteY3163"/>
                  </a:cxn>
                  <a:cxn ang="0">
                    <a:pos x="connsiteX3164" y="connsiteY3164"/>
                  </a:cxn>
                  <a:cxn ang="0">
                    <a:pos x="connsiteX3165" y="connsiteY3165"/>
                  </a:cxn>
                  <a:cxn ang="0">
                    <a:pos x="connsiteX3166" y="connsiteY3166"/>
                  </a:cxn>
                  <a:cxn ang="0">
                    <a:pos x="connsiteX3167" y="connsiteY3167"/>
                  </a:cxn>
                  <a:cxn ang="0">
                    <a:pos x="connsiteX3168" y="connsiteY3168"/>
                  </a:cxn>
                  <a:cxn ang="0">
                    <a:pos x="connsiteX3169" y="connsiteY3169"/>
                  </a:cxn>
                  <a:cxn ang="0">
                    <a:pos x="connsiteX3170" y="connsiteY3170"/>
                  </a:cxn>
                  <a:cxn ang="0">
                    <a:pos x="connsiteX3171" y="connsiteY3171"/>
                  </a:cxn>
                  <a:cxn ang="0">
                    <a:pos x="connsiteX3172" y="connsiteY3172"/>
                  </a:cxn>
                  <a:cxn ang="0">
                    <a:pos x="connsiteX3173" y="connsiteY3173"/>
                  </a:cxn>
                  <a:cxn ang="0">
                    <a:pos x="connsiteX3174" y="connsiteY3174"/>
                  </a:cxn>
                  <a:cxn ang="0">
                    <a:pos x="connsiteX3175" y="connsiteY3175"/>
                  </a:cxn>
                  <a:cxn ang="0">
                    <a:pos x="connsiteX3176" y="connsiteY3176"/>
                  </a:cxn>
                  <a:cxn ang="0">
                    <a:pos x="connsiteX3177" y="connsiteY3177"/>
                  </a:cxn>
                  <a:cxn ang="0">
                    <a:pos x="connsiteX3178" y="connsiteY3178"/>
                  </a:cxn>
                  <a:cxn ang="0">
                    <a:pos x="connsiteX3179" y="connsiteY3179"/>
                  </a:cxn>
                  <a:cxn ang="0">
                    <a:pos x="connsiteX3180" y="connsiteY3180"/>
                  </a:cxn>
                  <a:cxn ang="0">
                    <a:pos x="connsiteX3181" y="connsiteY3181"/>
                  </a:cxn>
                  <a:cxn ang="0">
                    <a:pos x="connsiteX3182" y="connsiteY3182"/>
                  </a:cxn>
                  <a:cxn ang="0">
                    <a:pos x="connsiteX3183" y="connsiteY3183"/>
                  </a:cxn>
                  <a:cxn ang="0">
                    <a:pos x="connsiteX3184" y="connsiteY3184"/>
                  </a:cxn>
                  <a:cxn ang="0">
                    <a:pos x="connsiteX3185" y="connsiteY3185"/>
                  </a:cxn>
                  <a:cxn ang="0">
                    <a:pos x="connsiteX3186" y="connsiteY3186"/>
                  </a:cxn>
                  <a:cxn ang="0">
                    <a:pos x="connsiteX3187" y="connsiteY3187"/>
                  </a:cxn>
                  <a:cxn ang="0">
                    <a:pos x="connsiteX3188" y="connsiteY3188"/>
                  </a:cxn>
                  <a:cxn ang="0">
                    <a:pos x="connsiteX3189" y="connsiteY3189"/>
                  </a:cxn>
                  <a:cxn ang="0">
                    <a:pos x="connsiteX3190" y="connsiteY3190"/>
                  </a:cxn>
                  <a:cxn ang="0">
                    <a:pos x="connsiteX3191" y="connsiteY3191"/>
                  </a:cxn>
                  <a:cxn ang="0">
                    <a:pos x="connsiteX3192" y="connsiteY3192"/>
                  </a:cxn>
                  <a:cxn ang="0">
                    <a:pos x="connsiteX3193" y="connsiteY3193"/>
                  </a:cxn>
                  <a:cxn ang="0">
                    <a:pos x="connsiteX3194" y="connsiteY3194"/>
                  </a:cxn>
                  <a:cxn ang="0">
                    <a:pos x="connsiteX3195" y="connsiteY3195"/>
                  </a:cxn>
                  <a:cxn ang="0">
                    <a:pos x="connsiteX3196" y="connsiteY3196"/>
                  </a:cxn>
                  <a:cxn ang="0">
                    <a:pos x="connsiteX3197" y="connsiteY3197"/>
                  </a:cxn>
                  <a:cxn ang="0">
                    <a:pos x="connsiteX3198" y="connsiteY3198"/>
                  </a:cxn>
                  <a:cxn ang="0">
                    <a:pos x="connsiteX3199" y="connsiteY3199"/>
                  </a:cxn>
                  <a:cxn ang="0">
                    <a:pos x="connsiteX3200" y="connsiteY3200"/>
                  </a:cxn>
                  <a:cxn ang="0">
                    <a:pos x="connsiteX3201" y="connsiteY3201"/>
                  </a:cxn>
                  <a:cxn ang="0">
                    <a:pos x="connsiteX3202" y="connsiteY3202"/>
                  </a:cxn>
                  <a:cxn ang="0">
                    <a:pos x="connsiteX3203" y="connsiteY3203"/>
                  </a:cxn>
                  <a:cxn ang="0">
                    <a:pos x="connsiteX3204" y="connsiteY3204"/>
                  </a:cxn>
                  <a:cxn ang="0">
                    <a:pos x="connsiteX3205" y="connsiteY3205"/>
                  </a:cxn>
                  <a:cxn ang="0">
                    <a:pos x="connsiteX3206" y="connsiteY3206"/>
                  </a:cxn>
                  <a:cxn ang="0">
                    <a:pos x="connsiteX3207" y="connsiteY3207"/>
                  </a:cxn>
                  <a:cxn ang="0">
                    <a:pos x="connsiteX3208" y="connsiteY3208"/>
                  </a:cxn>
                  <a:cxn ang="0">
                    <a:pos x="connsiteX3209" y="connsiteY3209"/>
                  </a:cxn>
                  <a:cxn ang="0">
                    <a:pos x="connsiteX3210" y="connsiteY3210"/>
                  </a:cxn>
                  <a:cxn ang="0">
                    <a:pos x="connsiteX3211" y="connsiteY3211"/>
                  </a:cxn>
                  <a:cxn ang="0">
                    <a:pos x="connsiteX3212" y="connsiteY3212"/>
                  </a:cxn>
                  <a:cxn ang="0">
                    <a:pos x="connsiteX3213" y="connsiteY3213"/>
                  </a:cxn>
                  <a:cxn ang="0">
                    <a:pos x="connsiteX3214" y="connsiteY3214"/>
                  </a:cxn>
                  <a:cxn ang="0">
                    <a:pos x="connsiteX3215" y="connsiteY3215"/>
                  </a:cxn>
                  <a:cxn ang="0">
                    <a:pos x="connsiteX3216" y="connsiteY3216"/>
                  </a:cxn>
                  <a:cxn ang="0">
                    <a:pos x="connsiteX3217" y="connsiteY3217"/>
                  </a:cxn>
                  <a:cxn ang="0">
                    <a:pos x="connsiteX3218" y="connsiteY3218"/>
                  </a:cxn>
                  <a:cxn ang="0">
                    <a:pos x="connsiteX3219" y="connsiteY3219"/>
                  </a:cxn>
                  <a:cxn ang="0">
                    <a:pos x="connsiteX3220" y="connsiteY3220"/>
                  </a:cxn>
                  <a:cxn ang="0">
                    <a:pos x="connsiteX3221" y="connsiteY3221"/>
                  </a:cxn>
                  <a:cxn ang="0">
                    <a:pos x="connsiteX3222" y="connsiteY3222"/>
                  </a:cxn>
                  <a:cxn ang="0">
                    <a:pos x="connsiteX3223" y="connsiteY3223"/>
                  </a:cxn>
                  <a:cxn ang="0">
                    <a:pos x="connsiteX3224" y="connsiteY3224"/>
                  </a:cxn>
                  <a:cxn ang="0">
                    <a:pos x="connsiteX3225" y="connsiteY3225"/>
                  </a:cxn>
                  <a:cxn ang="0">
                    <a:pos x="connsiteX3226" y="connsiteY3226"/>
                  </a:cxn>
                  <a:cxn ang="0">
                    <a:pos x="connsiteX3227" y="connsiteY3227"/>
                  </a:cxn>
                  <a:cxn ang="0">
                    <a:pos x="connsiteX3228" y="connsiteY3228"/>
                  </a:cxn>
                  <a:cxn ang="0">
                    <a:pos x="connsiteX3229" y="connsiteY3229"/>
                  </a:cxn>
                  <a:cxn ang="0">
                    <a:pos x="connsiteX3230" y="connsiteY3230"/>
                  </a:cxn>
                  <a:cxn ang="0">
                    <a:pos x="connsiteX3231" y="connsiteY3231"/>
                  </a:cxn>
                  <a:cxn ang="0">
                    <a:pos x="connsiteX3232" y="connsiteY3232"/>
                  </a:cxn>
                  <a:cxn ang="0">
                    <a:pos x="connsiteX3233" y="connsiteY3233"/>
                  </a:cxn>
                  <a:cxn ang="0">
                    <a:pos x="connsiteX3234" y="connsiteY3234"/>
                  </a:cxn>
                  <a:cxn ang="0">
                    <a:pos x="connsiteX3235" y="connsiteY3235"/>
                  </a:cxn>
                  <a:cxn ang="0">
                    <a:pos x="connsiteX3236" y="connsiteY3236"/>
                  </a:cxn>
                  <a:cxn ang="0">
                    <a:pos x="connsiteX3237" y="connsiteY3237"/>
                  </a:cxn>
                  <a:cxn ang="0">
                    <a:pos x="connsiteX3238" y="connsiteY3238"/>
                  </a:cxn>
                  <a:cxn ang="0">
                    <a:pos x="connsiteX3239" y="connsiteY3239"/>
                  </a:cxn>
                  <a:cxn ang="0">
                    <a:pos x="connsiteX3240" y="connsiteY3240"/>
                  </a:cxn>
                  <a:cxn ang="0">
                    <a:pos x="connsiteX3241" y="connsiteY3241"/>
                  </a:cxn>
                  <a:cxn ang="0">
                    <a:pos x="connsiteX3242" y="connsiteY3242"/>
                  </a:cxn>
                  <a:cxn ang="0">
                    <a:pos x="connsiteX3243" y="connsiteY3243"/>
                  </a:cxn>
                  <a:cxn ang="0">
                    <a:pos x="connsiteX3244" y="connsiteY3244"/>
                  </a:cxn>
                  <a:cxn ang="0">
                    <a:pos x="connsiteX3245" y="connsiteY3245"/>
                  </a:cxn>
                  <a:cxn ang="0">
                    <a:pos x="connsiteX3246" y="connsiteY3246"/>
                  </a:cxn>
                  <a:cxn ang="0">
                    <a:pos x="connsiteX3247" y="connsiteY3247"/>
                  </a:cxn>
                  <a:cxn ang="0">
                    <a:pos x="connsiteX3248" y="connsiteY3248"/>
                  </a:cxn>
                  <a:cxn ang="0">
                    <a:pos x="connsiteX3249" y="connsiteY3249"/>
                  </a:cxn>
                  <a:cxn ang="0">
                    <a:pos x="connsiteX3250" y="connsiteY3250"/>
                  </a:cxn>
                  <a:cxn ang="0">
                    <a:pos x="connsiteX3251" y="connsiteY3251"/>
                  </a:cxn>
                  <a:cxn ang="0">
                    <a:pos x="connsiteX3252" y="connsiteY3252"/>
                  </a:cxn>
                  <a:cxn ang="0">
                    <a:pos x="connsiteX3253" y="connsiteY3253"/>
                  </a:cxn>
                  <a:cxn ang="0">
                    <a:pos x="connsiteX3254" y="connsiteY3254"/>
                  </a:cxn>
                  <a:cxn ang="0">
                    <a:pos x="connsiteX3255" y="connsiteY3255"/>
                  </a:cxn>
                  <a:cxn ang="0">
                    <a:pos x="connsiteX3256" y="connsiteY3256"/>
                  </a:cxn>
                  <a:cxn ang="0">
                    <a:pos x="connsiteX3257" y="connsiteY3257"/>
                  </a:cxn>
                  <a:cxn ang="0">
                    <a:pos x="connsiteX3258" y="connsiteY3258"/>
                  </a:cxn>
                  <a:cxn ang="0">
                    <a:pos x="connsiteX3259" y="connsiteY3259"/>
                  </a:cxn>
                  <a:cxn ang="0">
                    <a:pos x="connsiteX3260" y="connsiteY3260"/>
                  </a:cxn>
                  <a:cxn ang="0">
                    <a:pos x="connsiteX3261" y="connsiteY3261"/>
                  </a:cxn>
                  <a:cxn ang="0">
                    <a:pos x="connsiteX3262" y="connsiteY3262"/>
                  </a:cxn>
                  <a:cxn ang="0">
                    <a:pos x="connsiteX3263" y="connsiteY3263"/>
                  </a:cxn>
                  <a:cxn ang="0">
                    <a:pos x="connsiteX3264" y="connsiteY3264"/>
                  </a:cxn>
                  <a:cxn ang="0">
                    <a:pos x="connsiteX3265" y="connsiteY3265"/>
                  </a:cxn>
                  <a:cxn ang="0">
                    <a:pos x="connsiteX3266" y="connsiteY3266"/>
                  </a:cxn>
                  <a:cxn ang="0">
                    <a:pos x="connsiteX3267" y="connsiteY3267"/>
                  </a:cxn>
                  <a:cxn ang="0">
                    <a:pos x="connsiteX3268" y="connsiteY3268"/>
                  </a:cxn>
                  <a:cxn ang="0">
                    <a:pos x="connsiteX3269" y="connsiteY3269"/>
                  </a:cxn>
                  <a:cxn ang="0">
                    <a:pos x="connsiteX3270" y="connsiteY3270"/>
                  </a:cxn>
                  <a:cxn ang="0">
                    <a:pos x="connsiteX3271" y="connsiteY3271"/>
                  </a:cxn>
                  <a:cxn ang="0">
                    <a:pos x="connsiteX3272" y="connsiteY3272"/>
                  </a:cxn>
                  <a:cxn ang="0">
                    <a:pos x="connsiteX3273" y="connsiteY3273"/>
                  </a:cxn>
                  <a:cxn ang="0">
                    <a:pos x="connsiteX3274" y="connsiteY3274"/>
                  </a:cxn>
                  <a:cxn ang="0">
                    <a:pos x="connsiteX3275" y="connsiteY3275"/>
                  </a:cxn>
                  <a:cxn ang="0">
                    <a:pos x="connsiteX3276" y="connsiteY3276"/>
                  </a:cxn>
                  <a:cxn ang="0">
                    <a:pos x="connsiteX3277" y="connsiteY3277"/>
                  </a:cxn>
                  <a:cxn ang="0">
                    <a:pos x="connsiteX3278" y="connsiteY3278"/>
                  </a:cxn>
                  <a:cxn ang="0">
                    <a:pos x="connsiteX3279" y="connsiteY3279"/>
                  </a:cxn>
                  <a:cxn ang="0">
                    <a:pos x="connsiteX3280" y="connsiteY3280"/>
                  </a:cxn>
                  <a:cxn ang="0">
                    <a:pos x="connsiteX3281" y="connsiteY3281"/>
                  </a:cxn>
                  <a:cxn ang="0">
                    <a:pos x="connsiteX3282" y="connsiteY3282"/>
                  </a:cxn>
                  <a:cxn ang="0">
                    <a:pos x="connsiteX3283" y="connsiteY3283"/>
                  </a:cxn>
                  <a:cxn ang="0">
                    <a:pos x="connsiteX3284" y="connsiteY3284"/>
                  </a:cxn>
                  <a:cxn ang="0">
                    <a:pos x="connsiteX3285" y="connsiteY3285"/>
                  </a:cxn>
                  <a:cxn ang="0">
                    <a:pos x="connsiteX3286" y="connsiteY3286"/>
                  </a:cxn>
                  <a:cxn ang="0">
                    <a:pos x="connsiteX3287" y="connsiteY3287"/>
                  </a:cxn>
                  <a:cxn ang="0">
                    <a:pos x="connsiteX3288" y="connsiteY3288"/>
                  </a:cxn>
                  <a:cxn ang="0">
                    <a:pos x="connsiteX3289" y="connsiteY3289"/>
                  </a:cxn>
                  <a:cxn ang="0">
                    <a:pos x="connsiteX3290" y="connsiteY3290"/>
                  </a:cxn>
                  <a:cxn ang="0">
                    <a:pos x="connsiteX3291" y="connsiteY3291"/>
                  </a:cxn>
                  <a:cxn ang="0">
                    <a:pos x="connsiteX3292" y="connsiteY3292"/>
                  </a:cxn>
                  <a:cxn ang="0">
                    <a:pos x="connsiteX3293" y="connsiteY3293"/>
                  </a:cxn>
                  <a:cxn ang="0">
                    <a:pos x="connsiteX3294" y="connsiteY3294"/>
                  </a:cxn>
                  <a:cxn ang="0">
                    <a:pos x="connsiteX3295" y="connsiteY3295"/>
                  </a:cxn>
                  <a:cxn ang="0">
                    <a:pos x="connsiteX3296" y="connsiteY3296"/>
                  </a:cxn>
                  <a:cxn ang="0">
                    <a:pos x="connsiteX3297" y="connsiteY3297"/>
                  </a:cxn>
                  <a:cxn ang="0">
                    <a:pos x="connsiteX3298" y="connsiteY3298"/>
                  </a:cxn>
                  <a:cxn ang="0">
                    <a:pos x="connsiteX3299" y="connsiteY3299"/>
                  </a:cxn>
                  <a:cxn ang="0">
                    <a:pos x="connsiteX3300" y="connsiteY3300"/>
                  </a:cxn>
                  <a:cxn ang="0">
                    <a:pos x="connsiteX3301" y="connsiteY3301"/>
                  </a:cxn>
                  <a:cxn ang="0">
                    <a:pos x="connsiteX3302" y="connsiteY3302"/>
                  </a:cxn>
                  <a:cxn ang="0">
                    <a:pos x="connsiteX3303" y="connsiteY3303"/>
                  </a:cxn>
                  <a:cxn ang="0">
                    <a:pos x="connsiteX3304" y="connsiteY3304"/>
                  </a:cxn>
                  <a:cxn ang="0">
                    <a:pos x="connsiteX3305" y="connsiteY3305"/>
                  </a:cxn>
                  <a:cxn ang="0">
                    <a:pos x="connsiteX3306" y="connsiteY3306"/>
                  </a:cxn>
                  <a:cxn ang="0">
                    <a:pos x="connsiteX3307" y="connsiteY3307"/>
                  </a:cxn>
                  <a:cxn ang="0">
                    <a:pos x="connsiteX3308" y="connsiteY3308"/>
                  </a:cxn>
                  <a:cxn ang="0">
                    <a:pos x="connsiteX3309" y="connsiteY3309"/>
                  </a:cxn>
                  <a:cxn ang="0">
                    <a:pos x="connsiteX3310" y="connsiteY3310"/>
                  </a:cxn>
                  <a:cxn ang="0">
                    <a:pos x="connsiteX3311" y="connsiteY3311"/>
                  </a:cxn>
                  <a:cxn ang="0">
                    <a:pos x="connsiteX3312" y="connsiteY3312"/>
                  </a:cxn>
                  <a:cxn ang="0">
                    <a:pos x="connsiteX3313" y="connsiteY3313"/>
                  </a:cxn>
                  <a:cxn ang="0">
                    <a:pos x="connsiteX3314" y="connsiteY3314"/>
                  </a:cxn>
                  <a:cxn ang="0">
                    <a:pos x="connsiteX3315" y="connsiteY3315"/>
                  </a:cxn>
                  <a:cxn ang="0">
                    <a:pos x="connsiteX3316" y="connsiteY3316"/>
                  </a:cxn>
                  <a:cxn ang="0">
                    <a:pos x="connsiteX3317" y="connsiteY3317"/>
                  </a:cxn>
                  <a:cxn ang="0">
                    <a:pos x="connsiteX3318" y="connsiteY3318"/>
                  </a:cxn>
                  <a:cxn ang="0">
                    <a:pos x="connsiteX3319" y="connsiteY3319"/>
                  </a:cxn>
                  <a:cxn ang="0">
                    <a:pos x="connsiteX3320" y="connsiteY3320"/>
                  </a:cxn>
                  <a:cxn ang="0">
                    <a:pos x="connsiteX3321" y="connsiteY3321"/>
                  </a:cxn>
                  <a:cxn ang="0">
                    <a:pos x="connsiteX3322" y="connsiteY3322"/>
                  </a:cxn>
                  <a:cxn ang="0">
                    <a:pos x="connsiteX3323" y="connsiteY3323"/>
                  </a:cxn>
                  <a:cxn ang="0">
                    <a:pos x="connsiteX3324" y="connsiteY3324"/>
                  </a:cxn>
                  <a:cxn ang="0">
                    <a:pos x="connsiteX3325" y="connsiteY3325"/>
                  </a:cxn>
                  <a:cxn ang="0">
                    <a:pos x="connsiteX3326" y="connsiteY3326"/>
                  </a:cxn>
                  <a:cxn ang="0">
                    <a:pos x="connsiteX3327" y="connsiteY3327"/>
                  </a:cxn>
                  <a:cxn ang="0">
                    <a:pos x="connsiteX3328" y="connsiteY3328"/>
                  </a:cxn>
                  <a:cxn ang="0">
                    <a:pos x="connsiteX3329" y="connsiteY3329"/>
                  </a:cxn>
                  <a:cxn ang="0">
                    <a:pos x="connsiteX3330" y="connsiteY3330"/>
                  </a:cxn>
                  <a:cxn ang="0">
                    <a:pos x="connsiteX3331" y="connsiteY3331"/>
                  </a:cxn>
                  <a:cxn ang="0">
                    <a:pos x="connsiteX3332" y="connsiteY3332"/>
                  </a:cxn>
                  <a:cxn ang="0">
                    <a:pos x="connsiteX3333" y="connsiteY3333"/>
                  </a:cxn>
                  <a:cxn ang="0">
                    <a:pos x="connsiteX3334" y="connsiteY3334"/>
                  </a:cxn>
                  <a:cxn ang="0">
                    <a:pos x="connsiteX3335" y="connsiteY3335"/>
                  </a:cxn>
                  <a:cxn ang="0">
                    <a:pos x="connsiteX3336" y="connsiteY3336"/>
                  </a:cxn>
                  <a:cxn ang="0">
                    <a:pos x="connsiteX3337" y="connsiteY3337"/>
                  </a:cxn>
                  <a:cxn ang="0">
                    <a:pos x="connsiteX3338" y="connsiteY3338"/>
                  </a:cxn>
                  <a:cxn ang="0">
                    <a:pos x="connsiteX3339" y="connsiteY3339"/>
                  </a:cxn>
                  <a:cxn ang="0">
                    <a:pos x="connsiteX3340" y="connsiteY3340"/>
                  </a:cxn>
                  <a:cxn ang="0">
                    <a:pos x="connsiteX3341" y="connsiteY3341"/>
                  </a:cxn>
                  <a:cxn ang="0">
                    <a:pos x="connsiteX3342" y="connsiteY3342"/>
                  </a:cxn>
                  <a:cxn ang="0">
                    <a:pos x="connsiteX3343" y="connsiteY3343"/>
                  </a:cxn>
                  <a:cxn ang="0">
                    <a:pos x="connsiteX3344" y="connsiteY3344"/>
                  </a:cxn>
                  <a:cxn ang="0">
                    <a:pos x="connsiteX3345" y="connsiteY3345"/>
                  </a:cxn>
                  <a:cxn ang="0">
                    <a:pos x="connsiteX3346" y="connsiteY3346"/>
                  </a:cxn>
                  <a:cxn ang="0">
                    <a:pos x="connsiteX3347" y="connsiteY3347"/>
                  </a:cxn>
                  <a:cxn ang="0">
                    <a:pos x="connsiteX3348" y="connsiteY3348"/>
                  </a:cxn>
                  <a:cxn ang="0">
                    <a:pos x="connsiteX3349" y="connsiteY3349"/>
                  </a:cxn>
                  <a:cxn ang="0">
                    <a:pos x="connsiteX3350" y="connsiteY3350"/>
                  </a:cxn>
                  <a:cxn ang="0">
                    <a:pos x="connsiteX3351" y="connsiteY3351"/>
                  </a:cxn>
                  <a:cxn ang="0">
                    <a:pos x="connsiteX3352" y="connsiteY3352"/>
                  </a:cxn>
                  <a:cxn ang="0">
                    <a:pos x="connsiteX3353" y="connsiteY3353"/>
                  </a:cxn>
                  <a:cxn ang="0">
                    <a:pos x="connsiteX3354" y="connsiteY3354"/>
                  </a:cxn>
                  <a:cxn ang="0">
                    <a:pos x="connsiteX3355" y="connsiteY3355"/>
                  </a:cxn>
                  <a:cxn ang="0">
                    <a:pos x="connsiteX3356" y="connsiteY3356"/>
                  </a:cxn>
                  <a:cxn ang="0">
                    <a:pos x="connsiteX3357" y="connsiteY3357"/>
                  </a:cxn>
                  <a:cxn ang="0">
                    <a:pos x="connsiteX3358" y="connsiteY3358"/>
                  </a:cxn>
                  <a:cxn ang="0">
                    <a:pos x="connsiteX3359" y="connsiteY3359"/>
                  </a:cxn>
                  <a:cxn ang="0">
                    <a:pos x="connsiteX3360" y="connsiteY3360"/>
                  </a:cxn>
                  <a:cxn ang="0">
                    <a:pos x="connsiteX3361" y="connsiteY3361"/>
                  </a:cxn>
                  <a:cxn ang="0">
                    <a:pos x="connsiteX3362" y="connsiteY3362"/>
                  </a:cxn>
                  <a:cxn ang="0">
                    <a:pos x="connsiteX3363" y="connsiteY3363"/>
                  </a:cxn>
                  <a:cxn ang="0">
                    <a:pos x="connsiteX3364" y="connsiteY3364"/>
                  </a:cxn>
                  <a:cxn ang="0">
                    <a:pos x="connsiteX3365" y="connsiteY3365"/>
                  </a:cxn>
                  <a:cxn ang="0">
                    <a:pos x="connsiteX3366" y="connsiteY3366"/>
                  </a:cxn>
                  <a:cxn ang="0">
                    <a:pos x="connsiteX3367" y="connsiteY3367"/>
                  </a:cxn>
                  <a:cxn ang="0">
                    <a:pos x="connsiteX3368" y="connsiteY3368"/>
                  </a:cxn>
                  <a:cxn ang="0">
                    <a:pos x="connsiteX3369" y="connsiteY3369"/>
                  </a:cxn>
                  <a:cxn ang="0">
                    <a:pos x="connsiteX3370" y="connsiteY3370"/>
                  </a:cxn>
                  <a:cxn ang="0">
                    <a:pos x="connsiteX3371" y="connsiteY3371"/>
                  </a:cxn>
                  <a:cxn ang="0">
                    <a:pos x="connsiteX3372" y="connsiteY3372"/>
                  </a:cxn>
                  <a:cxn ang="0">
                    <a:pos x="connsiteX3373" y="connsiteY3373"/>
                  </a:cxn>
                  <a:cxn ang="0">
                    <a:pos x="connsiteX3374" y="connsiteY3374"/>
                  </a:cxn>
                  <a:cxn ang="0">
                    <a:pos x="connsiteX3375" y="connsiteY3375"/>
                  </a:cxn>
                  <a:cxn ang="0">
                    <a:pos x="connsiteX3376" y="connsiteY3376"/>
                  </a:cxn>
                  <a:cxn ang="0">
                    <a:pos x="connsiteX3377" y="connsiteY3377"/>
                  </a:cxn>
                  <a:cxn ang="0">
                    <a:pos x="connsiteX3378" y="connsiteY3378"/>
                  </a:cxn>
                  <a:cxn ang="0">
                    <a:pos x="connsiteX3379" y="connsiteY3379"/>
                  </a:cxn>
                  <a:cxn ang="0">
                    <a:pos x="connsiteX3380" y="connsiteY3380"/>
                  </a:cxn>
                  <a:cxn ang="0">
                    <a:pos x="connsiteX3381" y="connsiteY3381"/>
                  </a:cxn>
                  <a:cxn ang="0">
                    <a:pos x="connsiteX3382" y="connsiteY3382"/>
                  </a:cxn>
                  <a:cxn ang="0">
                    <a:pos x="connsiteX3383" y="connsiteY3383"/>
                  </a:cxn>
                  <a:cxn ang="0">
                    <a:pos x="connsiteX3384" y="connsiteY3384"/>
                  </a:cxn>
                  <a:cxn ang="0">
                    <a:pos x="connsiteX3385" y="connsiteY3385"/>
                  </a:cxn>
                  <a:cxn ang="0">
                    <a:pos x="connsiteX3386" y="connsiteY3386"/>
                  </a:cxn>
                  <a:cxn ang="0">
                    <a:pos x="connsiteX3387" y="connsiteY3387"/>
                  </a:cxn>
                  <a:cxn ang="0">
                    <a:pos x="connsiteX3388" y="connsiteY3388"/>
                  </a:cxn>
                  <a:cxn ang="0">
                    <a:pos x="connsiteX3389" y="connsiteY3389"/>
                  </a:cxn>
                  <a:cxn ang="0">
                    <a:pos x="connsiteX3390" y="connsiteY3390"/>
                  </a:cxn>
                  <a:cxn ang="0">
                    <a:pos x="connsiteX3391" y="connsiteY3391"/>
                  </a:cxn>
                  <a:cxn ang="0">
                    <a:pos x="connsiteX3392" y="connsiteY3392"/>
                  </a:cxn>
                  <a:cxn ang="0">
                    <a:pos x="connsiteX3393" y="connsiteY3393"/>
                  </a:cxn>
                  <a:cxn ang="0">
                    <a:pos x="connsiteX3394" y="connsiteY3394"/>
                  </a:cxn>
                  <a:cxn ang="0">
                    <a:pos x="connsiteX3395" y="connsiteY3395"/>
                  </a:cxn>
                  <a:cxn ang="0">
                    <a:pos x="connsiteX3396" y="connsiteY3396"/>
                  </a:cxn>
                  <a:cxn ang="0">
                    <a:pos x="connsiteX3397" y="connsiteY3397"/>
                  </a:cxn>
                  <a:cxn ang="0">
                    <a:pos x="connsiteX3398" y="connsiteY3398"/>
                  </a:cxn>
                  <a:cxn ang="0">
                    <a:pos x="connsiteX3399" y="connsiteY3399"/>
                  </a:cxn>
                  <a:cxn ang="0">
                    <a:pos x="connsiteX3400" y="connsiteY3400"/>
                  </a:cxn>
                  <a:cxn ang="0">
                    <a:pos x="connsiteX3401" y="connsiteY3401"/>
                  </a:cxn>
                  <a:cxn ang="0">
                    <a:pos x="connsiteX3402" y="connsiteY3402"/>
                  </a:cxn>
                  <a:cxn ang="0">
                    <a:pos x="connsiteX3403" y="connsiteY3403"/>
                  </a:cxn>
                  <a:cxn ang="0">
                    <a:pos x="connsiteX3404" y="connsiteY3404"/>
                  </a:cxn>
                  <a:cxn ang="0">
                    <a:pos x="connsiteX3405" y="connsiteY3405"/>
                  </a:cxn>
                  <a:cxn ang="0">
                    <a:pos x="connsiteX3406" y="connsiteY3406"/>
                  </a:cxn>
                  <a:cxn ang="0">
                    <a:pos x="connsiteX3407" y="connsiteY3407"/>
                  </a:cxn>
                  <a:cxn ang="0">
                    <a:pos x="connsiteX3408" y="connsiteY3408"/>
                  </a:cxn>
                  <a:cxn ang="0">
                    <a:pos x="connsiteX3409" y="connsiteY3409"/>
                  </a:cxn>
                  <a:cxn ang="0">
                    <a:pos x="connsiteX3410" y="connsiteY3410"/>
                  </a:cxn>
                  <a:cxn ang="0">
                    <a:pos x="connsiteX3411" y="connsiteY3411"/>
                  </a:cxn>
                  <a:cxn ang="0">
                    <a:pos x="connsiteX3412" y="connsiteY3412"/>
                  </a:cxn>
                  <a:cxn ang="0">
                    <a:pos x="connsiteX3413" y="connsiteY3413"/>
                  </a:cxn>
                  <a:cxn ang="0">
                    <a:pos x="connsiteX3414" y="connsiteY3414"/>
                  </a:cxn>
                  <a:cxn ang="0">
                    <a:pos x="connsiteX3415" y="connsiteY3415"/>
                  </a:cxn>
                  <a:cxn ang="0">
                    <a:pos x="connsiteX3416" y="connsiteY3416"/>
                  </a:cxn>
                  <a:cxn ang="0">
                    <a:pos x="connsiteX3417" y="connsiteY3417"/>
                  </a:cxn>
                  <a:cxn ang="0">
                    <a:pos x="connsiteX3418" y="connsiteY3418"/>
                  </a:cxn>
                  <a:cxn ang="0">
                    <a:pos x="connsiteX3419" y="connsiteY3419"/>
                  </a:cxn>
                  <a:cxn ang="0">
                    <a:pos x="connsiteX3420" y="connsiteY3420"/>
                  </a:cxn>
                  <a:cxn ang="0">
                    <a:pos x="connsiteX3421" y="connsiteY3421"/>
                  </a:cxn>
                  <a:cxn ang="0">
                    <a:pos x="connsiteX3422" y="connsiteY3422"/>
                  </a:cxn>
                  <a:cxn ang="0">
                    <a:pos x="connsiteX3423" y="connsiteY3423"/>
                  </a:cxn>
                  <a:cxn ang="0">
                    <a:pos x="connsiteX3424" y="connsiteY3424"/>
                  </a:cxn>
                  <a:cxn ang="0">
                    <a:pos x="connsiteX3425" y="connsiteY3425"/>
                  </a:cxn>
                  <a:cxn ang="0">
                    <a:pos x="connsiteX3426" y="connsiteY3426"/>
                  </a:cxn>
                  <a:cxn ang="0">
                    <a:pos x="connsiteX3427" y="connsiteY3427"/>
                  </a:cxn>
                  <a:cxn ang="0">
                    <a:pos x="connsiteX3428" y="connsiteY3428"/>
                  </a:cxn>
                  <a:cxn ang="0">
                    <a:pos x="connsiteX3429" y="connsiteY3429"/>
                  </a:cxn>
                  <a:cxn ang="0">
                    <a:pos x="connsiteX3430" y="connsiteY3430"/>
                  </a:cxn>
                  <a:cxn ang="0">
                    <a:pos x="connsiteX3431" y="connsiteY3431"/>
                  </a:cxn>
                  <a:cxn ang="0">
                    <a:pos x="connsiteX3432" y="connsiteY3432"/>
                  </a:cxn>
                  <a:cxn ang="0">
                    <a:pos x="connsiteX3433" y="connsiteY3433"/>
                  </a:cxn>
                  <a:cxn ang="0">
                    <a:pos x="connsiteX3434" y="connsiteY3434"/>
                  </a:cxn>
                  <a:cxn ang="0">
                    <a:pos x="connsiteX3435" y="connsiteY3435"/>
                  </a:cxn>
                  <a:cxn ang="0">
                    <a:pos x="connsiteX3436" y="connsiteY3436"/>
                  </a:cxn>
                  <a:cxn ang="0">
                    <a:pos x="connsiteX3437" y="connsiteY3437"/>
                  </a:cxn>
                  <a:cxn ang="0">
                    <a:pos x="connsiteX3438" y="connsiteY3438"/>
                  </a:cxn>
                  <a:cxn ang="0">
                    <a:pos x="connsiteX3439" y="connsiteY3439"/>
                  </a:cxn>
                  <a:cxn ang="0">
                    <a:pos x="connsiteX3440" y="connsiteY3440"/>
                  </a:cxn>
                  <a:cxn ang="0">
                    <a:pos x="connsiteX3441" y="connsiteY3441"/>
                  </a:cxn>
                  <a:cxn ang="0">
                    <a:pos x="connsiteX3442" y="connsiteY3442"/>
                  </a:cxn>
                  <a:cxn ang="0">
                    <a:pos x="connsiteX3443" y="connsiteY3443"/>
                  </a:cxn>
                  <a:cxn ang="0">
                    <a:pos x="connsiteX3444" y="connsiteY3444"/>
                  </a:cxn>
                  <a:cxn ang="0">
                    <a:pos x="connsiteX3445" y="connsiteY3445"/>
                  </a:cxn>
                  <a:cxn ang="0">
                    <a:pos x="connsiteX3446" y="connsiteY3446"/>
                  </a:cxn>
                  <a:cxn ang="0">
                    <a:pos x="connsiteX3447" y="connsiteY3447"/>
                  </a:cxn>
                  <a:cxn ang="0">
                    <a:pos x="connsiteX3448" y="connsiteY3448"/>
                  </a:cxn>
                  <a:cxn ang="0">
                    <a:pos x="connsiteX3449" y="connsiteY3449"/>
                  </a:cxn>
                  <a:cxn ang="0">
                    <a:pos x="connsiteX3450" y="connsiteY3450"/>
                  </a:cxn>
                  <a:cxn ang="0">
                    <a:pos x="connsiteX3451" y="connsiteY3451"/>
                  </a:cxn>
                  <a:cxn ang="0">
                    <a:pos x="connsiteX3452" y="connsiteY3452"/>
                  </a:cxn>
                  <a:cxn ang="0">
                    <a:pos x="connsiteX3453" y="connsiteY3453"/>
                  </a:cxn>
                  <a:cxn ang="0">
                    <a:pos x="connsiteX3454" y="connsiteY3454"/>
                  </a:cxn>
                  <a:cxn ang="0">
                    <a:pos x="connsiteX3455" y="connsiteY3455"/>
                  </a:cxn>
                  <a:cxn ang="0">
                    <a:pos x="connsiteX3456" y="connsiteY3456"/>
                  </a:cxn>
                  <a:cxn ang="0">
                    <a:pos x="connsiteX3457" y="connsiteY3457"/>
                  </a:cxn>
                  <a:cxn ang="0">
                    <a:pos x="connsiteX3458" y="connsiteY3458"/>
                  </a:cxn>
                  <a:cxn ang="0">
                    <a:pos x="connsiteX3459" y="connsiteY3459"/>
                  </a:cxn>
                  <a:cxn ang="0">
                    <a:pos x="connsiteX3460" y="connsiteY3460"/>
                  </a:cxn>
                  <a:cxn ang="0">
                    <a:pos x="connsiteX3461" y="connsiteY3461"/>
                  </a:cxn>
                  <a:cxn ang="0">
                    <a:pos x="connsiteX3462" y="connsiteY3462"/>
                  </a:cxn>
                  <a:cxn ang="0">
                    <a:pos x="connsiteX3463" y="connsiteY3463"/>
                  </a:cxn>
                  <a:cxn ang="0">
                    <a:pos x="connsiteX3464" y="connsiteY3464"/>
                  </a:cxn>
                  <a:cxn ang="0">
                    <a:pos x="connsiteX3465" y="connsiteY3465"/>
                  </a:cxn>
                  <a:cxn ang="0">
                    <a:pos x="connsiteX3466" y="connsiteY3466"/>
                  </a:cxn>
                  <a:cxn ang="0">
                    <a:pos x="connsiteX3467" y="connsiteY3467"/>
                  </a:cxn>
                  <a:cxn ang="0">
                    <a:pos x="connsiteX3468" y="connsiteY3468"/>
                  </a:cxn>
                  <a:cxn ang="0">
                    <a:pos x="connsiteX3469" y="connsiteY3469"/>
                  </a:cxn>
                  <a:cxn ang="0">
                    <a:pos x="connsiteX3470" y="connsiteY3470"/>
                  </a:cxn>
                  <a:cxn ang="0">
                    <a:pos x="connsiteX3471" y="connsiteY3471"/>
                  </a:cxn>
                  <a:cxn ang="0">
                    <a:pos x="connsiteX3472" y="connsiteY3472"/>
                  </a:cxn>
                  <a:cxn ang="0">
                    <a:pos x="connsiteX3473" y="connsiteY3473"/>
                  </a:cxn>
                  <a:cxn ang="0">
                    <a:pos x="connsiteX3474" y="connsiteY3474"/>
                  </a:cxn>
                  <a:cxn ang="0">
                    <a:pos x="connsiteX3475" y="connsiteY3475"/>
                  </a:cxn>
                  <a:cxn ang="0">
                    <a:pos x="connsiteX3476" y="connsiteY3476"/>
                  </a:cxn>
                  <a:cxn ang="0">
                    <a:pos x="connsiteX3477" y="connsiteY3477"/>
                  </a:cxn>
                  <a:cxn ang="0">
                    <a:pos x="connsiteX3478" y="connsiteY3478"/>
                  </a:cxn>
                  <a:cxn ang="0">
                    <a:pos x="connsiteX3479" y="connsiteY3479"/>
                  </a:cxn>
                  <a:cxn ang="0">
                    <a:pos x="connsiteX3480" y="connsiteY3480"/>
                  </a:cxn>
                  <a:cxn ang="0">
                    <a:pos x="connsiteX3481" y="connsiteY3481"/>
                  </a:cxn>
                  <a:cxn ang="0">
                    <a:pos x="connsiteX3482" y="connsiteY3482"/>
                  </a:cxn>
                  <a:cxn ang="0">
                    <a:pos x="connsiteX3483" y="connsiteY3483"/>
                  </a:cxn>
                  <a:cxn ang="0">
                    <a:pos x="connsiteX3484" y="connsiteY3484"/>
                  </a:cxn>
                  <a:cxn ang="0">
                    <a:pos x="connsiteX3485" y="connsiteY3485"/>
                  </a:cxn>
                  <a:cxn ang="0">
                    <a:pos x="connsiteX3486" y="connsiteY3486"/>
                  </a:cxn>
                  <a:cxn ang="0">
                    <a:pos x="connsiteX3487" y="connsiteY3487"/>
                  </a:cxn>
                  <a:cxn ang="0">
                    <a:pos x="connsiteX3488" y="connsiteY3488"/>
                  </a:cxn>
                  <a:cxn ang="0">
                    <a:pos x="connsiteX3489" y="connsiteY3489"/>
                  </a:cxn>
                  <a:cxn ang="0">
                    <a:pos x="connsiteX3490" y="connsiteY3490"/>
                  </a:cxn>
                  <a:cxn ang="0">
                    <a:pos x="connsiteX3491" y="connsiteY3491"/>
                  </a:cxn>
                  <a:cxn ang="0">
                    <a:pos x="connsiteX3492" y="connsiteY3492"/>
                  </a:cxn>
                  <a:cxn ang="0">
                    <a:pos x="connsiteX3493" y="connsiteY3493"/>
                  </a:cxn>
                  <a:cxn ang="0">
                    <a:pos x="connsiteX3494" y="connsiteY3494"/>
                  </a:cxn>
                  <a:cxn ang="0">
                    <a:pos x="connsiteX3495" y="connsiteY3495"/>
                  </a:cxn>
                  <a:cxn ang="0">
                    <a:pos x="connsiteX3496" y="connsiteY3496"/>
                  </a:cxn>
                  <a:cxn ang="0">
                    <a:pos x="connsiteX3497" y="connsiteY3497"/>
                  </a:cxn>
                  <a:cxn ang="0">
                    <a:pos x="connsiteX3498" y="connsiteY3498"/>
                  </a:cxn>
                  <a:cxn ang="0">
                    <a:pos x="connsiteX3499" y="connsiteY3499"/>
                  </a:cxn>
                  <a:cxn ang="0">
                    <a:pos x="connsiteX3500" y="connsiteY3500"/>
                  </a:cxn>
                  <a:cxn ang="0">
                    <a:pos x="connsiteX3501" y="connsiteY3501"/>
                  </a:cxn>
                  <a:cxn ang="0">
                    <a:pos x="connsiteX3502" y="connsiteY3502"/>
                  </a:cxn>
                  <a:cxn ang="0">
                    <a:pos x="connsiteX3503" y="connsiteY3503"/>
                  </a:cxn>
                  <a:cxn ang="0">
                    <a:pos x="connsiteX3504" y="connsiteY3504"/>
                  </a:cxn>
                  <a:cxn ang="0">
                    <a:pos x="connsiteX3505" y="connsiteY3505"/>
                  </a:cxn>
                  <a:cxn ang="0">
                    <a:pos x="connsiteX3506" y="connsiteY3506"/>
                  </a:cxn>
                  <a:cxn ang="0">
                    <a:pos x="connsiteX3507" y="connsiteY3507"/>
                  </a:cxn>
                  <a:cxn ang="0">
                    <a:pos x="connsiteX3508" y="connsiteY3508"/>
                  </a:cxn>
                  <a:cxn ang="0">
                    <a:pos x="connsiteX3509" y="connsiteY3509"/>
                  </a:cxn>
                  <a:cxn ang="0">
                    <a:pos x="connsiteX3510" y="connsiteY3510"/>
                  </a:cxn>
                  <a:cxn ang="0">
                    <a:pos x="connsiteX3511" y="connsiteY3511"/>
                  </a:cxn>
                  <a:cxn ang="0">
                    <a:pos x="connsiteX3512" y="connsiteY3512"/>
                  </a:cxn>
                  <a:cxn ang="0">
                    <a:pos x="connsiteX3513" y="connsiteY3513"/>
                  </a:cxn>
                  <a:cxn ang="0">
                    <a:pos x="connsiteX3514" y="connsiteY3514"/>
                  </a:cxn>
                  <a:cxn ang="0">
                    <a:pos x="connsiteX3515" y="connsiteY3515"/>
                  </a:cxn>
                  <a:cxn ang="0">
                    <a:pos x="connsiteX3516" y="connsiteY3516"/>
                  </a:cxn>
                  <a:cxn ang="0">
                    <a:pos x="connsiteX3517" y="connsiteY3517"/>
                  </a:cxn>
                  <a:cxn ang="0">
                    <a:pos x="connsiteX3518" y="connsiteY3518"/>
                  </a:cxn>
                  <a:cxn ang="0">
                    <a:pos x="connsiteX3519" y="connsiteY3519"/>
                  </a:cxn>
                  <a:cxn ang="0">
                    <a:pos x="connsiteX3520" y="connsiteY3520"/>
                  </a:cxn>
                  <a:cxn ang="0">
                    <a:pos x="connsiteX3521" y="connsiteY3521"/>
                  </a:cxn>
                  <a:cxn ang="0">
                    <a:pos x="connsiteX3522" y="connsiteY3522"/>
                  </a:cxn>
                  <a:cxn ang="0">
                    <a:pos x="connsiteX3523" y="connsiteY3523"/>
                  </a:cxn>
                  <a:cxn ang="0">
                    <a:pos x="connsiteX3524" y="connsiteY3524"/>
                  </a:cxn>
                  <a:cxn ang="0">
                    <a:pos x="connsiteX3525" y="connsiteY3525"/>
                  </a:cxn>
                  <a:cxn ang="0">
                    <a:pos x="connsiteX3526" y="connsiteY3526"/>
                  </a:cxn>
                  <a:cxn ang="0">
                    <a:pos x="connsiteX3527" y="connsiteY3527"/>
                  </a:cxn>
                  <a:cxn ang="0">
                    <a:pos x="connsiteX3528" y="connsiteY3528"/>
                  </a:cxn>
                  <a:cxn ang="0">
                    <a:pos x="connsiteX3529" y="connsiteY3529"/>
                  </a:cxn>
                  <a:cxn ang="0">
                    <a:pos x="connsiteX3530" y="connsiteY3530"/>
                  </a:cxn>
                  <a:cxn ang="0">
                    <a:pos x="connsiteX3531" y="connsiteY3531"/>
                  </a:cxn>
                  <a:cxn ang="0">
                    <a:pos x="connsiteX3532" y="connsiteY3532"/>
                  </a:cxn>
                  <a:cxn ang="0">
                    <a:pos x="connsiteX3533" y="connsiteY3533"/>
                  </a:cxn>
                  <a:cxn ang="0">
                    <a:pos x="connsiteX3534" y="connsiteY3534"/>
                  </a:cxn>
                  <a:cxn ang="0">
                    <a:pos x="connsiteX3535" y="connsiteY3535"/>
                  </a:cxn>
                  <a:cxn ang="0">
                    <a:pos x="connsiteX3536" y="connsiteY3536"/>
                  </a:cxn>
                  <a:cxn ang="0">
                    <a:pos x="connsiteX3537" y="connsiteY3537"/>
                  </a:cxn>
                  <a:cxn ang="0">
                    <a:pos x="connsiteX3538" y="connsiteY3538"/>
                  </a:cxn>
                  <a:cxn ang="0">
                    <a:pos x="connsiteX3539" y="connsiteY3539"/>
                  </a:cxn>
                  <a:cxn ang="0">
                    <a:pos x="connsiteX3540" y="connsiteY3540"/>
                  </a:cxn>
                  <a:cxn ang="0">
                    <a:pos x="connsiteX3541" y="connsiteY3541"/>
                  </a:cxn>
                  <a:cxn ang="0">
                    <a:pos x="connsiteX3542" y="connsiteY3542"/>
                  </a:cxn>
                  <a:cxn ang="0">
                    <a:pos x="connsiteX3543" y="connsiteY3543"/>
                  </a:cxn>
                  <a:cxn ang="0">
                    <a:pos x="connsiteX3544" y="connsiteY3544"/>
                  </a:cxn>
                  <a:cxn ang="0">
                    <a:pos x="connsiteX3545" y="connsiteY3545"/>
                  </a:cxn>
                  <a:cxn ang="0">
                    <a:pos x="connsiteX3546" y="connsiteY3546"/>
                  </a:cxn>
                  <a:cxn ang="0">
                    <a:pos x="connsiteX3547" y="connsiteY3547"/>
                  </a:cxn>
                  <a:cxn ang="0">
                    <a:pos x="connsiteX3548" y="connsiteY3548"/>
                  </a:cxn>
                  <a:cxn ang="0">
                    <a:pos x="connsiteX3549" y="connsiteY3549"/>
                  </a:cxn>
                  <a:cxn ang="0">
                    <a:pos x="connsiteX3550" y="connsiteY3550"/>
                  </a:cxn>
                  <a:cxn ang="0">
                    <a:pos x="connsiteX3551" y="connsiteY3551"/>
                  </a:cxn>
                  <a:cxn ang="0">
                    <a:pos x="connsiteX3552" y="connsiteY3552"/>
                  </a:cxn>
                  <a:cxn ang="0">
                    <a:pos x="connsiteX3553" y="connsiteY3553"/>
                  </a:cxn>
                  <a:cxn ang="0">
                    <a:pos x="connsiteX3554" y="connsiteY3554"/>
                  </a:cxn>
                  <a:cxn ang="0">
                    <a:pos x="connsiteX3555" y="connsiteY3555"/>
                  </a:cxn>
                  <a:cxn ang="0">
                    <a:pos x="connsiteX3556" y="connsiteY3556"/>
                  </a:cxn>
                  <a:cxn ang="0">
                    <a:pos x="connsiteX3557" y="connsiteY3557"/>
                  </a:cxn>
                  <a:cxn ang="0">
                    <a:pos x="connsiteX3558" y="connsiteY3558"/>
                  </a:cxn>
                  <a:cxn ang="0">
                    <a:pos x="connsiteX3559" y="connsiteY3559"/>
                  </a:cxn>
                  <a:cxn ang="0">
                    <a:pos x="connsiteX3560" y="connsiteY3560"/>
                  </a:cxn>
                  <a:cxn ang="0">
                    <a:pos x="connsiteX3561" y="connsiteY3561"/>
                  </a:cxn>
                  <a:cxn ang="0">
                    <a:pos x="connsiteX3562" y="connsiteY3562"/>
                  </a:cxn>
                  <a:cxn ang="0">
                    <a:pos x="connsiteX3563" y="connsiteY3563"/>
                  </a:cxn>
                  <a:cxn ang="0">
                    <a:pos x="connsiteX3564" y="connsiteY3564"/>
                  </a:cxn>
                  <a:cxn ang="0">
                    <a:pos x="connsiteX3565" y="connsiteY3565"/>
                  </a:cxn>
                  <a:cxn ang="0">
                    <a:pos x="connsiteX3566" y="connsiteY3566"/>
                  </a:cxn>
                  <a:cxn ang="0">
                    <a:pos x="connsiteX3567" y="connsiteY3567"/>
                  </a:cxn>
                  <a:cxn ang="0">
                    <a:pos x="connsiteX3568" y="connsiteY3568"/>
                  </a:cxn>
                  <a:cxn ang="0">
                    <a:pos x="connsiteX3569" y="connsiteY3569"/>
                  </a:cxn>
                  <a:cxn ang="0">
                    <a:pos x="connsiteX3570" y="connsiteY3570"/>
                  </a:cxn>
                  <a:cxn ang="0">
                    <a:pos x="connsiteX3571" y="connsiteY3571"/>
                  </a:cxn>
                  <a:cxn ang="0">
                    <a:pos x="connsiteX3572" y="connsiteY3572"/>
                  </a:cxn>
                  <a:cxn ang="0">
                    <a:pos x="connsiteX3573" y="connsiteY3573"/>
                  </a:cxn>
                  <a:cxn ang="0">
                    <a:pos x="connsiteX3574" y="connsiteY3574"/>
                  </a:cxn>
                  <a:cxn ang="0">
                    <a:pos x="connsiteX3575" y="connsiteY3575"/>
                  </a:cxn>
                  <a:cxn ang="0">
                    <a:pos x="connsiteX3576" y="connsiteY3576"/>
                  </a:cxn>
                  <a:cxn ang="0">
                    <a:pos x="connsiteX3577" y="connsiteY3577"/>
                  </a:cxn>
                  <a:cxn ang="0">
                    <a:pos x="connsiteX3578" y="connsiteY3578"/>
                  </a:cxn>
                  <a:cxn ang="0">
                    <a:pos x="connsiteX3579" y="connsiteY3579"/>
                  </a:cxn>
                  <a:cxn ang="0">
                    <a:pos x="connsiteX3580" y="connsiteY3580"/>
                  </a:cxn>
                  <a:cxn ang="0">
                    <a:pos x="connsiteX3581" y="connsiteY3581"/>
                  </a:cxn>
                  <a:cxn ang="0">
                    <a:pos x="connsiteX3582" y="connsiteY3582"/>
                  </a:cxn>
                  <a:cxn ang="0">
                    <a:pos x="connsiteX3583" y="connsiteY3583"/>
                  </a:cxn>
                  <a:cxn ang="0">
                    <a:pos x="connsiteX3584" y="connsiteY3584"/>
                  </a:cxn>
                  <a:cxn ang="0">
                    <a:pos x="connsiteX3585" y="connsiteY3585"/>
                  </a:cxn>
                  <a:cxn ang="0">
                    <a:pos x="connsiteX3586" y="connsiteY3586"/>
                  </a:cxn>
                  <a:cxn ang="0">
                    <a:pos x="connsiteX3587" y="connsiteY3587"/>
                  </a:cxn>
                  <a:cxn ang="0">
                    <a:pos x="connsiteX3588" y="connsiteY3588"/>
                  </a:cxn>
                  <a:cxn ang="0">
                    <a:pos x="connsiteX3589" y="connsiteY3589"/>
                  </a:cxn>
                  <a:cxn ang="0">
                    <a:pos x="connsiteX3590" y="connsiteY3590"/>
                  </a:cxn>
                  <a:cxn ang="0">
                    <a:pos x="connsiteX3591" y="connsiteY3591"/>
                  </a:cxn>
                  <a:cxn ang="0">
                    <a:pos x="connsiteX3592" y="connsiteY3592"/>
                  </a:cxn>
                  <a:cxn ang="0">
                    <a:pos x="connsiteX3593" y="connsiteY3593"/>
                  </a:cxn>
                  <a:cxn ang="0">
                    <a:pos x="connsiteX3594" y="connsiteY3594"/>
                  </a:cxn>
                  <a:cxn ang="0">
                    <a:pos x="connsiteX3595" y="connsiteY3595"/>
                  </a:cxn>
                  <a:cxn ang="0">
                    <a:pos x="connsiteX3596" y="connsiteY3596"/>
                  </a:cxn>
                  <a:cxn ang="0">
                    <a:pos x="connsiteX3597" y="connsiteY3597"/>
                  </a:cxn>
                  <a:cxn ang="0">
                    <a:pos x="connsiteX3598" y="connsiteY3598"/>
                  </a:cxn>
                  <a:cxn ang="0">
                    <a:pos x="connsiteX3599" y="connsiteY3599"/>
                  </a:cxn>
                  <a:cxn ang="0">
                    <a:pos x="connsiteX3600" y="connsiteY3600"/>
                  </a:cxn>
                  <a:cxn ang="0">
                    <a:pos x="connsiteX3601" y="connsiteY3601"/>
                  </a:cxn>
                  <a:cxn ang="0">
                    <a:pos x="connsiteX3602" y="connsiteY3602"/>
                  </a:cxn>
                  <a:cxn ang="0">
                    <a:pos x="connsiteX3603" y="connsiteY3603"/>
                  </a:cxn>
                  <a:cxn ang="0">
                    <a:pos x="connsiteX3604" y="connsiteY3604"/>
                  </a:cxn>
                  <a:cxn ang="0">
                    <a:pos x="connsiteX3605" y="connsiteY3605"/>
                  </a:cxn>
                  <a:cxn ang="0">
                    <a:pos x="connsiteX3606" y="connsiteY3606"/>
                  </a:cxn>
                  <a:cxn ang="0">
                    <a:pos x="connsiteX3607" y="connsiteY3607"/>
                  </a:cxn>
                  <a:cxn ang="0">
                    <a:pos x="connsiteX3608" y="connsiteY3608"/>
                  </a:cxn>
                  <a:cxn ang="0">
                    <a:pos x="connsiteX3609" y="connsiteY3609"/>
                  </a:cxn>
                  <a:cxn ang="0">
                    <a:pos x="connsiteX3610" y="connsiteY3610"/>
                  </a:cxn>
                  <a:cxn ang="0">
                    <a:pos x="connsiteX3611" y="connsiteY3611"/>
                  </a:cxn>
                  <a:cxn ang="0">
                    <a:pos x="connsiteX3612" y="connsiteY3612"/>
                  </a:cxn>
                  <a:cxn ang="0">
                    <a:pos x="connsiteX3613" y="connsiteY3613"/>
                  </a:cxn>
                  <a:cxn ang="0">
                    <a:pos x="connsiteX3614" y="connsiteY3614"/>
                  </a:cxn>
                  <a:cxn ang="0">
                    <a:pos x="connsiteX3615" y="connsiteY3615"/>
                  </a:cxn>
                  <a:cxn ang="0">
                    <a:pos x="connsiteX3616" y="connsiteY3616"/>
                  </a:cxn>
                  <a:cxn ang="0">
                    <a:pos x="connsiteX3617" y="connsiteY3617"/>
                  </a:cxn>
                  <a:cxn ang="0">
                    <a:pos x="connsiteX3618" y="connsiteY3618"/>
                  </a:cxn>
                  <a:cxn ang="0">
                    <a:pos x="connsiteX3619" y="connsiteY3619"/>
                  </a:cxn>
                  <a:cxn ang="0">
                    <a:pos x="connsiteX3620" y="connsiteY3620"/>
                  </a:cxn>
                  <a:cxn ang="0">
                    <a:pos x="connsiteX3621" y="connsiteY3621"/>
                  </a:cxn>
                  <a:cxn ang="0">
                    <a:pos x="connsiteX3622" y="connsiteY3622"/>
                  </a:cxn>
                  <a:cxn ang="0">
                    <a:pos x="connsiteX3623" y="connsiteY3623"/>
                  </a:cxn>
                  <a:cxn ang="0">
                    <a:pos x="connsiteX3624" y="connsiteY3624"/>
                  </a:cxn>
                  <a:cxn ang="0">
                    <a:pos x="connsiteX3625" y="connsiteY3625"/>
                  </a:cxn>
                  <a:cxn ang="0">
                    <a:pos x="connsiteX3626" y="connsiteY3626"/>
                  </a:cxn>
                  <a:cxn ang="0">
                    <a:pos x="connsiteX3627" y="connsiteY3627"/>
                  </a:cxn>
                  <a:cxn ang="0">
                    <a:pos x="connsiteX3628" y="connsiteY3628"/>
                  </a:cxn>
                  <a:cxn ang="0">
                    <a:pos x="connsiteX3629" y="connsiteY3629"/>
                  </a:cxn>
                  <a:cxn ang="0">
                    <a:pos x="connsiteX3630" y="connsiteY3630"/>
                  </a:cxn>
                  <a:cxn ang="0">
                    <a:pos x="connsiteX3631" y="connsiteY3631"/>
                  </a:cxn>
                  <a:cxn ang="0">
                    <a:pos x="connsiteX3632" y="connsiteY3632"/>
                  </a:cxn>
                  <a:cxn ang="0">
                    <a:pos x="connsiteX3633" y="connsiteY3633"/>
                  </a:cxn>
                  <a:cxn ang="0">
                    <a:pos x="connsiteX3634" y="connsiteY3634"/>
                  </a:cxn>
                  <a:cxn ang="0">
                    <a:pos x="connsiteX3635" y="connsiteY3635"/>
                  </a:cxn>
                  <a:cxn ang="0">
                    <a:pos x="connsiteX3636" y="connsiteY3636"/>
                  </a:cxn>
                  <a:cxn ang="0">
                    <a:pos x="connsiteX3637" y="connsiteY3637"/>
                  </a:cxn>
                  <a:cxn ang="0">
                    <a:pos x="connsiteX3638" y="connsiteY3638"/>
                  </a:cxn>
                  <a:cxn ang="0">
                    <a:pos x="connsiteX3639" y="connsiteY3639"/>
                  </a:cxn>
                  <a:cxn ang="0">
                    <a:pos x="connsiteX3640" y="connsiteY3640"/>
                  </a:cxn>
                  <a:cxn ang="0">
                    <a:pos x="connsiteX3641" y="connsiteY3641"/>
                  </a:cxn>
                  <a:cxn ang="0">
                    <a:pos x="connsiteX3642" y="connsiteY3642"/>
                  </a:cxn>
                  <a:cxn ang="0">
                    <a:pos x="connsiteX3643" y="connsiteY3643"/>
                  </a:cxn>
                  <a:cxn ang="0">
                    <a:pos x="connsiteX3644" y="connsiteY3644"/>
                  </a:cxn>
                  <a:cxn ang="0">
                    <a:pos x="connsiteX3645" y="connsiteY3645"/>
                  </a:cxn>
                  <a:cxn ang="0">
                    <a:pos x="connsiteX3646" y="connsiteY3646"/>
                  </a:cxn>
                  <a:cxn ang="0">
                    <a:pos x="connsiteX3647" y="connsiteY3647"/>
                  </a:cxn>
                  <a:cxn ang="0">
                    <a:pos x="connsiteX3648" y="connsiteY3648"/>
                  </a:cxn>
                  <a:cxn ang="0">
                    <a:pos x="connsiteX3649" y="connsiteY3649"/>
                  </a:cxn>
                  <a:cxn ang="0">
                    <a:pos x="connsiteX3650" y="connsiteY3650"/>
                  </a:cxn>
                  <a:cxn ang="0">
                    <a:pos x="connsiteX3651" y="connsiteY3651"/>
                  </a:cxn>
                  <a:cxn ang="0">
                    <a:pos x="connsiteX3652" y="connsiteY3652"/>
                  </a:cxn>
                  <a:cxn ang="0">
                    <a:pos x="connsiteX3653" y="connsiteY3653"/>
                  </a:cxn>
                  <a:cxn ang="0">
                    <a:pos x="connsiteX3654" y="connsiteY3654"/>
                  </a:cxn>
                  <a:cxn ang="0">
                    <a:pos x="connsiteX3655" y="connsiteY3655"/>
                  </a:cxn>
                  <a:cxn ang="0">
                    <a:pos x="connsiteX3656" y="connsiteY3656"/>
                  </a:cxn>
                  <a:cxn ang="0">
                    <a:pos x="connsiteX3657" y="connsiteY3657"/>
                  </a:cxn>
                  <a:cxn ang="0">
                    <a:pos x="connsiteX3658" y="connsiteY3658"/>
                  </a:cxn>
                  <a:cxn ang="0">
                    <a:pos x="connsiteX3659" y="connsiteY3659"/>
                  </a:cxn>
                  <a:cxn ang="0">
                    <a:pos x="connsiteX3660" y="connsiteY3660"/>
                  </a:cxn>
                  <a:cxn ang="0">
                    <a:pos x="connsiteX3661" y="connsiteY3661"/>
                  </a:cxn>
                  <a:cxn ang="0">
                    <a:pos x="connsiteX3662" y="connsiteY3662"/>
                  </a:cxn>
                  <a:cxn ang="0">
                    <a:pos x="connsiteX3663" y="connsiteY3663"/>
                  </a:cxn>
                  <a:cxn ang="0">
                    <a:pos x="connsiteX3664" y="connsiteY3664"/>
                  </a:cxn>
                  <a:cxn ang="0">
                    <a:pos x="connsiteX3665" y="connsiteY3665"/>
                  </a:cxn>
                  <a:cxn ang="0">
                    <a:pos x="connsiteX3666" y="connsiteY3666"/>
                  </a:cxn>
                  <a:cxn ang="0">
                    <a:pos x="connsiteX3667" y="connsiteY3667"/>
                  </a:cxn>
                  <a:cxn ang="0">
                    <a:pos x="connsiteX3668" y="connsiteY3668"/>
                  </a:cxn>
                  <a:cxn ang="0">
                    <a:pos x="connsiteX3669" y="connsiteY3669"/>
                  </a:cxn>
                  <a:cxn ang="0">
                    <a:pos x="connsiteX3670" y="connsiteY3670"/>
                  </a:cxn>
                  <a:cxn ang="0">
                    <a:pos x="connsiteX3671" y="connsiteY3671"/>
                  </a:cxn>
                  <a:cxn ang="0">
                    <a:pos x="connsiteX3672" y="connsiteY3672"/>
                  </a:cxn>
                  <a:cxn ang="0">
                    <a:pos x="connsiteX3673" y="connsiteY3673"/>
                  </a:cxn>
                  <a:cxn ang="0">
                    <a:pos x="connsiteX3674" y="connsiteY3674"/>
                  </a:cxn>
                  <a:cxn ang="0">
                    <a:pos x="connsiteX3675" y="connsiteY3675"/>
                  </a:cxn>
                  <a:cxn ang="0">
                    <a:pos x="connsiteX3676" y="connsiteY3676"/>
                  </a:cxn>
                  <a:cxn ang="0">
                    <a:pos x="connsiteX3677" y="connsiteY3677"/>
                  </a:cxn>
                  <a:cxn ang="0">
                    <a:pos x="connsiteX3678" y="connsiteY3678"/>
                  </a:cxn>
                  <a:cxn ang="0">
                    <a:pos x="connsiteX3679" y="connsiteY3679"/>
                  </a:cxn>
                  <a:cxn ang="0">
                    <a:pos x="connsiteX3680" y="connsiteY3680"/>
                  </a:cxn>
                  <a:cxn ang="0">
                    <a:pos x="connsiteX3681" y="connsiteY3681"/>
                  </a:cxn>
                  <a:cxn ang="0">
                    <a:pos x="connsiteX3682" y="connsiteY3682"/>
                  </a:cxn>
                  <a:cxn ang="0">
                    <a:pos x="connsiteX3683" y="connsiteY3683"/>
                  </a:cxn>
                  <a:cxn ang="0">
                    <a:pos x="connsiteX3684" y="connsiteY3684"/>
                  </a:cxn>
                  <a:cxn ang="0">
                    <a:pos x="connsiteX3685" y="connsiteY3685"/>
                  </a:cxn>
                  <a:cxn ang="0">
                    <a:pos x="connsiteX3686" y="connsiteY3686"/>
                  </a:cxn>
                  <a:cxn ang="0">
                    <a:pos x="connsiteX3687" y="connsiteY3687"/>
                  </a:cxn>
                  <a:cxn ang="0">
                    <a:pos x="connsiteX3688" y="connsiteY3688"/>
                  </a:cxn>
                  <a:cxn ang="0">
                    <a:pos x="connsiteX3689" y="connsiteY3689"/>
                  </a:cxn>
                  <a:cxn ang="0">
                    <a:pos x="connsiteX3690" y="connsiteY3690"/>
                  </a:cxn>
                  <a:cxn ang="0">
                    <a:pos x="connsiteX3691" y="connsiteY3691"/>
                  </a:cxn>
                  <a:cxn ang="0">
                    <a:pos x="connsiteX3692" y="connsiteY3692"/>
                  </a:cxn>
                  <a:cxn ang="0">
                    <a:pos x="connsiteX3693" y="connsiteY3693"/>
                  </a:cxn>
                  <a:cxn ang="0">
                    <a:pos x="connsiteX3694" y="connsiteY3694"/>
                  </a:cxn>
                  <a:cxn ang="0">
                    <a:pos x="connsiteX3695" y="connsiteY3695"/>
                  </a:cxn>
                  <a:cxn ang="0">
                    <a:pos x="connsiteX3696" y="connsiteY3696"/>
                  </a:cxn>
                  <a:cxn ang="0">
                    <a:pos x="connsiteX3697" y="connsiteY3697"/>
                  </a:cxn>
                  <a:cxn ang="0">
                    <a:pos x="connsiteX3698" y="connsiteY3698"/>
                  </a:cxn>
                  <a:cxn ang="0">
                    <a:pos x="connsiteX3699" y="connsiteY3699"/>
                  </a:cxn>
                  <a:cxn ang="0">
                    <a:pos x="connsiteX3700" y="connsiteY3700"/>
                  </a:cxn>
                  <a:cxn ang="0">
                    <a:pos x="connsiteX3701" y="connsiteY3701"/>
                  </a:cxn>
                  <a:cxn ang="0">
                    <a:pos x="connsiteX3702" y="connsiteY3702"/>
                  </a:cxn>
                  <a:cxn ang="0">
                    <a:pos x="connsiteX3703" y="connsiteY3703"/>
                  </a:cxn>
                  <a:cxn ang="0">
                    <a:pos x="connsiteX3704" y="connsiteY3704"/>
                  </a:cxn>
                  <a:cxn ang="0">
                    <a:pos x="connsiteX3705" y="connsiteY3705"/>
                  </a:cxn>
                  <a:cxn ang="0">
                    <a:pos x="connsiteX3706" y="connsiteY3706"/>
                  </a:cxn>
                  <a:cxn ang="0">
                    <a:pos x="connsiteX3707" y="connsiteY3707"/>
                  </a:cxn>
                  <a:cxn ang="0">
                    <a:pos x="connsiteX3708" y="connsiteY3708"/>
                  </a:cxn>
                  <a:cxn ang="0">
                    <a:pos x="connsiteX3709" y="connsiteY3709"/>
                  </a:cxn>
                  <a:cxn ang="0">
                    <a:pos x="connsiteX3710" y="connsiteY3710"/>
                  </a:cxn>
                  <a:cxn ang="0">
                    <a:pos x="connsiteX3711" y="connsiteY3711"/>
                  </a:cxn>
                  <a:cxn ang="0">
                    <a:pos x="connsiteX3712" y="connsiteY3712"/>
                  </a:cxn>
                  <a:cxn ang="0">
                    <a:pos x="connsiteX3713" y="connsiteY3713"/>
                  </a:cxn>
                  <a:cxn ang="0">
                    <a:pos x="connsiteX3714" y="connsiteY3714"/>
                  </a:cxn>
                  <a:cxn ang="0">
                    <a:pos x="connsiteX3715" y="connsiteY3715"/>
                  </a:cxn>
                  <a:cxn ang="0">
                    <a:pos x="connsiteX3716" y="connsiteY3716"/>
                  </a:cxn>
                  <a:cxn ang="0">
                    <a:pos x="connsiteX3717" y="connsiteY3717"/>
                  </a:cxn>
                  <a:cxn ang="0">
                    <a:pos x="connsiteX3718" y="connsiteY3718"/>
                  </a:cxn>
                  <a:cxn ang="0">
                    <a:pos x="connsiteX3719" y="connsiteY3719"/>
                  </a:cxn>
                  <a:cxn ang="0">
                    <a:pos x="connsiteX3720" y="connsiteY3720"/>
                  </a:cxn>
                  <a:cxn ang="0">
                    <a:pos x="connsiteX3721" y="connsiteY3721"/>
                  </a:cxn>
                  <a:cxn ang="0">
                    <a:pos x="connsiteX3722" y="connsiteY3722"/>
                  </a:cxn>
                  <a:cxn ang="0">
                    <a:pos x="connsiteX3723" y="connsiteY3723"/>
                  </a:cxn>
                  <a:cxn ang="0">
                    <a:pos x="connsiteX3724" y="connsiteY3724"/>
                  </a:cxn>
                  <a:cxn ang="0">
                    <a:pos x="connsiteX3725" y="connsiteY3725"/>
                  </a:cxn>
                  <a:cxn ang="0">
                    <a:pos x="connsiteX3726" y="connsiteY3726"/>
                  </a:cxn>
                  <a:cxn ang="0">
                    <a:pos x="connsiteX3727" y="connsiteY3727"/>
                  </a:cxn>
                  <a:cxn ang="0">
                    <a:pos x="connsiteX3728" y="connsiteY3728"/>
                  </a:cxn>
                  <a:cxn ang="0">
                    <a:pos x="connsiteX3729" y="connsiteY3729"/>
                  </a:cxn>
                  <a:cxn ang="0">
                    <a:pos x="connsiteX3730" y="connsiteY3730"/>
                  </a:cxn>
                  <a:cxn ang="0">
                    <a:pos x="connsiteX3731" y="connsiteY3731"/>
                  </a:cxn>
                  <a:cxn ang="0">
                    <a:pos x="connsiteX3732" y="connsiteY3732"/>
                  </a:cxn>
                  <a:cxn ang="0">
                    <a:pos x="connsiteX3733" y="connsiteY3733"/>
                  </a:cxn>
                  <a:cxn ang="0">
                    <a:pos x="connsiteX3734" y="connsiteY3734"/>
                  </a:cxn>
                  <a:cxn ang="0">
                    <a:pos x="connsiteX3735" y="connsiteY3735"/>
                  </a:cxn>
                  <a:cxn ang="0">
                    <a:pos x="connsiteX3736" y="connsiteY3736"/>
                  </a:cxn>
                  <a:cxn ang="0">
                    <a:pos x="connsiteX3737" y="connsiteY3737"/>
                  </a:cxn>
                  <a:cxn ang="0">
                    <a:pos x="connsiteX3738" y="connsiteY3738"/>
                  </a:cxn>
                  <a:cxn ang="0">
                    <a:pos x="connsiteX3739" y="connsiteY3739"/>
                  </a:cxn>
                  <a:cxn ang="0">
                    <a:pos x="connsiteX3740" y="connsiteY3740"/>
                  </a:cxn>
                  <a:cxn ang="0">
                    <a:pos x="connsiteX3741" y="connsiteY3741"/>
                  </a:cxn>
                  <a:cxn ang="0">
                    <a:pos x="connsiteX3742" y="connsiteY3742"/>
                  </a:cxn>
                  <a:cxn ang="0">
                    <a:pos x="connsiteX3743" y="connsiteY3743"/>
                  </a:cxn>
                  <a:cxn ang="0">
                    <a:pos x="connsiteX3744" y="connsiteY3744"/>
                  </a:cxn>
                  <a:cxn ang="0">
                    <a:pos x="connsiteX3745" y="connsiteY3745"/>
                  </a:cxn>
                  <a:cxn ang="0">
                    <a:pos x="connsiteX3746" y="connsiteY3746"/>
                  </a:cxn>
                  <a:cxn ang="0">
                    <a:pos x="connsiteX3747" y="connsiteY3747"/>
                  </a:cxn>
                  <a:cxn ang="0">
                    <a:pos x="connsiteX3748" y="connsiteY3748"/>
                  </a:cxn>
                  <a:cxn ang="0">
                    <a:pos x="connsiteX3749" y="connsiteY3749"/>
                  </a:cxn>
                  <a:cxn ang="0">
                    <a:pos x="connsiteX3750" y="connsiteY3750"/>
                  </a:cxn>
                  <a:cxn ang="0">
                    <a:pos x="connsiteX3751" y="connsiteY3751"/>
                  </a:cxn>
                  <a:cxn ang="0">
                    <a:pos x="connsiteX3752" y="connsiteY3752"/>
                  </a:cxn>
                  <a:cxn ang="0">
                    <a:pos x="connsiteX3753" y="connsiteY3753"/>
                  </a:cxn>
                  <a:cxn ang="0">
                    <a:pos x="connsiteX3754" y="connsiteY3754"/>
                  </a:cxn>
                  <a:cxn ang="0">
                    <a:pos x="connsiteX3755" y="connsiteY3755"/>
                  </a:cxn>
                  <a:cxn ang="0">
                    <a:pos x="connsiteX3756" y="connsiteY3756"/>
                  </a:cxn>
                  <a:cxn ang="0">
                    <a:pos x="connsiteX3757" y="connsiteY3757"/>
                  </a:cxn>
                  <a:cxn ang="0">
                    <a:pos x="connsiteX3758" y="connsiteY3758"/>
                  </a:cxn>
                  <a:cxn ang="0">
                    <a:pos x="connsiteX3759" y="connsiteY3759"/>
                  </a:cxn>
                  <a:cxn ang="0">
                    <a:pos x="connsiteX3760" y="connsiteY3760"/>
                  </a:cxn>
                  <a:cxn ang="0">
                    <a:pos x="connsiteX3761" y="connsiteY3761"/>
                  </a:cxn>
                  <a:cxn ang="0">
                    <a:pos x="connsiteX3762" y="connsiteY3762"/>
                  </a:cxn>
                  <a:cxn ang="0">
                    <a:pos x="connsiteX3763" y="connsiteY3763"/>
                  </a:cxn>
                  <a:cxn ang="0">
                    <a:pos x="connsiteX3764" y="connsiteY3764"/>
                  </a:cxn>
                  <a:cxn ang="0">
                    <a:pos x="connsiteX3765" y="connsiteY3765"/>
                  </a:cxn>
                  <a:cxn ang="0">
                    <a:pos x="connsiteX3766" y="connsiteY3766"/>
                  </a:cxn>
                  <a:cxn ang="0">
                    <a:pos x="connsiteX3767" y="connsiteY3767"/>
                  </a:cxn>
                  <a:cxn ang="0">
                    <a:pos x="connsiteX3768" y="connsiteY3768"/>
                  </a:cxn>
                  <a:cxn ang="0">
                    <a:pos x="connsiteX3769" y="connsiteY3769"/>
                  </a:cxn>
                  <a:cxn ang="0">
                    <a:pos x="connsiteX3770" y="connsiteY3770"/>
                  </a:cxn>
                  <a:cxn ang="0">
                    <a:pos x="connsiteX3771" y="connsiteY3771"/>
                  </a:cxn>
                  <a:cxn ang="0">
                    <a:pos x="connsiteX3772" y="connsiteY3772"/>
                  </a:cxn>
                  <a:cxn ang="0">
                    <a:pos x="connsiteX3773" y="connsiteY3773"/>
                  </a:cxn>
                  <a:cxn ang="0">
                    <a:pos x="connsiteX3774" y="connsiteY3774"/>
                  </a:cxn>
                  <a:cxn ang="0">
                    <a:pos x="connsiteX3775" y="connsiteY3775"/>
                  </a:cxn>
                  <a:cxn ang="0">
                    <a:pos x="connsiteX3776" y="connsiteY3776"/>
                  </a:cxn>
                  <a:cxn ang="0">
                    <a:pos x="connsiteX3777" y="connsiteY3777"/>
                  </a:cxn>
                  <a:cxn ang="0">
                    <a:pos x="connsiteX3778" y="connsiteY3778"/>
                  </a:cxn>
                  <a:cxn ang="0">
                    <a:pos x="connsiteX3779" y="connsiteY3779"/>
                  </a:cxn>
                  <a:cxn ang="0">
                    <a:pos x="connsiteX3780" y="connsiteY3780"/>
                  </a:cxn>
                  <a:cxn ang="0">
                    <a:pos x="connsiteX3781" y="connsiteY3781"/>
                  </a:cxn>
                  <a:cxn ang="0">
                    <a:pos x="connsiteX3782" y="connsiteY3782"/>
                  </a:cxn>
                  <a:cxn ang="0">
                    <a:pos x="connsiteX3783" y="connsiteY3783"/>
                  </a:cxn>
                  <a:cxn ang="0">
                    <a:pos x="connsiteX3784" y="connsiteY3784"/>
                  </a:cxn>
                  <a:cxn ang="0">
                    <a:pos x="connsiteX3785" y="connsiteY3785"/>
                  </a:cxn>
                  <a:cxn ang="0">
                    <a:pos x="connsiteX3786" y="connsiteY3786"/>
                  </a:cxn>
                  <a:cxn ang="0">
                    <a:pos x="connsiteX3787" y="connsiteY3787"/>
                  </a:cxn>
                  <a:cxn ang="0">
                    <a:pos x="connsiteX3788" y="connsiteY3788"/>
                  </a:cxn>
                  <a:cxn ang="0">
                    <a:pos x="connsiteX3789" y="connsiteY3789"/>
                  </a:cxn>
                  <a:cxn ang="0">
                    <a:pos x="connsiteX3790" y="connsiteY3790"/>
                  </a:cxn>
                  <a:cxn ang="0">
                    <a:pos x="connsiteX3791" y="connsiteY3791"/>
                  </a:cxn>
                  <a:cxn ang="0">
                    <a:pos x="connsiteX3792" y="connsiteY3792"/>
                  </a:cxn>
                  <a:cxn ang="0">
                    <a:pos x="connsiteX3793" y="connsiteY3793"/>
                  </a:cxn>
                  <a:cxn ang="0">
                    <a:pos x="connsiteX3794" y="connsiteY3794"/>
                  </a:cxn>
                  <a:cxn ang="0">
                    <a:pos x="connsiteX3795" y="connsiteY3795"/>
                  </a:cxn>
                  <a:cxn ang="0">
                    <a:pos x="connsiteX3796" y="connsiteY3796"/>
                  </a:cxn>
                  <a:cxn ang="0">
                    <a:pos x="connsiteX3797" y="connsiteY3797"/>
                  </a:cxn>
                  <a:cxn ang="0">
                    <a:pos x="connsiteX3798" y="connsiteY3798"/>
                  </a:cxn>
                  <a:cxn ang="0">
                    <a:pos x="connsiteX3799" y="connsiteY3799"/>
                  </a:cxn>
                  <a:cxn ang="0">
                    <a:pos x="connsiteX3800" y="connsiteY3800"/>
                  </a:cxn>
                  <a:cxn ang="0">
                    <a:pos x="connsiteX3801" y="connsiteY3801"/>
                  </a:cxn>
                  <a:cxn ang="0">
                    <a:pos x="connsiteX3802" y="connsiteY3802"/>
                  </a:cxn>
                  <a:cxn ang="0">
                    <a:pos x="connsiteX3803" y="connsiteY3803"/>
                  </a:cxn>
                  <a:cxn ang="0">
                    <a:pos x="connsiteX3804" y="connsiteY3804"/>
                  </a:cxn>
                  <a:cxn ang="0">
                    <a:pos x="connsiteX3805" y="connsiteY3805"/>
                  </a:cxn>
                  <a:cxn ang="0">
                    <a:pos x="connsiteX3806" y="connsiteY3806"/>
                  </a:cxn>
                  <a:cxn ang="0">
                    <a:pos x="connsiteX3807" y="connsiteY3807"/>
                  </a:cxn>
                  <a:cxn ang="0">
                    <a:pos x="connsiteX3808" y="connsiteY3808"/>
                  </a:cxn>
                  <a:cxn ang="0">
                    <a:pos x="connsiteX3809" y="connsiteY3809"/>
                  </a:cxn>
                  <a:cxn ang="0">
                    <a:pos x="connsiteX3810" y="connsiteY3810"/>
                  </a:cxn>
                  <a:cxn ang="0">
                    <a:pos x="connsiteX3811" y="connsiteY3811"/>
                  </a:cxn>
                  <a:cxn ang="0">
                    <a:pos x="connsiteX3812" y="connsiteY3812"/>
                  </a:cxn>
                  <a:cxn ang="0">
                    <a:pos x="connsiteX3813" y="connsiteY3813"/>
                  </a:cxn>
                  <a:cxn ang="0">
                    <a:pos x="connsiteX3814" y="connsiteY3814"/>
                  </a:cxn>
                  <a:cxn ang="0">
                    <a:pos x="connsiteX3815" y="connsiteY3815"/>
                  </a:cxn>
                  <a:cxn ang="0">
                    <a:pos x="connsiteX3816" y="connsiteY3816"/>
                  </a:cxn>
                  <a:cxn ang="0">
                    <a:pos x="connsiteX3817" y="connsiteY3817"/>
                  </a:cxn>
                  <a:cxn ang="0">
                    <a:pos x="connsiteX3818" y="connsiteY3818"/>
                  </a:cxn>
                  <a:cxn ang="0">
                    <a:pos x="connsiteX3819" y="connsiteY3819"/>
                  </a:cxn>
                  <a:cxn ang="0">
                    <a:pos x="connsiteX3820" y="connsiteY3820"/>
                  </a:cxn>
                  <a:cxn ang="0">
                    <a:pos x="connsiteX3821" y="connsiteY3821"/>
                  </a:cxn>
                  <a:cxn ang="0">
                    <a:pos x="connsiteX3822" y="connsiteY3822"/>
                  </a:cxn>
                  <a:cxn ang="0">
                    <a:pos x="connsiteX3823" y="connsiteY3823"/>
                  </a:cxn>
                  <a:cxn ang="0">
                    <a:pos x="connsiteX3824" y="connsiteY3824"/>
                  </a:cxn>
                  <a:cxn ang="0">
                    <a:pos x="connsiteX3825" y="connsiteY3825"/>
                  </a:cxn>
                  <a:cxn ang="0">
                    <a:pos x="connsiteX3826" y="connsiteY3826"/>
                  </a:cxn>
                  <a:cxn ang="0">
                    <a:pos x="connsiteX3827" y="connsiteY3827"/>
                  </a:cxn>
                  <a:cxn ang="0">
                    <a:pos x="connsiteX3828" y="connsiteY3828"/>
                  </a:cxn>
                  <a:cxn ang="0">
                    <a:pos x="connsiteX3829" y="connsiteY3829"/>
                  </a:cxn>
                  <a:cxn ang="0">
                    <a:pos x="connsiteX3830" y="connsiteY3830"/>
                  </a:cxn>
                  <a:cxn ang="0">
                    <a:pos x="connsiteX3831" y="connsiteY3831"/>
                  </a:cxn>
                  <a:cxn ang="0">
                    <a:pos x="connsiteX3832" y="connsiteY3832"/>
                  </a:cxn>
                  <a:cxn ang="0">
                    <a:pos x="connsiteX3833" y="connsiteY3833"/>
                  </a:cxn>
                  <a:cxn ang="0">
                    <a:pos x="connsiteX3834" y="connsiteY3834"/>
                  </a:cxn>
                  <a:cxn ang="0">
                    <a:pos x="connsiteX3835" y="connsiteY3835"/>
                  </a:cxn>
                  <a:cxn ang="0">
                    <a:pos x="connsiteX3836" y="connsiteY3836"/>
                  </a:cxn>
                  <a:cxn ang="0">
                    <a:pos x="connsiteX3837" y="connsiteY3837"/>
                  </a:cxn>
                  <a:cxn ang="0">
                    <a:pos x="connsiteX3838" y="connsiteY3838"/>
                  </a:cxn>
                  <a:cxn ang="0">
                    <a:pos x="connsiteX3839" y="connsiteY3839"/>
                  </a:cxn>
                  <a:cxn ang="0">
                    <a:pos x="connsiteX3840" y="connsiteY3840"/>
                  </a:cxn>
                  <a:cxn ang="0">
                    <a:pos x="connsiteX3841" y="connsiteY3841"/>
                  </a:cxn>
                  <a:cxn ang="0">
                    <a:pos x="connsiteX3842" y="connsiteY3842"/>
                  </a:cxn>
                  <a:cxn ang="0">
                    <a:pos x="connsiteX3843" y="connsiteY3843"/>
                  </a:cxn>
                  <a:cxn ang="0">
                    <a:pos x="connsiteX3844" y="connsiteY3844"/>
                  </a:cxn>
                  <a:cxn ang="0">
                    <a:pos x="connsiteX3845" y="connsiteY3845"/>
                  </a:cxn>
                  <a:cxn ang="0">
                    <a:pos x="connsiteX3846" y="connsiteY3846"/>
                  </a:cxn>
                  <a:cxn ang="0">
                    <a:pos x="connsiteX3847" y="connsiteY3847"/>
                  </a:cxn>
                  <a:cxn ang="0">
                    <a:pos x="connsiteX3848" y="connsiteY3848"/>
                  </a:cxn>
                  <a:cxn ang="0">
                    <a:pos x="connsiteX3849" y="connsiteY3849"/>
                  </a:cxn>
                  <a:cxn ang="0">
                    <a:pos x="connsiteX3850" y="connsiteY3850"/>
                  </a:cxn>
                  <a:cxn ang="0">
                    <a:pos x="connsiteX3851" y="connsiteY3851"/>
                  </a:cxn>
                  <a:cxn ang="0">
                    <a:pos x="connsiteX3852" y="connsiteY3852"/>
                  </a:cxn>
                  <a:cxn ang="0">
                    <a:pos x="connsiteX3853" y="connsiteY3853"/>
                  </a:cxn>
                  <a:cxn ang="0">
                    <a:pos x="connsiteX3854" y="connsiteY3854"/>
                  </a:cxn>
                  <a:cxn ang="0">
                    <a:pos x="connsiteX3855" y="connsiteY3855"/>
                  </a:cxn>
                  <a:cxn ang="0">
                    <a:pos x="connsiteX3856" y="connsiteY3856"/>
                  </a:cxn>
                  <a:cxn ang="0">
                    <a:pos x="connsiteX3857" y="connsiteY3857"/>
                  </a:cxn>
                  <a:cxn ang="0">
                    <a:pos x="connsiteX3858" y="connsiteY3858"/>
                  </a:cxn>
                  <a:cxn ang="0">
                    <a:pos x="connsiteX3859" y="connsiteY3859"/>
                  </a:cxn>
                  <a:cxn ang="0">
                    <a:pos x="connsiteX3860" y="connsiteY3860"/>
                  </a:cxn>
                  <a:cxn ang="0">
                    <a:pos x="connsiteX3861" y="connsiteY3861"/>
                  </a:cxn>
                  <a:cxn ang="0">
                    <a:pos x="connsiteX3862" y="connsiteY3862"/>
                  </a:cxn>
                  <a:cxn ang="0">
                    <a:pos x="connsiteX3863" y="connsiteY3863"/>
                  </a:cxn>
                  <a:cxn ang="0">
                    <a:pos x="connsiteX3864" y="connsiteY3864"/>
                  </a:cxn>
                  <a:cxn ang="0">
                    <a:pos x="connsiteX3865" y="connsiteY3865"/>
                  </a:cxn>
                  <a:cxn ang="0">
                    <a:pos x="connsiteX3866" y="connsiteY3866"/>
                  </a:cxn>
                  <a:cxn ang="0">
                    <a:pos x="connsiteX3867" y="connsiteY3867"/>
                  </a:cxn>
                  <a:cxn ang="0">
                    <a:pos x="connsiteX3868" y="connsiteY3868"/>
                  </a:cxn>
                  <a:cxn ang="0">
                    <a:pos x="connsiteX3869" y="connsiteY3869"/>
                  </a:cxn>
                  <a:cxn ang="0">
                    <a:pos x="connsiteX3870" y="connsiteY3870"/>
                  </a:cxn>
                  <a:cxn ang="0">
                    <a:pos x="connsiteX3871" y="connsiteY3871"/>
                  </a:cxn>
                  <a:cxn ang="0">
                    <a:pos x="connsiteX3872" y="connsiteY3872"/>
                  </a:cxn>
                  <a:cxn ang="0">
                    <a:pos x="connsiteX3873" y="connsiteY3873"/>
                  </a:cxn>
                  <a:cxn ang="0">
                    <a:pos x="connsiteX3874" y="connsiteY3874"/>
                  </a:cxn>
                  <a:cxn ang="0">
                    <a:pos x="connsiteX3875" y="connsiteY3875"/>
                  </a:cxn>
                  <a:cxn ang="0">
                    <a:pos x="connsiteX3876" y="connsiteY3876"/>
                  </a:cxn>
                  <a:cxn ang="0">
                    <a:pos x="connsiteX3877" y="connsiteY3877"/>
                  </a:cxn>
                  <a:cxn ang="0">
                    <a:pos x="connsiteX3878" y="connsiteY3878"/>
                  </a:cxn>
                  <a:cxn ang="0">
                    <a:pos x="connsiteX3879" y="connsiteY3879"/>
                  </a:cxn>
                  <a:cxn ang="0">
                    <a:pos x="connsiteX3880" y="connsiteY3880"/>
                  </a:cxn>
                  <a:cxn ang="0">
                    <a:pos x="connsiteX3881" y="connsiteY3881"/>
                  </a:cxn>
                  <a:cxn ang="0">
                    <a:pos x="connsiteX3882" y="connsiteY3882"/>
                  </a:cxn>
                  <a:cxn ang="0">
                    <a:pos x="connsiteX3883" y="connsiteY3883"/>
                  </a:cxn>
                  <a:cxn ang="0">
                    <a:pos x="connsiteX3884" y="connsiteY3884"/>
                  </a:cxn>
                  <a:cxn ang="0">
                    <a:pos x="connsiteX3885" y="connsiteY3885"/>
                  </a:cxn>
                  <a:cxn ang="0">
                    <a:pos x="connsiteX3886" y="connsiteY3886"/>
                  </a:cxn>
                  <a:cxn ang="0">
                    <a:pos x="connsiteX3887" y="connsiteY3887"/>
                  </a:cxn>
                  <a:cxn ang="0">
                    <a:pos x="connsiteX3888" y="connsiteY3888"/>
                  </a:cxn>
                  <a:cxn ang="0">
                    <a:pos x="connsiteX3889" y="connsiteY3889"/>
                  </a:cxn>
                  <a:cxn ang="0">
                    <a:pos x="connsiteX3890" y="connsiteY3890"/>
                  </a:cxn>
                  <a:cxn ang="0">
                    <a:pos x="connsiteX3891" y="connsiteY3891"/>
                  </a:cxn>
                  <a:cxn ang="0">
                    <a:pos x="connsiteX3892" y="connsiteY3892"/>
                  </a:cxn>
                  <a:cxn ang="0">
                    <a:pos x="connsiteX3893" y="connsiteY3893"/>
                  </a:cxn>
                  <a:cxn ang="0">
                    <a:pos x="connsiteX3894" y="connsiteY3894"/>
                  </a:cxn>
                  <a:cxn ang="0">
                    <a:pos x="connsiteX3895" y="connsiteY3895"/>
                  </a:cxn>
                  <a:cxn ang="0">
                    <a:pos x="connsiteX3896" y="connsiteY3896"/>
                  </a:cxn>
                  <a:cxn ang="0">
                    <a:pos x="connsiteX3897" y="connsiteY3897"/>
                  </a:cxn>
                  <a:cxn ang="0">
                    <a:pos x="connsiteX3898" y="connsiteY3898"/>
                  </a:cxn>
                  <a:cxn ang="0">
                    <a:pos x="connsiteX3899" y="connsiteY3899"/>
                  </a:cxn>
                  <a:cxn ang="0">
                    <a:pos x="connsiteX3900" y="connsiteY3900"/>
                  </a:cxn>
                  <a:cxn ang="0">
                    <a:pos x="connsiteX3901" y="connsiteY3901"/>
                  </a:cxn>
                  <a:cxn ang="0">
                    <a:pos x="connsiteX3902" y="connsiteY3902"/>
                  </a:cxn>
                  <a:cxn ang="0">
                    <a:pos x="connsiteX3903" y="connsiteY3903"/>
                  </a:cxn>
                  <a:cxn ang="0">
                    <a:pos x="connsiteX3904" y="connsiteY3904"/>
                  </a:cxn>
                  <a:cxn ang="0">
                    <a:pos x="connsiteX3905" y="connsiteY3905"/>
                  </a:cxn>
                  <a:cxn ang="0">
                    <a:pos x="connsiteX3906" y="connsiteY3906"/>
                  </a:cxn>
                  <a:cxn ang="0">
                    <a:pos x="connsiteX3907" y="connsiteY3907"/>
                  </a:cxn>
                  <a:cxn ang="0">
                    <a:pos x="connsiteX3908" y="connsiteY3908"/>
                  </a:cxn>
                  <a:cxn ang="0">
                    <a:pos x="connsiteX3909" y="connsiteY3909"/>
                  </a:cxn>
                  <a:cxn ang="0">
                    <a:pos x="connsiteX3910" y="connsiteY3910"/>
                  </a:cxn>
                  <a:cxn ang="0">
                    <a:pos x="connsiteX3911" y="connsiteY3911"/>
                  </a:cxn>
                  <a:cxn ang="0">
                    <a:pos x="connsiteX3912" y="connsiteY3912"/>
                  </a:cxn>
                  <a:cxn ang="0">
                    <a:pos x="connsiteX3913" y="connsiteY3913"/>
                  </a:cxn>
                  <a:cxn ang="0">
                    <a:pos x="connsiteX3914" y="connsiteY3914"/>
                  </a:cxn>
                  <a:cxn ang="0">
                    <a:pos x="connsiteX3915" y="connsiteY3915"/>
                  </a:cxn>
                  <a:cxn ang="0">
                    <a:pos x="connsiteX3916" y="connsiteY3916"/>
                  </a:cxn>
                  <a:cxn ang="0">
                    <a:pos x="connsiteX3917" y="connsiteY3917"/>
                  </a:cxn>
                  <a:cxn ang="0">
                    <a:pos x="connsiteX3918" y="connsiteY3918"/>
                  </a:cxn>
                  <a:cxn ang="0">
                    <a:pos x="connsiteX3919" y="connsiteY3919"/>
                  </a:cxn>
                  <a:cxn ang="0">
                    <a:pos x="connsiteX3920" y="connsiteY3920"/>
                  </a:cxn>
                  <a:cxn ang="0">
                    <a:pos x="connsiteX3921" y="connsiteY3921"/>
                  </a:cxn>
                  <a:cxn ang="0">
                    <a:pos x="connsiteX3922" y="connsiteY3922"/>
                  </a:cxn>
                  <a:cxn ang="0">
                    <a:pos x="connsiteX3923" y="connsiteY3923"/>
                  </a:cxn>
                  <a:cxn ang="0">
                    <a:pos x="connsiteX3924" y="connsiteY3924"/>
                  </a:cxn>
                  <a:cxn ang="0">
                    <a:pos x="connsiteX3925" y="connsiteY3925"/>
                  </a:cxn>
                  <a:cxn ang="0">
                    <a:pos x="connsiteX3926" y="connsiteY3926"/>
                  </a:cxn>
                  <a:cxn ang="0">
                    <a:pos x="connsiteX3927" y="connsiteY3927"/>
                  </a:cxn>
                  <a:cxn ang="0">
                    <a:pos x="connsiteX3928" y="connsiteY3928"/>
                  </a:cxn>
                  <a:cxn ang="0">
                    <a:pos x="connsiteX3929" y="connsiteY3929"/>
                  </a:cxn>
                  <a:cxn ang="0">
                    <a:pos x="connsiteX3930" y="connsiteY3930"/>
                  </a:cxn>
                  <a:cxn ang="0">
                    <a:pos x="connsiteX3931" y="connsiteY3931"/>
                  </a:cxn>
                  <a:cxn ang="0">
                    <a:pos x="connsiteX3932" y="connsiteY3932"/>
                  </a:cxn>
                  <a:cxn ang="0">
                    <a:pos x="connsiteX3933" y="connsiteY3933"/>
                  </a:cxn>
                  <a:cxn ang="0">
                    <a:pos x="connsiteX3934" y="connsiteY3934"/>
                  </a:cxn>
                  <a:cxn ang="0">
                    <a:pos x="connsiteX3935" y="connsiteY3935"/>
                  </a:cxn>
                  <a:cxn ang="0">
                    <a:pos x="connsiteX3936" y="connsiteY3936"/>
                  </a:cxn>
                  <a:cxn ang="0">
                    <a:pos x="connsiteX3937" y="connsiteY3937"/>
                  </a:cxn>
                  <a:cxn ang="0">
                    <a:pos x="connsiteX3938" y="connsiteY3938"/>
                  </a:cxn>
                  <a:cxn ang="0">
                    <a:pos x="connsiteX3939" y="connsiteY3939"/>
                  </a:cxn>
                  <a:cxn ang="0">
                    <a:pos x="connsiteX3940" y="connsiteY3940"/>
                  </a:cxn>
                  <a:cxn ang="0">
                    <a:pos x="connsiteX3941" y="connsiteY3941"/>
                  </a:cxn>
                  <a:cxn ang="0">
                    <a:pos x="connsiteX3942" y="connsiteY3942"/>
                  </a:cxn>
                  <a:cxn ang="0">
                    <a:pos x="connsiteX3943" y="connsiteY3943"/>
                  </a:cxn>
                  <a:cxn ang="0">
                    <a:pos x="connsiteX3944" y="connsiteY3944"/>
                  </a:cxn>
                  <a:cxn ang="0">
                    <a:pos x="connsiteX3945" y="connsiteY3945"/>
                  </a:cxn>
                  <a:cxn ang="0">
                    <a:pos x="connsiteX3946" y="connsiteY3946"/>
                  </a:cxn>
                  <a:cxn ang="0">
                    <a:pos x="connsiteX3947" y="connsiteY3947"/>
                  </a:cxn>
                  <a:cxn ang="0">
                    <a:pos x="connsiteX3948" y="connsiteY3948"/>
                  </a:cxn>
                  <a:cxn ang="0">
                    <a:pos x="connsiteX3949" y="connsiteY3949"/>
                  </a:cxn>
                  <a:cxn ang="0">
                    <a:pos x="connsiteX3950" y="connsiteY3950"/>
                  </a:cxn>
                  <a:cxn ang="0">
                    <a:pos x="connsiteX3951" y="connsiteY3951"/>
                  </a:cxn>
                  <a:cxn ang="0">
                    <a:pos x="connsiteX3952" y="connsiteY3952"/>
                  </a:cxn>
                  <a:cxn ang="0">
                    <a:pos x="connsiteX3953" y="connsiteY3953"/>
                  </a:cxn>
                  <a:cxn ang="0">
                    <a:pos x="connsiteX3954" y="connsiteY3954"/>
                  </a:cxn>
                  <a:cxn ang="0">
                    <a:pos x="connsiteX3955" y="connsiteY3955"/>
                  </a:cxn>
                  <a:cxn ang="0">
                    <a:pos x="connsiteX3956" y="connsiteY3956"/>
                  </a:cxn>
                  <a:cxn ang="0">
                    <a:pos x="connsiteX3957" y="connsiteY3957"/>
                  </a:cxn>
                  <a:cxn ang="0">
                    <a:pos x="connsiteX3958" y="connsiteY3958"/>
                  </a:cxn>
                  <a:cxn ang="0">
                    <a:pos x="connsiteX3959" y="connsiteY3959"/>
                  </a:cxn>
                  <a:cxn ang="0">
                    <a:pos x="connsiteX3960" y="connsiteY3960"/>
                  </a:cxn>
                  <a:cxn ang="0">
                    <a:pos x="connsiteX3961" y="connsiteY3961"/>
                  </a:cxn>
                  <a:cxn ang="0">
                    <a:pos x="connsiteX3962" y="connsiteY3962"/>
                  </a:cxn>
                  <a:cxn ang="0">
                    <a:pos x="connsiteX3963" y="connsiteY3963"/>
                  </a:cxn>
                  <a:cxn ang="0">
                    <a:pos x="connsiteX3964" y="connsiteY3964"/>
                  </a:cxn>
                  <a:cxn ang="0">
                    <a:pos x="connsiteX3965" y="connsiteY3965"/>
                  </a:cxn>
                  <a:cxn ang="0">
                    <a:pos x="connsiteX3966" y="connsiteY3966"/>
                  </a:cxn>
                  <a:cxn ang="0">
                    <a:pos x="connsiteX3967" y="connsiteY3967"/>
                  </a:cxn>
                  <a:cxn ang="0">
                    <a:pos x="connsiteX3968" y="connsiteY3968"/>
                  </a:cxn>
                  <a:cxn ang="0">
                    <a:pos x="connsiteX3969" y="connsiteY3969"/>
                  </a:cxn>
                  <a:cxn ang="0">
                    <a:pos x="connsiteX3970" y="connsiteY3970"/>
                  </a:cxn>
                  <a:cxn ang="0">
                    <a:pos x="connsiteX3971" y="connsiteY3971"/>
                  </a:cxn>
                  <a:cxn ang="0">
                    <a:pos x="connsiteX3972" y="connsiteY3972"/>
                  </a:cxn>
                  <a:cxn ang="0">
                    <a:pos x="connsiteX3973" y="connsiteY3973"/>
                  </a:cxn>
                  <a:cxn ang="0">
                    <a:pos x="connsiteX3974" y="connsiteY3974"/>
                  </a:cxn>
                  <a:cxn ang="0">
                    <a:pos x="connsiteX3975" y="connsiteY3975"/>
                  </a:cxn>
                  <a:cxn ang="0">
                    <a:pos x="connsiteX3976" y="connsiteY3976"/>
                  </a:cxn>
                  <a:cxn ang="0">
                    <a:pos x="connsiteX3977" y="connsiteY3977"/>
                  </a:cxn>
                  <a:cxn ang="0">
                    <a:pos x="connsiteX3978" y="connsiteY3978"/>
                  </a:cxn>
                  <a:cxn ang="0">
                    <a:pos x="connsiteX3979" y="connsiteY3979"/>
                  </a:cxn>
                  <a:cxn ang="0">
                    <a:pos x="connsiteX3980" y="connsiteY3980"/>
                  </a:cxn>
                  <a:cxn ang="0">
                    <a:pos x="connsiteX3981" y="connsiteY3981"/>
                  </a:cxn>
                  <a:cxn ang="0">
                    <a:pos x="connsiteX3982" y="connsiteY3982"/>
                  </a:cxn>
                  <a:cxn ang="0">
                    <a:pos x="connsiteX3983" y="connsiteY3983"/>
                  </a:cxn>
                  <a:cxn ang="0">
                    <a:pos x="connsiteX3984" y="connsiteY3984"/>
                  </a:cxn>
                  <a:cxn ang="0">
                    <a:pos x="connsiteX3985" y="connsiteY3985"/>
                  </a:cxn>
                  <a:cxn ang="0">
                    <a:pos x="connsiteX3986" y="connsiteY3986"/>
                  </a:cxn>
                  <a:cxn ang="0">
                    <a:pos x="connsiteX3987" y="connsiteY3987"/>
                  </a:cxn>
                  <a:cxn ang="0">
                    <a:pos x="connsiteX3988" y="connsiteY3988"/>
                  </a:cxn>
                  <a:cxn ang="0">
                    <a:pos x="connsiteX3989" y="connsiteY3989"/>
                  </a:cxn>
                  <a:cxn ang="0">
                    <a:pos x="connsiteX3990" y="connsiteY3990"/>
                  </a:cxn>
                  <a:cxn ang="0">
                    <a:pos x="connsiteX3991" y="connsiteY3991"/>
                  </a:cxn>
                  <a:cxn ang="0">
                    <a:pos x="connsiteX3992" y="connsiteY3992"/>
                  </a:cxn>
                  <a:cxn ang="0">
                    <a:pos x="connsiteX3993" y="connsiteY3993"/>
                  </a:cxn>
                  <a:cxn ang="0">
                    <a:pos x="connsiteX3994" y="connsiteY3994"/>
                  </a:cxn>
                  <a:cxn ang="0">
                    <a:pos x="connsiteX3995" y="connsiteY3995"/>
                  </a:cxn>
                  <a:cxn ang="0">
                    <a:pos x="connsiteX3996" y="connsiteY3996"/>
                  </a:cxn>
                  <a:cxn ang="0">
                    <a:pos x="connsiteX3997" y="connsiteY3997"/>
                  </a:cxn>
                  <a:cxn ang="0">
                    <a:pos x="connsiteX3998" y="connsiteY3998"/>
                  </a:cxn>
                  <a:cxn ang="0">
                    <a:pos x="connsiteX3999" y="connsiteY3999"/>
                  </a:cxn>
                  <a:cxn ang="0">
                    <a:pos x="connsiteX4000" y="connsiteY4000"/>
                  </a:cxn>
                  <a:cxn ang="0">
                    <a:pos x="connsiteX4001" y="connsiteY4001"/>
                  </a:cxn>
                  <a:cxn ang="0">
                    <a:pos x="connsiteX4002" y="connsiteY4002"/>
                  </a:cxn>
                  <a:cxn ang="0">
                    <a:pos x="connsiteX4003" y="connsiteY4003"/>
                  </a:cxn>
                  <a:cxn ang="0">
                    <a:pos x="connsiteX4004" y="connsiteY4004"/>
                  </a:cxn>
                  <a:cxn ang="0">
                    <a:pos x="connsiteX4005" y="connsiteY4005"/>
                  </a:cxn>
                  <a:cxn ang="0">
                    <a:pos x="connsiteX4006" y="connsiteY4006"/>
                  </a:cxn>
                  <a:cxn ang="0">
                    <a:pos x="connsiteX4007" y="connsiteY4007"/>
                  </a:cxn>
                  <a:cxn ang="0">
                    <a:pos x="connsiteX4008" y="connsiteY4008"/>
                  </a:cxn>
                  <a:cxn ang="0">
                    <a:pos x="connsiteX4009" y="connsiteY4009"/>
                  </a:cxn>
                  <a:cxn ang="0">
                    <a:pos x="connsiteX4010" y="connsiteY4010"/>
                  </a:cxn>
                  <a:cxn ang="0">
                    <a:pos x="connsiteX4011" y="connsiteY4011"/>
                  </a:cxn>
                  <a:cxn ang="0">
                    <a:pos x="connsiteX4012" y="connsiteY4012"/>
                  </a:cxn>
                  <a:cxn ang="0">
                    <a:pos x="connsiteX4013" y="connsiteY4013"/>
                  </a:cxn>
                  <a:cxn ang="0">
                    <a:pos x="connsiteX4014" y="connsiteY4014"/>
                  </a:cxn>
                  <a:cxn ang="0">
                    <a:pos x="connsiteX4015" y="connsiteY4015"/>
                  </a:cxn>
                  <a:cxn ang="0">
                    <a:pos x="connsiteX4016" y="connsiteY4016"/>
                  </a:cxn>
                  <a:cxn ang="0">
                    <a:pos x="connsiteX4017" y="connsiteY4017"/>
                  </a:cxn>
                  <a:cxn ang="0">
                    <a:pos x="connsiteX4018" y="connsiteY4018"/>
                  </a:cxn>
                  <a:cxn ang="0">
                    <a:pos x="connsiteX4019" y="connsiteY4019"/>
                  </a:cxn>
                  <a:cxn ang="0">
                    <a:pos x="connsiteX4020" y="connsiteY4020"/>
                  </a:cxn>
                  <a:cxn ang="0">
                    <a:pos x="connsiteX4021" y="connsiteY4021"/>
                  </a:cxn>
                  <a:cxn ang="0">
                    <a:pos x="connsiteX4022" y="connsiteY4022"/>
                  </a:cxn>
                  <a:cxn ang="0">
                    <a:pos x="connsiteX4023" y="connsiteY4023"/>
                  </a:cxn>
                  <a:cxn ang="0">
                    <a:pos x="connsiteX4024" y="connsiteY4024"/>
                  </a:cxn>
                  <a:cxn ang="0">
                    <a:pos x="connsiteX4025" y="connsiteY4025"/>
                  </a:cxn>
                  <a:cxn ang="0">
                    <a:pos x="connsiteX4026" y="connsiteY4026"/>
                  </a:cxn>
                  <a:cxn ang="0">
                    <a:pos x="connsiteX4027" y="connsiteY4027"/>
                  </a:cxn>
                  <a:cxn ang="0">
                    <a:pos x="connsiteX4028" y="connsiteY4028"/>
                  </a:cxn>
                  <a:cxn ang="0">
                    <a:pos x="connsiteX4029" y="connsiteY4029"/>
                  </a:cxn>
                  <a:cxn ang="0">
                    <a:pos x="connsiteX4030" y="connsiteY4030"/>
                  </a:cxn>
                  <a:cxn ang="0">
                    <a:pos x="connsiteX4031" y="connsiteY4031"/>
                  </a:cxn>
                  <a:cxn ang="0">
                    <a:pos x="connsiteX4032" y="connsiteY4032"/>
                  </a:cxn>
                  <a:cxn ang="0">
                    <a:pos x="connsiteX4033" y="connsiteY4033"/>
                  </a:cxn>
                  <a:cxn ang="0">
                    <a:pos x="connsiteX4034" y="connsiteY4034"/>
                  </a:cxn>
                  <a:cxn ang="0">
                    <a:pos x="connsiteX4035" y="connsiteY4035"/>
                  </a:cxn>
                  <a:cxn ang="0">
                    <a:pos x="connsiteX4036" y="connsiteY4036"/>
                  </a:cxn>
                  <a:cxn ang="0">
                    <a:pos x="connsiteX4037" y="connsiteY4037"/>
                  </a:cxn>
                  <a:cxn ang="0">
                    <a:pos x="connsiteX4038" y="connsiteY4038"/>
                  </a:cxn>
                  <a:cxn ang="0">
                    <a:pos x="connsiteX4039" y="connsiteY4039"/>
                  </a:cxn>
                  <a:cxn ang="0">
                    <a:pos x="connsiteX4040" y="connsiteY4040"/>
                  </a:cxn>
                  <a:cxn ang="0">
                    <a:pos x="connsiteX4041" y="connsiteY4041"/>
                  </a:cxn>
                  <a:cxn ang="0">
                    <a:pos x="connsiteX4042" y="connsiteY4042"/>
                  </a:cxn>
                  <a:cxn ang="0">
                    <a:pos x="connsiteX4043" y="connsiteY4043"/>
                  </a:cxn>
                  <a:cxn ang="0">
                    <a:pos x="connsiteX4044" y="connsiteY4044"/>
                  </a:cxn>
                  <a:cxn ang="0">
                    <a:pos x="connsiteX4045" y="connsiteY4045"/>
                  </a:cxn>
                  <a:cxn ang="0">
                    <a:pos x="connsiteX4046" y="connsiteY4046"/>
                  </a:cxn>
                  <a:cxn ang="0">
                    <a:pos x="connsiteX4047" y="connsiteY4047"/>
                  </a:cxn>
                  <a:cxn ang="0">
                    <a:pos x="connsiteX4048" y="connsiteY4048"/>
                  </a:cxn>
                  <a:cxn ang="0">
                    <a:pos x="connsiteX4049" y="connsiteY4049"/>
                  </a:cxn>
                  <a:cxn ang="0">
                    <a:pos x="connsiteX4050" y="connsiteY4050"/>
                  </a:cxn>
                  <a:cxn ang="0">
                    <a:pos x="connsiteX4051" y="connsiteY4051"/>
                  </a:cxn>
                  <a:cxn ang="0">
                    <a:pos x="connsiteX4052" y="connsiteY4052"/>
                  </a:cxn>
                  <a:cxn ang="0">
                    <a:pos x="connsiteX4053" y="connsiteY4053"/>
                  </a:cxn>
                  <a:cxn ang="0">
                    <a:pos x="connsiteX4054" y="connsiteY4054"/>
                  </a:cxn>
                  <a:cxn ang="0">
                    <a:pos x="connsiteX4055" y="connsiteY4055"/>
                  </a:cxn>
                  <a:cxn ang="0">
                    <a:pos x="connsiteX4056" y="connsiteY4056"/>
                  </a:cxn>
                  <a:cxn ang="0">
                    <a:pos x="connsiteX4057" y="connsiteY4057"/>
                  </a:cxn>
                  <a:cxn ang="0">
                    <a:pos x="connsiteX4058" y="connsiteY4058"/>
                  </a:cxn>
                  <a:cxn ang="0">
                    <a:pos x="connsiteX4059" y="connsiteY4059"/>
                  </a:cxn>
                  <a:cxn ang="0">
                    <a:pos x="connsiteX4060" y="connsiteY4060"/>
                  </a:cxn>
                  <a:cxn ang="0">
                    <a:pos x="connsiteX4061" y="connsiteY4061"/>
                  </a:cxn>
                  <a:cxn ang="0">
                    <a:pos x="connsiteX4062" y="connsiteY4062"/>
                  </a:cxn>
                  <a:cxn ang="0">
                    <a:pos x="connsiteX4063" y="connsiteY4063"/>
                  </a:cxn>
                  <a:cxn ang="0">
                    <a:pos x="connsiteX4064" y="connsiteY4064"/>
                  </a:cxn>
                  <a:cxn ang="0">
                    <a:pos x="connsiteX4065" y="connsiteY4065"/>
                  </a:cxn>
                  <a:cxn ang="0">
                    <a:pos x="connsiteX4066" y="connsiteY4066"/>
                  </a:cxn>
                  <a:cxn ang="0">
                    <a:pos x="connsiteX4067" y="connsiteY4067"/>
                  </a:cxn>
                  <a:cxn ang="0">
                    <a:pos x="connsiteX4068" y="connsiteY4068"/>
                  </a:cxn>
                  <a:cxn ang="0">
                    <a:pos x="connsiteX4069" y="connsiteY4069"/>
                  </a:cxn>
                  <a:cxn ang="0">
                    <a:pos x="connsiteX4070" y="connsiteY4070"/>
                  </a:cxn>
                  <a:cxn ang="0">
                    <a:pos x="connsiteX4071" y="connsiteY4071"/>
                  </a:cxn>
                  <a:cxn ang="0">
                    <a:pos x="connsiteX4072" y="connsiteY4072"/>
                  </a:cxn>
                  <a:cxn ang="0">
                    <a:pos x="connsiteX4073" y="connsiteY4073"/>
                  </a:cxn>
                  <a:cxn ang="0">
                    <a:pos x="connsiteX4074" y="connsiteY4074"/>
                  </a:cxn>
                  <a:cxn ang="0">
                    <a:pos x="connsiteX4075" y="connsiteY4075"/>
                  </a:cxn>
                  <a:cxn ang="0">
                    <a:pos x="connsiteX4076" y="connsiteY4076"/>
                  </a:cxn>
                  <a:cxn ang="0">
                    <a:pos x="connsiteX4077" y="connsiteY4077"/>
                  </a:cxn>
                  <a:cxn ang="0">
                    <a:pos x="connsiteX4078" y="connsiteY4078"/>
                  </a:cxn>
                  <a:cxn ang="0">
                    <a:pos x="connsiteX4079" y="connsiteY4079"/>
                  </a:cxn>
                  <a:cxn ang="0">
                    <a:pos x="connsiteX4080" y="connsiteY4080"/>
                  </a:cxn>
                  <a:cxn ang="0">
                    <a:pos x="connsiteX4081" y="connsiteY4081"/>
                  </a:cxn>
                  <a:cxn ang="0">
                    <a:pos x="connsiteX4082" y="connsiteY4082"/>
                  </a:cxn>
                  <a:cxn ang="0">
                    <a:pos x="connsiteX4083" y="connsiteY4083"/>
                  </a:cxn>
                  <a:cxn ang="0">
                    <a:pos x="connsiteX4084" y="connsiteY4084"/>
                  </a:cxn>
                  <a:cxn ang="0">
                    <a:pos x="connsiteX4085" y="connsiteY4085"/>
                  </a:cxn>
                  <a:cxn ang="0">
                    <a:pos x="connsiteX4086" y="connsiteY4086"/>
                  </a:cxn>
                  <a:cxn ang="0">
                    <a:pos x="connsiteX4087" y="connsiteY4087"/>
                  </a:cxn>
                  <a:cxn ang="0">
                    <a:pos x="connsiteX4088" y="connsiteY4088"/>
                  </a:cxn>
                  <a:cxn ang="0">
                    <a:pos x="connsiteX4089" y="connsiteY4089"/>
                  </a:cxn>
                  <a:cxn ang="0">
                    <a:pos x="connsiteX4090" y="connsiteY4090"/>
                  </a:cxn>
                  <a:cxn ang="0">
                    <a:pos x="connsiteX4091" y="connsiteY4091"/>
                  </a:cxn>
                  <a:cxn ang="0">
                    <a:pos x="connsiteX4092" y="connsiteY4092"/>
                  </a:cxn>
                  <a:cxn ang="0">
                    <a:pos x="connsiteX4093" y="connsiteY4093"/>
                  </a:cxn>
                  <a:cxn ang="0">
                    <a:pos x="connsiteX4094" y="connsiteY4094"/>
                  </a:cxn>
                  <a:cxn ang="0">
                    <a:pos x="connsiteX4095" y="connsiteY4095"/>
                  </a:cxn>
                  <a:cxn ang="0">
                    <a:pos x="connsiteX4096" y="connsiteY4096"/>
                  </a:cxn>
                  <a:cxn ang="0">
                    <a:pos x="connsiteX4097" y="connsiteY4097"/>
                  </a:cxn>
                  <a:cxn ang="0">
                    <a:pos x="connsiteX4098" y="connsiteY4098"/>
                  </a:cxn>
                  <a:cxn ang="0">
                    <a:pos x="connsiteX4099" y="connsiteY4099"/>
                  </a:cxn>
                  <a:cxn ang="0">
                    <a:pos x="connsiteX4100" y="connsiteY4100"/>
                  </a:cxn>
                  <a:cxn ang="0">
                    <a:pos x="connsiteX4101" y="connsiteY4101"/>
                  </a:cxn>
                  <a:cxn ang="0">
                    <a:pos x="connsiteX4102" y="connsiteY4102"/>
                  </a:cxn>
                  <a:cxn ang="0">
                    <a:pos x="connsiteX4103" y="connsiteY4103"/>
                  </a:cxn>
                  <a:cxn ang="0">
                    <a:pos x="connsiteX4104" y="connsiteY4104"/>
                  </a:cxn>
                  <a:cxn ang="0">
                    <a:pos x="connsiteX4105" y="connsiteY4105"/>
                  </a:cxn>
                  <a:cxn ang="0">
                    <a:pos x="connsiteX4106" y="connsiteY4106"/>
                  </a:cxn>
                  <a:cxn ang="0">
                    <a:pos x="connsiteX4107" y="connsiteY4107"/>
                  </a:cxn>
                  <a:cxn ang="0">
                    <a:pos x="connsiteX4108" y="connsiteY4108"/>
                  </a:cxn>
                  <a:cxn ang="0">
                    <a:pos x="connsiteX4109" y="connsiteY4109"/>
                  </a:cxn>
                  <a:cxn ang="0">
                    <a:pos x="connsiteX4110" y="connsiteY4110"/>
                  </a:cxn>
                  <a:cxn ang="0">
                    <a:pos x="connsiteX4111" y="connsiteY4111"/>
                  </a:cxn>
                  <a:cxn ang="0">
                    <a:pos x="connsiteX4112" y="connsiteY4112"/>
                  </a:cxn>
                  <a:cxn ang="0">
                    <a:pos x="connsiteX4113" y="connsiteY4113"/>
                  </a:cxn>
                  <a:cxn ang="0">
                    <a:pos x="connsiteX4114" y="connsiteY4114"/>
                  </a:cxn>
                  <a:cxn ang="0">
                    <a:pos x="connsiteX4115" y="connsiteY4115"/>
                  </a:cxn>
                  <a:cxn ang="0">
                    <a:pos x="connsiteX4116" y="connsiteY4116"/>
                  </a:cxn>
                  <a:cxn ang="0">
                    <a:pos x="connsiteX4117" y="connsiteY4117"/>
                  </a:cxn>
                  <a:cxn ang="0">
                    <a:pos x="connsiteX4118" y="connsiteY4118"/>
                  </a:cxn>
                  <a:cxn ang="0">
                    <a:pos x="connsiteX4119" y="connsiteY4119"/>
                  </a:cxn>
                  <a:cxn ang="0">
                    <a:pos x="connsiteX4120" y="connsiteY4120"/>
                  </a:cxn>
                  <a:cxn ang="0">
                    <a:pos x="connsiteX4121" y="connsiteY4121"/>
                  </a:cxn>
                  <a:cxn ang="0">
                    <a:pos x="connsiteX4122" y="connsiteY4122"/>
                  </a:cxn>
                  <a:cxn ang="0">
                    <a:pos x="connsiteX4123" y="connsiteY4123"/>
                  </a:cxn>
                  <a:cxn ang="0">
                    <a:pos x="connsiteX4124" y="connsiteY4124"/>
                  </a:cxn>
                  <a:cxn ang="0">
                    <a:pos x="connsiteX4125" y="connsiteY4125"/>
                  </a:cxn>
                  <a:cxn ang="0">
                    <a:pos x="connsiteX4126" y="connsiteY4126"/>
                  </a:cxn>
                  <a:cxn ang="0">
                    <a:pos x="connsiteX4127" y="connsiteY4127"/>
                  </a:cxn>
                  <a:cxn ang="0">
                    <a:pos x="connsiteX4128" y="connsiteY4128"/>
                  </a:cxn>
                  <a:cxn ang="0">
                    <a:pos x="connsiteX4129" y="connsiteY4129"/>
                  </a:cxn>
                  <a:cxn ang="0">
                    <a:pos x="connsiteX4130" y="connsiteY4130"/>
                  </a:cxn>
                  <a:cxn ang="0">
                    <a:pos x="connsiteX4131" y="connsiteY4131"/>
                  </a:cxn>
                  <a:cxn ang="0">
                    <a:pos x="connsiteX4132" y="connsiteY4132"/>
                  </a:cxn>
                  <a:cxn ang="0">
                    <a:pos x="connsiteX4133" y="connsiteY4133"/>
                  </a:cxn>
                  <a:cxn ang="0">
                    <a:pos x="connsiteX4134" y="connsiteY4134"/>
                  </a:cxn>
                  <a:cxn ang="0">
                    <a:pos x="connsiteX4135" y="connsiteY4135"/>
                  </a:cxn>
                  <a:cxn ang="0">
                    <a:pos x="connsiteX4136" y="connsiteY4136"/>
                  </a:cxn>
                  <a:cxn ang="0">
                    <a:pos x="connsiteX4137" y="connsiteY4137"/>
                  </a:cxn>
                  <a:cxn ang="0">
                    <a:pos x="connsiteX4138" y="connsiteY4138"/>
                  </a:cxn>
                  <a:cxn ang="0">
                    <a:pos x="connsiteX4139" y="connsiteY4139"/>
                  </a:cxn>
                  <a:cxn ang="0">
                    <a:pos x="connsiteX4140" y="connsiteY4140"/>
                  </a:cxn>
                  <a:cxn ang="0">
                    <a:pos x="connsiteX4141" y="connsiteY4141"/>
                  </a:cxn>
                  <a:cxn ang="0">
                    <a:pos x="connsiteX4142" y="connsiteY4142"/>
                  </a:cxn>
                  <a:cxn ang="0">
                    <a:pos x="connsiteX4143" y="connsiteY4143"/>
                  </a:cxn>
                  <a:cxn ang="0">
                    <a:pos x="connsiteX4144" y="connsiteY4144"/>
                  </a:cxn>
                  <a:cxn ang="0">
                    <a:pos x="connsiteX4145" y="connsiteY4145"/>
                  </a:cxn>
                  <a:cxn ang="0">
                    <a:pos x="connsiteX4146" y="connsiteY4146"/>
                  </a:cxn>
                  <a:cxn ang="0">
                    <a:pos x="connsiteX4147" y="connsiteY4147"/>
                  </a:cxn>
                  <a:cxn ang="0">
                    <a:pos x="connsiteX4148" y="connsiteY4148"/>
                  </a:cxn>
                  <a:cxn ang="0">
                    <a:pos x="connsiteX4149" y="connsiteY4149"/>
                  </a:cxn>
                  <a:cxn ang="0">
                    <a:pos x="connsiteX4150" y="connsiteY4150"/>
                  </a:cxn>
                  <a:cxn ang="0">
                    <a:pos x="connsiteX4151" y="connsiteY4151"/>
                  </a:cxn>
                  <a:cxn ang="0">
                    <a:pos x="connsiteX4152" y="connsiteY4152"/>
                  </a:cxn>
                  <a:cxn ang="0">
                    <a:pos x="connsiteX4153" y="connsiteY4153"/>
                  </a:cxn>
                  <a:cxn ang="0">
                    <a:pos x="connsiteX4154" y="connsiteY4154"/>
                  </a:cxn>
                  <a:cxn ang="0">
                    <a:pos x="connsiteX4155" y="connsiteY4155"/>
                  </a:cxn>
                  <a:cxn ang="0">
                    <a:pos x="connsiteX4156" y="connsiteY4156"/>
                  </a:cxn>
                  <a:cxn ang="0">
                    <a:pos x="connsiteX4157" y="connsiteY4157"/>
                  </a:cxn>
                  <a:cxn ang="0">
                    <a:pos x="connsiteX4158" y="connsiteY4158"/>
                  </a:cxn>
                  <a:cxn ang="0">
                    <a:pos x="connsiteX4159" y="connsiteY4159"/>
                  </a:cxn>
                  <a:cxn ang="0">
                    <a:pos x="connsiteX4160" y="connsiteY4160"/>
                  </a:cxn>
                  <a:cxn ang="0">
                    <a:pos x="connsiteX4161" y="connsiteY4161"/>
                  </a:cxn>
                  <a:cxn ang="0">
                    <a:pos x="connsiteX4162" y="connsiteY4162"/>
                  </a:cxn>
                  <a:cxn ang="0">
                    <a:pos x="connsiteX4163" y="connsiteY4163"/>
                  </a:cxn>
                  <a:cxn ang="0">
                    <a:pos x="connsiteX4164" y="connsiteY4164"/>
                  </a:cxn>
                  <a:cxn ang="0">
                    <a:pos x="connsiteX4165" y="connsiteY4165"/>
                  </a:cxn>
                  <a:cxn ang="0">
                    <a:pos x="connsiteX4166" y="connsiteY4166"/>
                  </a:cxn>
                  <a:cxn ang="0">
                    <a:pos x="connsiteX4167" y="connsiteY4167"/>
                  </a:cxn>
                  <a:cxn ang="0">
                    <a:pos x="connsiteX4168" y="connsiteY4168"/>
                  </a:cxn>
                  <a:cxn ang="0">
                    <a:pos x="connsiteX4169" y="connsiteY4169"/>
                  </a:cxn>
                  <a:cxn ang="0">
                    <a:pos x="connsiteX4170" y="connsiteY4170"/>
                  </a:cxn>
                  <a:cxn ang="0">
                    <a:pos x="connsiteX4171" y="connsiteY4171"/>
                  </a:cxn>
                  <a:cxn ang="0">
                    <a:pos x="connsiteX4172" y="connsiteY4172"/>
                  </a:cxn>
                  <a:cxn ang="0">
                    <a:pos x="connsiteX4173" y="connsiteY4173"/>
                  </a:cxn>
                  <a:cxn ang="0">
                    <a:pos x="connsiteX4174" y="connsiteY4174"/>
                  </a:cxn>
                  <a:cxn ang="0">
                    <a:pos x="connsiteX4175" y="connsiteY4175"/>
                  </a:cxn>
                  <a:cxn ang="0">
                    <a:pos x="connsiteX4176" y="connsiteY4176"/>
                  </a:cxn>
                  <a:cxn ang="0">
                    <a:pos x="connsiteX4177" y="connsiteY4177"/>
                  </a:cxn>
                  <a:cxn ang="0">
                    <a:pos x="connsiteX4178" y="connsiteY4178"/>
                  </a:cxn>
                  <a:cxn ang="0">
                    <a:pos x="connsiteX4179" y="connsiteY4179"/>
                  </a:cxn>
                  <a:cxn ang="0">
                    <a:pos x="connsiteX4180" y="connsiteY4180"/>
                  </a:cxn>
                  <a:cxn ang="0">
                    <a:pos x="connsiteX4181" y="connsiteY4181"/>
                  </a:cxn>
                  <a:cxn ang="0">
                    <a:pos x="connsiteX4182" y="connsiteY4182"/>
                  </a:cxn>
                  <a:cxn ang="0">
                    <a:pos x="connsiteX4183" y="connsiteY4183"/>
                  </a:cxn>
                  <a:cxn ang="0">
                    <a:pos x="connsiteX4184" y="connsiteY4184"/>
                  </a:cxn>
                  <a:cxn ang="0">
                    <a:pos x="connsiteX4185" y="connsiteY4185"/>
                  </a:cxn>
                  <a:cxn ang="0">
                    <a:pos x="connsiteX4186" y="connsiteY4186"/>
                  </a:cxn>
                  <a:cxn ang="0">
                    <a:pos x="connsiteX4187" y="connsiteY4187"/>
                  </a:cxn>
                  <a:cxn ang="0">
                    <a:pos x="connsiteX4188" y="connsiteY4188"/>
                  </a:cxn>
                  <a:cxn ang="0">
                    <a:pos x="connsiteX4189" y="connsiteY4189"/>
                  </a:cxn>
                  <a:cxn ang="0">
                    <a:pos x="connsiteX4190" y="connsiteY4190"/>
                  </a:cxn>
                  <a:cxn ang="0">
                    <a:pos x="connsiteX4191" y="connsiteY4191"/>
                  </a:cxn>
                  <a:cxn ang="0">
                    <a:pos x="connsiteX4192" y="connsiteY4192"/>
                  </a:cxn>
                  <a:cxn ang="0">
                    <a:pos x="connsiteX4193" y="connsiteY4193"/>
                  </a:cxn>
                  <a:cxn ang="0">
                    <a:pos x="connsiteX4194" y="connsiteY4194"/>
                  </a:cxn>
                  <a:cxn ang="0">
                    <a:pos x="connsiteX4195" y="connsiteY4195"/>
                  </a:cxn>
                  <a:cxn ang="0">
                    <a:pos x="connsiteX4196" y="connsiteY4196"/>
                  </a:cxn>
                  <a:cxn ang="0">
                    <a:pos x="connsiteX4197" y="connsiteY4197"/>
                  </a:cxn>
                  <a:cxn ang="0">
                    <a:pos x="connsiteX4198" y="connsiteY4198"/>
                  </a:cxn>
                  <a:cxn ang="0">
                    <a:pos x="connsiteX4199" y="connsiteY4199"/>
                  </a:cxn>
                  <a:cxn ang="0">
                    <a:pos x="connsiteX4200" y="connsiteY4200"/>
                  </a:cxn>
                  <a:cxn ang="0">
                    <a:pos x="connsiteX4201" y="connsiteY4201"/>
                  </a:cxn>
                  <a:cxn ang="0">
                    <a:pos x="connsiteX4202" y="connsiteY4202"/>
                  </a:cxn>
                  <a:cxn ang="0">
                    <a:pos x="connsiteX4203" y="connsiteY4203"/>
                  </a:cxn>
                  <a:cxn ang="0">
                    <a:pos x="connsiteX4204" y="connsiteY4204"/>
                  </a:cxn>
                  <a:cxn ang="0">
                    <a:pos x="connsiteX4205" y="connsiteY4205"/>
                  </a:cxn>
                  <a:cxn ang="0">
                    <a:pos x="connsiteX4206" y="connsiteY4206"/>
                  </a:cxn>
                  <a:cxn ang="0">
                    <a:pos x="connsiteX4207" y="connsiteY4207"/>
                  </a:cxn>
                  <a:cxn ang="0">
                    <a:pos x="connsiteX4208" y="connsiteY4208"/>
                  </a:cxn>
                  <a:cxn ang="0">
                    <a:pos x="connsiteX4209" y="connsiteY4209"/>
                  </a:cxn>
                  <a:cxn ang="0">
                    <a:pos x="connsiteX4210" y="connsiteY4210"/>
                  </a:cxn>
                  <a:cxn ang="0">
                    <a:pos x="connsiteX4211" y="connsiteY4211"/>
                  </a:cxn>
                  <a:cxn ang="0">
                    <a:pos x="connsiteX4212" y="connsiteY4212"/>
                  </a:cxn>
                  <a:cxn ang="0">
                    <a:pos x="connsiteX4213" y="connsiteY4213"/>
                  </a:cxn>
                  <a:cxn ang="0">
                    <a:pos x="connsiteX4214" y="connsiteY4214"/>
                  </a:cxn>
                  <a:cxn ang="0">
                    <a:pos x="connsiteX4215" y="connsiteY4215"/>
                  </a:cxn>
                  <a:cxn ang="0">
                    <a:pos x="connsiteX4216" y="connsiteY4216"/>
                  </a:cxn>
                  <a:cxn ang="0">
                    <a:pos x="connsiteX4217" y="connsiteY4217"/>
                  </a:cxn>
                  <a:cxn ang="0">
                    <a:pos x="connsiteX4218" y="connsiteY4218"/>
                  </a:cxn>
                  <a:cxn ang="0">
                    <a:pos x="connsiteX4219" y="connsiteY4219"/>
                  </a:cxn>
                  <a:cxn ang="0">
                    <a:pos x="connsiteX4220" y="connsiteY4220"/>
                  </a:cxn>
                  <a:cxn ang="0">
                    <a:pos x="connsiteX4221" y="connsiteY4221"/>
                  </a:cxn>
                  <a:cxn ang="0">
                    <a:pos x="connsiteX4222" y="connsiteY4222"/>
                  </a:cxn>
                  <a:cxn ang="0">
                    <a:pos x="connsiteX4223" y="connsiteY4223"/>
                  </a:cxn>
                  <a:cxn ang="0">
                    <a:pos x="connsiteX4224" y="connsiteY4224"/>
                  </a:cxn>
                  <a:cxn ang="0">
                    <a:pos x="connsiteX4225" y="connsiteY4225"/>
                  </a:cxn>
                  <a:cxn ang="0">
                    <a:pos x="connsiteX4226" y="connsiteY4226"/>
                  </a:cxn>
                  <a:cxn ang="0">
                    <a:pos x="connsiteX4227" y="connsiteY4227"/>
                  </a:cxn>
                  <a:cxn ang="0">
                    <a:pos x="connsiteX4228" y="connsiteY4228"/>
                  </a:cxn>
                  <a:cxn ang="0">
                    <a:pos x="connsiteX4229" y="connsiteY4229"/>
                  </a:cxn>
                  <a:cxn ang="0">
                    <a:pos x="connsiteX4230" y="connsiteY4230"/>
                  </a:cxn>
                  <a:cxn ang="0">
                    <a:pos x="connsiteX4231" y="connsiteY4231"/>
                  </a:cxn>
                  <a:cxn ang="0">
                    <a:pos x="connsiteX4232" y="connsiteY4232"/>
                  </a:cxn>
                  <a:cxn ang="0">
                    <a:pos x="connsiteX4233" y="connsiteY4233"/>
                  </a:cxn>
                  <a:cxn ang="0">
                    <a:pos x="connsiteX4234" y="connsiteY4234"/>
                  </a:cxn>
                  <a:cxn ang="0">
                    <a:pos x="connsiteX4235" y="connsiteY4235"/>
                  </a:cxn>
                  <a:cxn ang="0">
                    <a:pos x="connsiteX4236" y="connsiteY4236"/>
                  </a:cxn>
                  <a:cxn ang="0">
                    <a:pos x="connsiteX4237" y="connsiteY4237"/>
                  </a:cxn>
                  <a:cxn ang="0">
                    <a:pos x="connsiteX4238" y="connsiteY4238"/>
                  </a:cxn>
                  <a:cxn ang="0">
                    <a:pos x="connsiteX4239" y="connsiteY4239"/>
                  </a:cxn>
                  <a:cxn ang="0">
                    <a:pos x="connsiteX4240" y="connsiteY4240"/>
                  </a:cxn>
                  <a:cxn ang="0">
                    <a:pos x="connsiteX4241" y="connsiteY4241"/>
                  </a:cxn>
                  <a:cxn ang="0">
                    <a:pos x="connsiteX4242" y="connsiteY4242"/>
                  </a:cxn>
                  <a:cxn ang="0">
                    <a:pos x="connsiteX4243" y="connsiteY4243"/>
                  </a:cxn>
                  <a:cxn ang="0">
                    <a:pos x="connsiteX4244" y="connsiteY4244"/>
                  </a:cxn>
                  <a:cxn ang="0">
                    <a:pos x="connsiteX4245" y="connsiteY4245"/>
                  </a:cxn>
                  <a:cxn ang="0">
                    <a:pos x="connsiteX4246" y="connsiteY4246"/>
                  </a:cxn>
                  <a:cxn ang="0">
                    <a:pos x="connsiteX4247" y="connsiteY4247"/>
                  </a:cxn>
                  <a:cxn ang="0">
                    <a:pos x="connsiteX4248" y="connsiteY4248"/>
                  </a:cxn>
                  <a:cxn ang="0">
                    <a:pos x="connsiteX4249" y="connsiteY4249"/>
                  </a:cxn>
                  <a:cxn ang="0">
                    <a:pos x="connsiteX4250" y="connsiteY4250"/>
                  </a:cxn>
                  <a:cxn ang="0">
                    <a:pos x="connsiteX4251" y="connsiteY4251"/>
                  </a:cxn>
                  <a:cxn ang="0">
                    <a:pos x="connsiteX4252" y="connsiteY4252"/>
                  </a:cxn>
                  <a:cxn ang="0">
                    <a:pos x="connsiteX4253" y="connsiteY4253"/>
                  </a:cxn>
                  <a:cxn ang="0">
                    <a:pos x="connsiteX4254" y="connsiteY4254"/>
                  </a:cxn>
                  <a:cxn ang="0">
                    <a:pos x="connsiteX4255" y="connsiteY4255"/>
                  </a:cxn>
                  <a:cxn ang="0">
                    <a:pos x="connsiteX4256" y="connsiteY4256"/>
                  </a:cxn>
                  <a:cxn ang="0">
                    <a:pos x="connsiteX4257" y="connsiteY4257"/>
                  </a:cxn>
                  <a:cxn ang="0">
                    <a:pos x="connsiteX4258" y="connsiteY4258"/>
                  </a:cxn>
                  <a:cxn ang="0">
                    <a:pos x="connsiteX4259" y="connsiteY4259"/>
                  </a:cxn>
                  <a:cxn ang="0">
                    <a:pos x="connsiteX4260" y="connsiteY4260"/>
                  </a:cxn>
                  <a:cxn ang="0">
                    <a:pos x="connsiteX4261" y="connsiteY4261"/>
                  </a:cxn>
                  <a:cxn ang="0">
                    <a:pos x="connsiteX4262" y="connsiteY4262"/>
                  </a:cxn>
                  <a:cxn ang="0">
                    <a:pos x="connsiteX4263" y="connsiteY4263"/>
                  </a:cxn>
                  <a:cxn ang="0">
                    <a:pos x="connsiteX4264" y="connsiteY4264"/>
                  </a:cxn>
                  <a:cxn ang="0">
                    <a:pos x="connsiteX4265" y="connsiteY4265"/>
                  </a:cxn>
                  <a:cxn ang="0">
                    <a:pos x="connsiteX4266" y="connsiteY4266"/>
                  </a:cxn>
                  <a:cxn ang="0">
                    <a:pos x="connsiteX4267" y="connsiteY4267"/>
                  </a:cxn>
                  <a:cxn ang="0">
                    <a:pos x="connsiteX4268" y="connsiteY4268"/>
                  </a:cxn>
                  <a:cxn ang="0">
                    <a:pos x="connsiteX4269" y="connsiteY4269"/>
                  </a:cxn>
                  <a:cxn ang="0">
                    <a:pos x="connsiteX4270" y="connsiteY4270"/>
                  </a:cxn>
                  <a:cxn ang="0">
                    <a:pos x="connsiteX4271" y="connsiteY4271"/>
                  </a:cxn>
                  <a:cxn ang="0">
                    <a:pos x="connsiteX4272" y="connsiteY4272"/>
                  </a:cxn>
                  <a:cxn ang="0">
                    <a:pos x="connsiteX4273" y="connsiteY4273"/>
                  </a:cxn>
                  <a:cxn ang="0">
                    <a:pos x="connsiteX4274" y="connsiteY4274"/>
                  </a:cxn>
                  <a:cxn ang="0">
                    <a:pos x="connsiteX4275" y="connsiteY4275"/>
                  </a:cxn>
                  <a:cxn ang="0">
                    <a:pos x="connsiteX4276" y="connsiteY4276"/>
                  </a:cxn>
                  <a:cxn ang="0">
                    <a:pos x="connsiteX4277" y="connsiteY4277"/>
                  </a:cxn>
                  <a:cxn ang="0">
                    <a:pos x="connsiteX4278" y="connsiteY4278"/>
                  </a:cxn>
                  <a:cxn ang="0">
                    <a:pos x="connsiteX4279" y="connsiteY4279"/>
                  </a:cxn>
                  <a:cxn ang="0">
                    <a:pos x="connsiteX4280" y="connsiteY4280"/>
                  </a:cxn>
                  <a:cxn ang="0">
                    <a:pos x="connsiteX4281" y="connsiteY4281"/>
                  </a:cxn>
                  <a:cxn ang="0">
                    <a:pos x="connsiteX4282" y="connsiteY4282"/>
                  </a:cxn>
                  <a:cxn ang="0">
                    <a:pos x="connsiteX4283" y="connsiteY4283"/>
                  </a:cxn>
                  <a:cxn ang="0">
                    <a:pos x="connsiteX4284" y="connsiteY4284"/>
                  </a:cxn>
                  <a:cxn ang="0">
                    <a:pos x="connsiteX4285" y="connsiteY4285"/>
                  </a:cxn>
                  <a:cxn ang="0">
                    <a:pos x="connsiteX4286" y="connsiteY4286"/>
                  </a:cxn>
                  <a:cxn ang="0">
                    <a:pos x="connsiteX4287" y="connsiteY4287"/>
                  </a:cxn>
                  <a:cxn ang="0">
                    <a:pos x="connsiteX4288" y="connsiteY4288"/>
                  </a:cxn>
                  <a:cxn ang="0">
                    <a:pos x="connsiteX4289" y="connsiteY4289"/>
                  </a:cxn>
                  <a:cxn ang="0">
                    <a:pos x="connsiteX4290" y="connsiteY4290"/>
                  </a:cxn>
                  <a:cxn ang="0">
                    <a:pos x="connsiteX4291" y="connsiteY4291"/>
                  </a:cxn>
                  <a:cxn ang="0">
                    <a:pos x="connsiteX4292" y="connsiteY4292"/>
                  </a:cxn>
                  <a:cxn ang="0">
                    <a:pos x="connsiteX4293" y="connsiteY4293"/>
                  </a:cxn>
                  <a:cxn ang="0">
                    <a:pos x="connsiteX4294" y="connsiteY4294"/>
                  </a:cxn>
                  <a:cxn ang="0">
                    <a:pos x="connsiteX4295" y="connsiteY4295"/>
                  </a:cxn>
                  <a:cxn ang="0">
                    <a:pos x="connsiteX4296" y="connsiteY4296"/>
                  </a:cxn>
                  <a:cxn ang="0">
                    <a:pos x="connsiteX4297" y="connsiteY4297"/>
                  </a:cxn>
                  <a:cxn ang="0">
                    <a:pos x="connsiteX4298" y="connsiteY4298"/>
                  </a:cxn>
                  <a:cxn ang="0">
                    <a:pos x="connsiteX4299" y="connsiteY4299"/>
                  </a:cxn>
                  <a:cxn ang="0">
                    <a:pos x="connsiteX4300" y="connsiteY4300"/>
                  </a:cxn>
                  <a:cxn ang="0">
                    <a:pos x="connsiteX4301" y="connsiteY4301"/>
                  </a:cxn>
                  <a:cxn ang="0">
                    <a:pos x="connsiteX4302" y="connsiteY4302"/>
                  </a:cxn>
                  <a:cxn ang="0">
                    <a:pos x="connsiteX4303" y="connsiteY4303"/>
                  </a:cxn>
                  <a:cxn ang="0">
                    <a:pos x="connsiteX4304" y="connsiteY4304"/>
                  </a:cxn>
                  <a:cxn ang="0">
                    <a:pos x="connsiteX4305" y="connsiteY4305"/>
                  </a:cxn>
                  <a:cxn ang="0">
                    <a:pos x="connsiteX4306" y="connsiteY4306"/>
                  </a:cxn>
                  <a:cxn ang="0">
                    <a:pos x="connsiteX4307" y="connsiteY4307"/>
                  </a:cxn>
                  <a:cxn ang="0">
                    <a:pos x="connsiteX4308" y="connsiteY4308"/>
                  </a:cxn>
                  <a:cxn ang="0">
                    <a:pos x="connsiteX4309" y="connsiteY4309"/>
                  </a:cxn>
                  <a:cxn ang="0">
                    <a:pos x="connsiteX4310" y="connsiteY4310"/>
                  </a:cxn>
                  <a:cxn ang="0">
                    <a:pos x="connsiteX4311" y="connsiteY4311"/>
                  </a:cxn>
                  <a:cxn ang="0">
                    <a:pos x="connsiteX4312" y="connsiteY4312"/>
                  </a:cxn>
                  <a:cxn ang="0">
                    <a:pos x="connsiteX4313" y="connsiteY4313"/>
                  </a:cxn>
                  <a:cxn ang="0">
                    <a:pos x="connsiteX4314" y="connsiteY4314"/>
                  </a:cxn>
                  <a:cxn ang="0">
                    <a:pos x="connsiteX4315" y="connsiteY4315"/>
                  </a:cxn>
                  <a:cxn ang="0">
                    <a:pos x="connsiteX4316" y="connsiteY4316"/>
                  </a:cxn>
                  <a:cxn ang="0">
                    <a:pos x="connsiteX4317" y="connsiteY4317"/>
                  </a:cxn>
                  <a:cxn ang="0">
                    <a:pos x="connsiteX4318" y="connsiteY4318"/>
                  </a:cxn>
                  <a:cxn ang="0">
                    <a:pos x="connsiteX4319" y="connsiteY4319"/>
                  </a:cxn>
                  <a:cxn ang="0">
                    <a:pos x="connsiteX4320" y="connsiteY4320"/>
                  </a:cxn>
                  <a:cxn ang="0">
                    <a:pos x="connsiteX4321" y="connsiteY4321"/>
                  </a:cxn>
                  <a:cxn ang="0">
                    <a:pos x="connsiteX4322" y="connsiteY4322"/>
                  </a:cxn>
                  <a:cxn ang="0">
                    <a:pos x="connsiteX4323" y="connsiteY4323"/>
                  </a:cxn>
                  <a:cxn ang="0">
                    <a:pos x="connsiteX4324" y="connsiteY4324"/>
                  </a:cxn>
                  <a:cxn ang="0">
                    <a:pos x="connsiteX4325" y="connsiteY4325"/>
                  </a:cxn>
                  <a:cxn ang="0">
                    <a:pos x="connsiteX4326" y="connsiteY4326"/>
                  </a:cxn>
                  <a:cxn ang="0">
                    <a:pos x="connsiteX4327" y="connsiteY4327"/>
                  </a:cxn>
                  <a:cxn ang="0">
                    <a:pos x="connsiteX4328" y="connsiteY4328"/>
                  </a:cxn>
                  <a:cxn ang="0">
                    <a:pos x="connsiteX4329" y="connsiteY4329"/>
                  </a:cxn>
                  <a:cxn ang="0">
                    <a:pos x="connsiteX4330" y="connsiteY4330"/>
                  </a:cxn>
                  <a:cxn ang="0">
                    <a:pos x="connsiteX4331" y="connsiteY4331"/>
                  </a:cxn>
                  <a:cxn ang="0">
                    <a:pos x="connsiteX4332" y="connsiteY4332"/>
                  </a:cxn>
                  <a:cxn ang="0">
                    <a:pos x="connsiteX4333" y="connsiteY4333"/>
                  </a:cxn>
                  <a:cxn ang="0">
                    <a:pos x="connsiteX4334" y="connsiteY4334"/>
                  </a:cxn>
                  <a:cxn ang="0">
                    <a:pos x="connsiteX4335" y="connsiteY4335"/>
                  </a:cxn>
                  <a:cxn ang="0">
                    <a:pos x="connsiteX4336" y="connsiteY4336"/>
                  </a:cxn>
                  <a:cxn ang="0">
                    <a:pos x="connsiteX4337" y="connsiteY4337"/>
                  </a:cxn>
                  <a:cxn ang="0">
                    <a:pos x="connsiteX4338" y="connsiteY4338"/>
                  </a:cxn>
                  <a:cxn ang="0">
                    <a:pos x="connsiteX4339" y="connsiteY4339"/>
                  </a:cxn>
                  <a:cxn ang="0">
                    <a:pos x="connsiteX4340" y="connsiteY4340"/>
                  </a:cxn>
                  <a:cxn ang="0">
                    <a:pos x="connsiteX4341" y="connsiteY4341"/>
                  </a:cxn>
                  <a:cxn ang="0">
                    <a:pos x="connsiteX4342" y="connsiteY4342"/>
                  </a:cxn>
                  <a:cxn ang="0">
                    <a:pos x="connsiteX4343" y="connsiteY4343"/>
                  </a:cxn>
                  <a:cxn ang="0">
                    <a:pos x="connsiteX4344" y="connsiteY4344"/>
                  </a:cxn>
                  <a:cxn ang="0">
                    <a:pos x="connsiteX4345" y="connsiteY4345"/>
                  </a:cxn>
                  <a:cxn ang="0">
                    <a:pos x="connsiteX4346" y="connsiteY4346"/>
                  </a:cxn>
                  <a:cxn ang="0">
                    <a:pos x="connsiteX4347" y="connsiteY4347"/>
                  </a:cxn>
                  <a:cxn ang="0">
                    <a:pos x="connsiteX4348" y="connsiteY4348"/>
                  </a:cxn>
                  <a:cxn ang="0">
                    <a:pos x="connsiteX4349" y="connsiteY4349"/>
                  </a:cxn>
                  <a:cxn ang="0">
                    <a:pos x="connsiteX4350" y="connsiteY4350"/>
                  </a:cxn>
                  <a:cxn ang="0">
                    <a:pos x="connsiteX4351" y="connsiteY4351"/>
                  </a:cxn>
                  <a:cxn ang="0">
                    <a:pos x="connsiteX4352" y="connsiteY4352"/>
                  </a:cxn>
                  <a:cxn ang="0">
                    <a:pos x="connsiteX4353" y="connsiteY4353"/>
                  </a:cxn>
                  <a:cxn ang="0">
                    <a:pos x="connsiteX4354" y="connsiteY4354"/>
                  </a:cxn>
                  <a:cxn ang="0">
                    <a:pos x="connsiteX4355" y="connsiteY4355"/>
                  </a:cxn>
                  <a:cxn ang="0">
                    <a:pos x="connsiteX4356" y="connsiteY4356"/>
                  </a:cxn>
                  <a:cxn ang="0">
                    <a:pos x="connsiteX4357" y="connsiteY4357"/>
                  </a:cxn>
                  <a:cxn ang="0">
                    <a:pos x="connsiteX4358" y="connsiteY4358"/>
                  </a:cxn>
                  <a:cxn ang="0">
                    <a:pos x="connsiteX4359" y="connsiteY4359"/>
                  </a:cxn>
                  <a:cxn ang="0">
                    <a:pos x="connsiteX4360" y="connsiteY4360"/>
                  </a:cxn>
                  <a:cxn ang="0">
                    <a:pos x="connsiteX4361" y="connsiteY4361"/>
                  </a:cxn>
                  <a:cxn ang="0">
                    <a:pos x="connsiteX4362" y="connsiteY4362"/>
                  </a:cxn>
                  <a:cxn ang="0">
                    <a:pos x="connsiteX4363" y="connsiteY4363"/>
                  </a:cxn>
                  <a:cxn ang="0">
                    <a:pos x="connsiteX4364" y="connsiteY4364"/>
                  </a:cxn>
                  <a:cxn ang="0">
                    <a:pos x="connsiteX4365" y="connsiteY4365"/>
                  </a:cxn>
                  <a:cxn ang="0">
                    <a:pos x="connsiteX4366" y="connsiteY4366"/>
                  </a:cxn>
                  <a:cxn ang="0">
                    <a:pos x="connsiteX4367" y="connsiteY4367"/>
                  </a:cxn>
                  <a:cxn ang="0">
                    <a:pos x="connsiteX4368" y="connsiteY4368"/>
                  </a:cxn>
                  <a:cxn ang="0">
                    <a:pos x="connsiteX4369" y="connsiteY4369"/>
                  </a:cxn>
                  <a:cxn ang="0">
                    <a:pos x="connsiteX4370" y="connsiteY4370"/>
                  </a:cxn>
                  <a:cxn ang="0">
                    <a:pos x="connsiteX4371" y="connsiteY4371"/>
                  </a:cxn>
                  <a:cxn ang="0">
                    <a:pos x="connsiteX4372" y="connsiteY4372"/>
                  </a:cxn>
                  <a:cxn ang="0">
                    <a:pos x="connsiteX4373" y="connsiteY4373"/>
                  </a:cxn>
                  <a:cxn ang="0">
                    <a:pos x="connsiteX4374" y="connsiteY4374"/>
                  </a:cxn>
                  <a:cxn ang="0">
                    <a:pos x="connsiteX4375" y="connsiteY4375"/>
                  </a:cxn>
                  <a:cxn ang="0">
                    <a:pos x="connsiteX4376" y="connsiteY4376"/>
                  </a:cxn>
                  <a:cxn ang="0">
                    <a:pos x="connsiteX4377" y="connsiteY4377"/>
                  </a:cxn>
                  <a:cxn ang="0">
                    <a:pos x="connsiteX4378" y="connsiteY4378"/>
                  </a:cxn>
                  <a:cxn ang="0">
                    <a:pos x="connsiteX4379" y="connsiteY4379"/>
                  </a:cxn>
                  <a:cxn ang="0">
                    <a:pos x="connsiteX4380" y="connsiteY4380"/>
                  </a:cxn>
                  <a:cxn ang="0">
                    <a:pos x="connsiteX4381" y="connsiteY4381"/>
                  </a:cxn>
                  <a:cxn ang="0">
                    <a:pos x="connsiteX4382" y="connsiteY4382"/>
                  </a:cxn>
                  <a:cxn ang="0">
                    <a:pos x="connsiteX4383" y="connsiteY4383"/>
                  </a:cxn>
                  <a:cxn ang="0">
                    <a:pos x="connsiteX4384" y="connsiteY4384"/>
                  </a:cxn>
                  <a:cxn ang="0">
                    <a:pos x="connsiteX4385" y="connsiteY4385"/>
                  </a:cxn>
                  <a:cxn ang="0">
                    <a:pos x="connsiteX4386" y="connsiteY4386"/>
                  </a:cxn>
                  <a:cxn ang="0">
                    <a:pos x="connsiteX4387" y="connsiteY4387"/>
                  </a:cxn>
                  <a:cxn ang="0">
                    <a:pos x="connsiteX4388" y="connsiteY4388"/>
                  </a:cxn>
                  <a:cxn ang="0">
                    <a:pos x="connsiteX4389" y="connsiteY4389"/>
                  </a:cxn>
                  <a:cxn ang="0">
                    <a:pos x="connsiteX4390" y="connsiteY4390"/>
                  </a:cxn>
                  <a:cxn ang="0">
                    <a:pos x="connsiteX4391" y="connsiteY4391"/>
                  </a:cxn>
                  <a:cxn ang="0">
                    <a:pos x="connsiteX4392" y="connsiteY4392"/>
                  </a:cxn>
                  <a:cxn ang="0">
                    <a:pos x="connsiteX4393" y="connsiteY4393"/>
                  </a:cxn>
                  <a:cxn ang="0">
                    <a:pos x="connsiteX4394" y="connsiteY4394"/>
                  </a:cxn>
                  <a:cxn ang="0">
                    <a:pos x="connsiteX4395" y="connsiteY4395"/>
                  </a:cxn>
                  <a:cxn ang="0">
                    <a:pos x="connsiteX4396" y="connsiteY4396"/>
                  </a:cxn>
                  <a:cxn ang="0">
                    <a:pos x="connsiteX4397" y="connsiteY4397"/>
                  </a:cxn>
                  <a:cxn ang="0">
                    <a:pos x="connsiteX4398" y="connsiteY4398"/>
                  </a:cxn>
                  <a:cxn ang="0">
                    <a:pos x="connsiteX4399" y="connsiteY4399"/>
                  </a:cxn>
                  <a:cxn ang="0">
                    <a:pos x="connsiteX4400" y="connsiteY4400"/>
                  </a:cxn>
                  <a:cxn ang="0">
                    <a:pos x="connsiteX4401" y="connsiteY4401"/>
                  </a:cxn>
                  <a:cxn ang="0">
                    <a:pos x="connsiteX4402" y="connsiteY4402"/>
                  </a:cxn>
                  <a:cxn ang="0">
                    <a:pos x="connsiteX4403" y="connsiteY4403"/>
                  </a:cxn>
                  <a:cxn ang="0">
                    <a:pos x="connsiteX4404" y="connsiteY4404"/>
                  </a:cxn>
                  <a:cxn ang="0">
                    <a:pos x="connsiteX4405" y="connsiteY4405"/>
                  </a:cxn>
                  <a:cxn ang="0">
                    <a:pos x="connsiteX4406" y="connsiteY4406"/>
                  </a:cxn>
                  <a:cxn ang="0">
                    <a:pos x="connsiteX4407" y="connsiteY4407"/>
                  </a:cxn>
                  <a:cxn ang="0">
                    <a:pos x="connsiteX4408" y="connsiteY4408"/>
                  </a:cxn>
                  <a:cxn ang="0">
                    <a:pos x="connsiteX4409" y="connsiteY4409"/>
                  </a:cxn>
                  <a:cxn ang="0">
                    <a:pos x="connsiteX4410" y="connsiteY4410"/>
                  </a:cxn>
                  <a:cxn ang="0">
                    <a:pos x="connsiteX4411" y="connsiteY4411"/>
                  </a:cxn>
                  <a:cxn ang="0">
                    <a:pos x="connsiteX4412" y="connsiteY4412"/>
                  </a:cxn>
                  <a:cxn ang="0">
                    <a:pos x="connsiteX4413" y="connsiteY4413"/>
                  </a:cxn>
                  <a:cxn ang="0">
                    <a:pos x="connsiteX4414" y="connsiteY4414"/>
                  </a:cxn>
                  <a:cxn ang="0">
                    <a:pos x="connsiteX4415" y="connsiteY4415"/>
                  </a:cxn>
                  <a:cxn ang="0">
                    <a:pos x="connsiteX4416" y="connsiteY4416"/>
                  </a:cxn>
                  <a:cxn ang="0">
                    <a:pos x="connsiteX4417" y="connsiteY4417"/>
                  </a:cxn>
                  <a:cxn ang="0">
                    <a:pos x="connsiteX4418" y="connsiteY4418"/>
                  </a:cxn>
                  <a:cxn ang="0">
                    <a:pos x="connsiteX4419" y="connsiteY4419"/>
                  </a:cxn>
                  <a:cxn ang="0">
                    <a:pos x="connsiteX4420" y="connsiteY4420"/>
                  </a:cxn>
                  <a:cxn ang="0">
                    <a:pos x="connsiteX4421" y="connsiteY4421"/>
                  </a:cxn>
                  <a:cxn ang="0">
                    <a:pos x="connsiteX4422" y="connsiteY4422"/>
                  </a:cxn>
                  <a:cxn ang="0">
                    <a:pos x="connsiteX4423" y="connsiteY4423"/>
                  </a:cxn>
                  <a:cxn ang="0">
                    <a:pos x="connsiteX4424" y="connsiteY4424"/>
                  </a:cxn>
                  <a:cxn ang="0">
                    <a:pos x="connsiteX4425" y="connsiteY4425"/>
                  </a:cxn>
                  <a:cxn ang="0">
                    <a:pos x="connsiteX4426" y="connsiteY4426"/>
                  </a:cxn>
                  <a:cxn ang="0">
                    <a:pos x="connsiteX4427" y="connsiteY4427"/>
                  </a:cxn>
                  <a:cxn ang="0">
                    <a:pos x="connsiteX4428" y="connsiteY4428"/>
                  </a:cxn>
                  <a:cxn ang="0">
                    <a:pos x="connsiteX4429" y="connsiteY4429"/>
                  </a:cxn>
                  <a:cxn ang="0">
                    <a:pos x="connsiteX4430" y="connsiteY4430"/>
                  </a:cxn>
                  <a:cxn ang="0">
                    <a:pos x="connsiteX4431" y="connsiteY4431"/>
                  </a:cxn>
                  <a:cxn ang="0">
                    <a:pos x="connsiteX4432" y="connsiteY4432"/>
                  </a:cxn>
                  <a:cxn ang="0">
                    <a:pos x="connsiteX4433" y="connsiteY4433"/>
                  </a:cxn>
                  <a:cxn ang="0">
                    <a:pos x="connsiteX4434" y="connsiteY4434"/>
                  </a:cxn>
                  <a:cxn ang="0">
                    <a:pos x="connsiteX4435" y="connsiteY4435"/>
                  </a:cxn>
                  <a:cxn ang="0">
                    <a:pos x="connsiteX4436" y="connsiteY4436"/>
                  </a:cxn>
                  <a:cxn ang="0">
                    <a:pos x="connsiteX4437" y="connsiteY4437"/>
                  </a:cxn>
                  <a:cxn ang="0">
                    <a:pos x="connsiteX4438" y="connsiteY4438"/>
                  </a:cxn>
                  <a:cxn ang="0">
                    <a:pos x="connsiteX4439" y="connsiteY4439"/>
                  </a:cxn>
                  <a:cxn ang="0">
                    <a:pos x="connsiteX4440" y="connsiteY4440"/>
                  </a:cxn>
                  <a:cxn ang="0">
                    <a:pos x="connsiteX4441" y="connsiteY4441"/>
                  </a:cxn>
                  <a:cxn ang="0">
                    <a:pos x="connsiteX4442" y="connsiteY4442"/>
                  </a:cxn>
                  <a:cxn ang="0">
                    <a:pos x="connsiteX4443" y="connsiteY4443"/>
                  </a:cxn>
                  <a:cxn ang="0">
                    <a:pos x="connsiteX4444" y="connsiteY4444"/>
                  </a:cxn>
                  <a:cxn ang="0">
                    <a:pos x="connsiteX4445" y="connsiteY4445"/>
                  </a:cxn>
                  <a:cxn ang="0">
                    <a:pos x="connsiteX4446" y="connsiteY4446"/>
                  </a:cxn>
                  <a:cxn ang="0">
                    <a:pos x="connsiteX4447" y="connsiteY4447"/>
                  </a:cxn>
                  <a:cxn ang="0">
                    <a:pos x="connsiteX4448" y="connsiteY4448"/>
                  </a:cxn>
                  <a:cxn ang="0">
                    <a:pos x="connsiteX4449" y="connsiteY4449"/>
                  </a:cxn>
                  <a:cxn ang="0">
                    <a:pos x="connsiteX4450" y="connsiteY4450"/>
                  </a:cxn>
                  <a:cxn ang="0">
                    <a:pos x="connsiteX4451" y="connsiteY4451"/>
                  </a:cxn>
                  <a:cxn ang="0">
                    <a:pos x="connsiteX4452" y="connsiteY4452"/>
                  </a:cxn>
                  <a:cxn ang="0">
                    <a:pos x="connsiteX4453" y="connsiteY4453"/>
                  </a:cxn>
                  <a:cxn ang="0">
                    <a:pos x="connsiteX4454" y="connsiteY4454"/>
                  </a:cxn>
                  <a:cxn ang="0">
                    <a:pos x="connsiteX4455" y="connsiteY4455"/>
                  </a:cxn>
                  <a:cxn ang="0">
                    <a:pos x="connsiteX4456" y="connsiteY4456"/>
                  </a:cxn>
                  <a:cxn ang="0">
                    <a:pos x="connsiteX4457" y="connsiteY4457"/>
                  </a:cxn>
                  <a:cxn ang="0">
                    <a:pos x="connsiteX4458" y="connsiteY4458"/>
                  </a:cxn>
                  <a:cxn ang="0">
                    <a:pos x="connsiteX4459" y="connsiteY4459"/>
                  </a:cxn>
                  <a:cxn ang="0">
                    <a:pos x="connsiteX4460" y="connsiteY4460"/>
                  </a:cxn>
                  <a:cxn ang="0">
                    <a:pos x="connsiteX4461" y="connsiteY4461"/>
                  </a:cxn>
                  <a:cxn ang="0">
                    <a:pos x="connsiteX4462" y="connsiteY4462"/>
                  </a:cxn>
                  <a:cxn ang="0">
                    <a:pos x="connsiteX4463" y="connsiteY4463"/>
                  </a:cxn>
                  <a:cxn ang="0">
                    <a:pos x="connsiteX4464" y="connsiteY4464"/>
                  </a:cxn>
                  <a:cxn ang="0">
                    <a:pos x="connsiteX4465" y="connsiteY4465"/>
                  </a:cxn>
                  <a:cxn ang="0">
                    <a:pos x="connsiteX4466" y="connsiteY4466"/>
                  </a:cxn>
                  <a:cxn ang="0">
                    <a:pos x="connsiteX4467" y="connsiteY4467"/>
                  </a:cxn>
                  <a:cxn ang="0">
                    <a:pos x="connsiteX4468" y="connsiteY4468"/>
                  </a:cxn>
                  <a:cxn ang="0">
                    <a:pos x="connsiteX4469" y="connsiteY4469"/>
                  </a:cxn>
                  <a:cxn ang="0">
                    <a:pos x="connsiteX4470" y="connsiteY4470"/>
                  </a:cxn>
                  <a:cxn ang="0">
                    <a:pos x="connsiteX4471" y="connsiteY4471"/>
                  </a:cxn>
                  <a:cxn ang="0">
                    <a:pos x="connsiteX4472" y="connsiteY4472"/>
                  </a:cxn>
                  <a:cxn ang="0">
                    <a:pos x="connsiteX4473" y="connsiteY4473"/>
                  </a:cxn>
                  <a:cxn ang="0">
                    <a:pos x="connsiteX4474" y="connsiteY4474"/>
                  </a:cxn>
                  <a:cxn ang="0">
                    <a:pos x="connsiteX4475" y="connsiteY4475"/>
                  </a:cxn>
                  <a:cxn ang="0">
                    <a:pos x="connsiteX4476" y="connsiteY4476"/>
                  </a:cxn>
                  <a:cxn ang="0">
                    <a:pos x="connsiteX4477" y="connsiteY4477"/>
                  </a:cxn>
                  <a:cxn ang="0">
                    <a:pos x="connsiteX4478" y="connsiteY4478"/>
                  </a:cxn>
                  <a:cxn ang="0">
                    <a:pos x="connsiteX4479" y="connsiteY4479"/>
                  </a:cxn>
                  <a:cxn ang="0">
                    <a:pos x="connsiteX4480" y="connsiteY4480"/>
                  </a:cxn>
                  <a:cxn ang="0">
                    <a:pos x="connsiteX4481" y="connsiteY4481"/>
                  </a:cxn>
                  <a:cxn ang="0">
                    <a:pos x="connsiteX4482" y="connsiteY4482"/>
                  </a:cxn>
                  <a:cxn ang="0">
                    <a:pos x="connsiteX4483" y="connsiteY4483"/>
                  </a:cxn>
                  <a:cxn ang="0">
                    <a:pos x="connsiteX4484" y="connsiteY4484"/>
                  </a:cxn>
                  <a:cxn ang="0">
                    <a:pos x="connsiteX4485" y="connsiteY4485"/>
                  </a:cxn>
                  <a:cxn ang="0">
                    <a:pos x="connsiteX4486" y="connsiteY4486"/>
                  </a:cxn>
                  <a:cxn ang="0">
                    <a:pos x="connsiteX4487" y="connsiteY4487"/>
                  </a:cxn>
                  <a:cxn ang="0">
                    <a:pos x="connsiteX4488" y="connsiteY4488"/>
                  </a:cxn>
                  <a:cxn ang="0">
                    <a:pos x="connsiteX4489" y="connsiteY4489"/>
                  </a:cxn>
                  <a:cxn ang="0">
                    <a:pos x="connsiteX4490" y="connsiteY4490"/>
                  </a:cxn>
                  <a:cxn ang="0">
                    <a:pos x="connsiteX4491" y="connsiteY4491"/>
                  </a:cxn>
                  <a:cxn ang="0">
                    <a:pos x="connsiteX4492" y="connsiteY4492"/>
                  </a:cxn>
                  <a:cxn ang="0">
                    <a:pos x="connsiteX4493" y="connsiteY4493"/>
                  </a:cxn>
                  <a:cxn ang="0">
                    <a:pos x="connsiteX4494" y="connsiteY4494"/>
                  </a:cxn>
                  <a:cxn ang="0">
                    <a:pos x="connsiteX4495" y="connsiteY4495"/>
                  </a:cxn>
                  <a:cxn ang="0">
                    <a:pos x="connsiteX4496" y="connsiteY4496"/>
                  </a:cxn>
                  <a:cxn ang="0">
                    <a:pos x="connsiteX4497" y="connsiteY4497"/>
                  </a:cxn>
                  <a:cxn ang="0">
                    <a:pos x="connsiteX4498" y="connsiteY4498"/>
                  </a:cxn>
                  <a:cxn ang="0">
                    <a:pos x="connsiteX4499" y="connsiteY4499"/>
                  </a:cxn>
                  <a:cxn ang="0">
                    <a:pos x="connsiteX4500" y="connsiteY4500"/>
                  </a:cxn>
                  <a:cxn ang="0">
                    <a:pos x="connsiteX4501" y="connsiteY4501"/>
                  </a:cxn>
                  <a:cxn ang="0">
                    <a:pos x="connsiteX4502" y="connsiteY4502"/>
                  </a:cxn>
                  <a:cxn ang="0">
                    <a:pos x="connsiteX4503" y="connsiteY4503"/>
                  </a:cxn>
                  <a:cxn ang="0">
                    <a:pos x="connsiteX4504" y="connsiteY4504"/>
                  </a:cxn>
                  <a:cxn ang="0">
                    <a:pos x="connsiteX4505" y="connsiteY4505"/>
                  </a:cxn>
                  <a:cxn ang="0">
                    <a:pos x="connsiteX4506" y="connsiteY4506"/>
                  </a:cxn>
                  <a:cxn ang="0">
                    <a:pos x="connsiteX4507" y="connsiteY4507"/>
                  </a:cxn>
                  <a:cxn ang="0">
                    <a:pos x="connsiteX4508" y="connsiteY4508"/>
                  </a:cxn>
                  <a:cxn ang="0">
                    <a:pos x="connsiteX4509" y="connsiteY4509"/>
                  </a:cxn>
                  <a:cxn ang="0">
                    <a:pos x="connsiteX4510" y="connsiteY4510"/>
                  </a:cxn>
                  <a:cxn ang="0">
                    <a:pos x="connsiteX4511" y="connsiteY4511"/>
                  </a:cxn>
                  <a:cxn ang="0">
                    <a:pos x="connsiteX4512" y="connsiteY4512"/>
                  </a:cxn>
                  <a:cxn ang="0">
                    <a:pos x="connsiteX4513" y="connsiteY4513"/>
                  </a:cxn>
                  <a:cxn ang="0">
                    <a:pos x="connsiteX4514" y="connsiteY4514"/>
                  </a:cxn>
                  <a:cxn ang="0">
                    <a:pos x="connsiteX4515" y="connsiteY4515"/>
                  </a:cxn>
                  <a:cxn ang="0">
                    <a:pos x="connsiteX4516" y="connsiteY4516"/>
                  </a:cxn>
                  <a:cxn ang="0">
                    <a:pos x="connsiteX4517" y="connsiteY4517"/>
                  </a:cxn>
                  <a:cxn ang="0">
                    <a:pos x="connsiteX4518" y="connsiteY4518"/>
                  </a:cxn>
                  <a:cxn ang="0">
                    <a:pos x="connsiteX4519" y="connsiteY4519"/>
                  </a:cxn>
                  <a:cxn ang="0">
                    <a:pos x="connsiteX4520" y="connsiteY4520"/>
                  </a:cxn>
                  <a:cxn ang="0">
                    <a:pos x="connsiteX4521" y="connsiteY4521"/>
                  </a:cxn>
                  <a:cxn ang="0">
                    <a:pos x="connsiteX4522" y="connsiteY4522"/>
                  </a:cxn>
                  <a:cxn ang="0">
                    <a:pos x="connsiteX4523" y="connsiteY4523"/>
                  </a:cxn>
                  <a:cxn ang="0">
                    <a:pos x="connsiteX4524" y="connsiteY4524"/>
                  </a:cxn>
                  <a:cxn ang="0">
                    <a:pos x="connsiteX4525" y="connsiteY4525"/>
                  </a:cxn>
                  <a:cxn ang="0">
                    <a:pos x="connsiteX4526" y="connsiteY4526"/>
                  </a:cxn>
                  <a:cxn ang="0">
                    <a:pos x="connsiteX4527" y="connsiteY4527"/>
                  </a:cxn>
                  <a:cxn ang="0">
                    <a:pos x="connsiteX4528" y="connsiteY4528"/>
                  </a:cxn>
                  <a:cxn ang="0">
                    <a:pos x="connsiteX4529" y="connsiteY4529"/>
                  </a:cxn>
                  <a:cxn ang="0">
                    <a:pos x="connsiteX4530" y="connsiteY4530"/>
                  </a:cxn>
                  <a:cxn ang="0">
                    <a:pos x="connsiteX4531" y="connsiteY4531"/>
                  </a:cxn>
                  <a:cxn ang="0">
                    <a:pos x="connsiteX4532" y="connsiteY4532"/>
                  </a:cxn>
                  <a:cxn ang="0">
                    <a:pos x="connsiteX4533" y="connsiteY4533"/>
                  </a:cxn>
                  <a:cxn ang="0">
                    <a:pos x="connsiteX4534" y="connsiteY4534"/>
                  </a:cxn>
                  <a:cxn ang="0">
                    <a:pos x="connsiteX4535" y="connsiteY4535"/>
                  </a:cxn>
                  <a:cxn ang="0">
                    <a:pos x="connsiteX4536" y="connsiteY4536"/>
                  </a:cxn>
                  <a:cxn ang="0">
                    <a:pos x="connsiteX4537" y="connsiteY4537"/>
                  </a:cxn>
                  <a:cxn ang="0">
                    <a:pos x="connsiteX4538" y="connsiteY4538"/>
                  </a:cxn>
                  <a:cxn ang="0">
                    <a:pos x="connsiteX4539" y="connsiteY4539"/>
                  </a:cxn>
                  <a:cxn ang="0">
                    <a:pos x="connsiteX4540" y="connsiteY4540"/>
                  </a:cxn>
                  <a:cxn ang="0">
                    <a:pos x="connsiteX4541" y="connsiteY4541"/>
                  </a:cxn>
                  <a:cxn ang="0">
                    <a:pos x="connsiteX4542" y="connsiteY4542"/>
                  </a:cxn>
                  <a:cxn ang="0">
                    <a:pos x="connsiteX4543" y="connsiteY4543"/>
                  </a:cxn>
                  <a:cxn ang="0">
                    <a:pos x="connsiteX4544" y="connsiteY4544"/>
                  </a:cxn>
                  <a:cxn ang="0">
                    <a:pos x="connsiteX4545" y="connsiteY4545"/>
                  </a:cxn>
                  <a:cxn ang="0">
                    <a:pos x="connsiteX4546" y="connsiteY4546"/>
                  </a:cxn>
                  <a:cxn ang="0">
                    <a:pos x="connsiteX4547" y="connsiteY4547"/>
                  </a:cxn>
                  <a:cxn ang="0">
                    <a:pos x="connsiteX4548" y="connsiteY4548"/>
                  </a:cxn>
                  <a:cxn ang="0">
                    <a:pos x="connsiteX4549" y="connsiteY4549"/>
                  </a:cxn>
                  <a:cxn ang="0">
                    <a:pos x="connsiteX4550" y="connsiteY4550"/>
                  </a:cxn>
                  <a:cxn ang="0">
                    <a:pos x="connsiteX4551" y="connsiteY4551"/>
                  </a:cxn>
                  <a:cxn ang="0">
                    <a:pos x="connsiteX4552" y="connsiteY4552"/>
                  </a:cxn>
                  <a:cxn ang="0">
                    <a:pos x="connsiteX4553" y="connsiteY4553"/>
                  </a:cxn>
                  <a:cxn ang="0">
                    <a:pos x="connsiteX4554" y="connsiteY4554"/>
                  </a:cxn>
                  <a:cxn ang="0">
                    <a:pos x="connsiteX4555" y="connsiteY4555"/>
                  </a:cxn>
                  <a:cxn ang="0">
                    <a:pos x="connsiteX4556" y="connsiteY4556"/>
                  </a:cxn>
                  <a:cxn ang="0">
                    <a:pos x="connsiteX4557" y="connsiteY4557"/>
                  </a:cxn>
                  <a:cxn ang="0">
                    <a:pos x="connsiteX4558" y="connsiteY4558"/>
                  </a:cxn>
                  <a:cxn ang="0">
                    <a:pos x="connsiteX4559" y="connsiteY4559"/>
                  </a:cxn>
                  <a:cxn ang="0">
                    <a:pos x="connsiteX4560" y="connsiteY4560"/>
                  </a:cxn>
                  <a:cxn ang="0">
                    <a:pos x="connsiteX4561" y="connsiteY4561"/>
                  </a:cxn>
                  <a:cxn ang="0">
                    <a:pos x="connsiteX4562" y="connsiteY4562"/>
                  </a:cxn>
                  <a:cxn ang="0">
                    <a:pos x="connsiteX4563" y="connsiteY4563"/>
                  </a:cxn>
                  <a:cxn ang="0">
                    <a:pos x="connsiteX4564" y="connsiteY4564"/>
                  </a:cxn>
                  <a:cxn ang="0">
                    <a:pos x="connsiteX4565" y="connsiteY4565"/>
                  </a:cxn>
                  <a:cxn ang="0">
                    <a:pos x="connsiteX4566" y="connsiteY4566"/>
                  </a:cxn>
                  <a:cxn ang="0">
                    <a:pos x="connsiteX4567" y="connsiteY4567"/>
                  </a:cxn>
                  <a:cxn ang="0">
                    <a:pos x="connsiteX4568" y="connsiteY4568"/>
                  </a:cxn>
                  <a:cxn ang="0">
                    <a:pos x="connsiteX4569" y="connsiteY4569"/>
                  </a:cxn>
                  <a:cxn ang="0">
                    <a:pos x="connsiteX4570" y="connsiteY4570"/>
                  </a:cxn>
                  <a:cxn ang="0">
                    <a:pos x="connsiteX4571" y="connsiteY4571"/>
                  </a:cxn>
                  <a:cxn ang="0">
                    <a:pos x="connsiteX4572" y="connsiteY4572"/>
                  </a:cxn>
                  <a:cxn ang="0">
                    <a:pos x="connsiteX4573" y="connsiteY4573"/>
                  </a:cxn>
                  <a:cxn ang="0">
                    <a:pos x="connsiteX4574" y="connsiteY4574"/>
                  </a:cxn>
                  <a:cxn ang="0">
                    <a:pos x="connsiteX4575" y="connsiteY4575"/>
                  </a:cxn>
                  <a:cxn ang="0">
                    <a:pos x="connsiteX4576" y="connsiteY4576"/>
                  </a:cxn>
                  <a:cxn ang="0">
                    <a:pos x="connsiteX4577" y="connsiteY4577"/>
                  </a:cxn>
                  <a:cxn ang="0">
                    <a:pos x="connsiteX4578" y="connsiteY4578"/>
                  </a:cxn>
                  <a:cxn ang="0">
                    <a:pos x="connsiteX4579" y="connsiteY4579"/>
                  </a:cxn>
                  <a:cxn ang="0">
                    <a:pos x="connsiteX4580" y="connsiteY4580"/>
                  </a:cxn>
                  <a:cxn ang="0">
                    <a:pos x="connsiteX4581" y="connsiteY4581"/>
                  </a:cxn>
                  <a:cxn ang="0">
                    <a:pos x="connsiteX4582" y="connsiteY4582"/>
                  </a:cxn>
                  <a:cxn ang="0">
                    <a:pos x="connsiteX4583" y="connsiteY4583"/>
                  </a:cxn>
                  <a:cxn ang="0">
                    <a:pos x="connsiteX4584" y="connsiteY4584"/>
                  </a:cxn>
                  <a:cxn ang="0">
                    <a:pos x="connsiteX4585" y="connsiteY4585"/>
                  </a:cxn>
                  <a:cxn ang="0">
                    <a:pos x="connsiteX4586" y="connsiteY4586"/>
                  </a:cxn>
                  <a:cxn ang="0">
                    <a:pos x="connsiteX4587" y="connsiteY4587"/>
                  </a:cxn>
                  <a:cxn ang="0">
                    <a:pos x="connsiteX4588" y="connsiteY4588"/>
                  </a:cxn>
                  <a:cxn ang="0">
                    <a:pos x="connsiteX4589" y="connsiteY4589"/>
                  </a:cxn>
                  <a:cxn ang="0">
                    <a:pos x="connsiteX4590" y="connsiteY4590"/>
                  </a:cxn>
                  <a:cxn ang="0">
                    <a:pos x="connsiteX4591" y="connsiteY4591"/>
                  </a:cxn>
                  <a:cxn ang="0">
                    <a:pos x="connsiteX4592" y="connsiteY4592"/>
                  </a:cxn>
                  <a:cxn ang="0">
                    <a:pos x="connsiteX4593" y="connsiteY4593"/>
                  </a:cxn>
                  <a:cxn ang="0">
                    <a:pos x="connsiteX4594" y="connsiteY4594"/>
                  </a:cxn>
                  <a:cxn ang="0">
                    <a:pos x="connsiteX4595" y="connsiteY4595"/>
                  </a:cxn>
                  <a:cxn ang="0">
                    <a:pos x="connsiteX4596" y="connsiteY4596"/>
                  </a:cxn>
                  <a:cxn ang="0">
                    <a:pos x="connsiteX4597" y="connsiteY4597"/>
                  </a:cxn>
                  <a:cxn ang="0">
                    <a:pos x="connsiteX4598" y="connsiteY4598"/>
                  </a:cxn>
                  <a:cxn ang="0">
                    <a:pos x="connsiteX4599" y="connsiteY4599"/>
                  </a:cxn>
                  <a:cxn ang="0">
                    <a:pos x="connsiteX4600" y="connsiteY4600"/>
                  </a:cxn>
                  <a:cxn ang="0">
                    <a:pos x="connsiteX4601" y="connsiteY4601"/>
                  </a:cxn>
                  <a:cxn ang="0">
                    <a:pos x="connsiteX4602" y="connsiteY4602"/>
                  </a:cxn>
                  <a:cxn ang="0">
                    <a:pos x="connsiteX4603" y="connsiteY4603"/>
                  </a:cxn>
                  <a:cxn ang="0">
                    <a:pos x="connsiteX4604" y="connsiteY4604"/>
                  </a:cxn>
                  <a:cxn ang="0">
                    <a:pos x="connsiteX4605" y="connsiteY4605"/>
                  </a:cxn>
                  <a:cxn ang="0">
                    <a:pos x="connsiteX4606" y="connsiteY4606"/>
                  </a:cxn>
                  <a:cxn ang="0">
                    <a:pos x="connsiteX4607" y="connsiteY4607"/>
                  </a:cxn>
                  <a:cxn ang="0">
                    <a:pos x="connsiteX4608" y="connsiteY4608"/>
                  </a:cxn>
                  <a:cxn ang="0">
                    <a:pos x="connsiteX4609" y="connsiteY4609"/>
                  </a:cxn>
                  <a:cxn ang="0">
                    <a:pos x="connsiteX4610" y="connsiteY4610"/>
                  </a:cxn>
                  <a:cxn ang="0">
                    <a:pos x="connsiteX4611" y="connsiteY4611"/>
                  </a:cxn>
                  <a:cxn ang="0">
                    <a:pos x="connsiteX4612" y="connsiteY4612"/>
                  </a:cxn>
                  <a:cxn ang="0">
                    <a:pos x="connsiteX4613" y="connsiteY4613"/>
                  </a:cxn>
                  <a:cxn ang="0">
                    <a:pos x="connsiteX4614" y="connsiteY4614"/>
                  </a:cxn>
                  <a:cxn ang="0">
                    <a:pos x="connsiteX4615" y="connsiteY4615"/>
                  </a:cxn>
                  <a:cxn ang="0">
                    <a:pos x="connsiteX4616" y="connsiteY4616"/>
                  </a:cxn>
                  <a:cxn ang="0">
                    <a:pos x="connsiteX4617" y="connsiteY4617"/>
                  </a:cxn>
                  <a:cxn ang="0">
                    <a:pos x="connsiteX4618" y="connsiteY4618"/>
                  </a:cxn>
                  <a:cxn ang="0">
                    <a:pos x="connsiteX4619" y="connsiteY4619"/>
                  </a:cxn>
                  <a:cxn ang="0">
                    <a:pos x="connsiteX4620" y="connsiteY4620"/>
                  </a:cxn>
                  <a:cxn ang="0">
                    <a:pos x="connsiteX4621" y="connsiteY4621"/>
                  </a:cxn>
                  <a:cxn ang="0">
                    <a:pos x="connsiteX4622" y="connsiteY4622"/>
                  </a:cxn>
                  <a:cxn ang="0">
                    <a:pos x="connsiteX4623" y="connsiteY4623"/>
                  </a:cxn>
                  <a:cxn ang="0">
                    <a:pos x="connsiteX4624" y="connsiteY4624"/>
                  </a:cxn>
                  <a:cxn ang="0">
                    <a:pos x="connsiteX4625" y="connsiteY4625"/>
                  </a:cxn>
                  <a:cxn ang="0">
                    <a:pos x="connsiteX4626" y="connsiteY4626"/>
                  </a:cxn>
                  <a:cxn ang="0">
                    <a:pos x="connsiteX4627" y="connsiteY4627"/>
                  </a:cxn>
                  <a:cxn ang="0">
                    <a:pos x="connsiteX4628" y="connsiteY4628"/>
                  </a:cxn>
                  <a:cxn ang="0">
                    <a:pos x="connsiteX4629" y="connsiteY4629"/>
                  </a:cxn>
                  <a:cxn ang="0">
                    <a:pos x="connsiteX4630" y="connsiteY4630"/>
                  </a:cxn>
                  <a:cxn ang="0">
                    <a:pos x="connsiteX4631" y="connsiteY4631"/>
                  </a:cxn>
                  <a:cxn ang="0">
                    <a:pos x="connsiteX4632" y="connsiteY4632"/>
                  </a:cxn>
                  <a:cxn ang="0">
                    <a:pos x="connsiteX4633" y="connsiteY4633"/>
                  </a:cxn>
                  <a:cxn ang="0">
                    <a:pos x="connsiteX4634" y="connsiteY4634"/>
                  </a:cxn>
                  <a:cxn ang="0">
                    <a:pos x="connsiteX4635" y="connsiteY4635"/>
                  </a:cxn>
                  <a:cxn ang="0">
                    <a:pos x="connsiteX4636" y="connsiteY4636"/>
                  </a:cxn>
                  <a:cxn ang="0">
                    <a:pos x="connsiteX4637" y="connsiteY4637"/>
                  </a:cxn>
                  <a:cxn ang="0">
                    <a:pos x="connsiteX4638" y="connsiteY4638"/>
                  </a:cxn>
                  <a:cxn ang="0">
                    <a:pos x="connsiteX4639" y="connsiteY4639"/>
                  </a:cxn>
                  <a:cxn ang="0">
                    <a:pos x="connsiteX4640" y="connsiteY4640"/>
                  </a:cxn>
                  <a:cxn ang="0">
                    <a:pos x="connsiteX4641" y="connsiteY4641"/>
                  </a:cxn>
                  <a:cxn ang="0">
                    <a:pos x="connsiteX4642" y="connsiteY4642"/>
                  </a:cxn>
                  <a:cxn ang="0">
                    <a:pos x="connsiteX4643" y="connsiteY4643"/>
                  </a:cxn>
                  <a:cxn ang="0">
                    <a:pos x="connsiteX4644" y="connsiteY4644"/>
                  </a:cxn>
                  <a:cxn ang="0">
                    <a:pos x="connsiteX4645" y="connsiteY4645"/>
                  </a:cxn>
                  <a:cxn ang="0">
                    <a:pos x="connsiteX4646" y="connsiteY4646"/>
                  </a:cxn>
                  <a:cxn ang="0">
                    <a:pos x="connsiteX4647" y="connsiteY4647"/>
                  </a:cxn>
                  <a:cxn ang="0">
                    <a:pos x="connsiteX4648" y="connsiteY4648"/>
                  </a:cxn>
                  <a:cxn ang="0">
                    <a:pos x="connsiteX4649" y="connsiteY4649"/>
                  </a:cxn>
                  <a:cxn ang="0">
                    <a:pos x="connsiteX4650" y="connsiteY4650"/>
                  </a:cxn>
                  <a:cxn ang="0">
                    <a:pos x="connsiteX4651" y="connsiteY4651"/>
                  </a:cxn>
                  <a:cxn ang="0">
                    <a:pos x="connsiteX4652" y="connsiteY4652"/>
                  </a:cxn>
                  <a:cxn ang="0">
                    <a:pos x="connsiteX4653" y="connsiteY4653"/>
                  </a:cxn>
                  <a:cxn ang="0">
                    <a:pos x="connsiteX4654" y="connsiteY4654"/>
                  </a:cxn>
                  <a:cxn ang="0">
                    <a:pos x="connsiteX4655" y="connsiteY4655"/>
                  </a:cxn>
                  <a:cxn ang="0">
                    <a:pos x="connsiteX4656" y="connsiteY4656"/>
                  </a:cxn>
                  <a:cxn ang="0">
                    <a:pos x="connsiteX4657" y="connsiteY4657"/>
                  </a:cxn>
                  <a:cxn ang="0">
                    <a:pos x="connsiteX4658" y="connsiteY4658"/>
                  </a:cxn>
                  <a:cxn ang="0">
                    <a:pos x="connsiteX4659" y="connsiteY4659"/>
                  </a:cxn>
                  <a:cxn ang="0">
                    <a:pos x="connsiteX4660" y="connsiteY4660"/>
                  </a:cxn>
                  <a:cxn ang="0">
                    <a:pos x="connsiteX4661" y="connsiteY4661"/>
                  </a:cxn>
                  <a:cxn ang="0">
                    <a:pos x="connsiteX4662" y="connsiteY4662"/>
                  </a:cxn>
                  <a:cxn ang="0">
                    <a:pos x="connsiteX4663" y="connsiteY4663"/>
                  </a:cxn>
                  <a:cxn ang="0">
                    <a:pos x="connsiteX4664" y="connsiteY4664"/>
                  </a:cxn>
                  <a:cxn ang="0">
                    <a:pos x="connsiteX4665" y="connsiteY4665"/>
                  </a:cxn>
                  <a:cxn ang="0">
                    <a:pos x="connsiteX4666" y="connsiteY4666"/>
                  </a:cxn>
                  <a:cxn ang="0">
                    <a:pos x="connsiteX4667" y="connsiteY4667"/>
                  </a:cxn>
                  <a:cxn ang="0">
                    <a:pos x="connsiteX4668" y="connsiteY4668"/>
                  </a:cxn>
                  <a:cxn ang="0">
                    <a:pos x="connsiteX4669" y="connsiteY4669"/>
                  </a:cxn>
                  <a:cxn ang="0">
                    <a:pos x="connsiteX4670" y="connsiteY4670"/>
                  </a:cxn>
                  <a:cxn ang="0">
                    <a:pos x="connsiteX4671" y="connsiteY4671"/>
                  </a:cxn>
                  <a:cxn ang="0">
                    <a:pos x="connsiteX4672" y="connsiteY4672"/>
                  </a:cxn>
                  <a:cxn ang="0">
                    <a:pos x="connsiteX4673" y="connsiteY4673"/>
                  </a:cxn>
                  <a:cxn ang="0">
                    <a:pos x="connsiteX4674" y="connsiteY4674"/>
                  </a:cxn>
                  <a:cxn ang="0">
                    <a:pos x="connsiteX4675" y="connsiteY4675"/>
                  </a:cxn>
                  <a:cxn ang="0">
                    <a:pos x="connsiteX4676" y="connsiteY4676"/>
                  </a:cxn>
                  <a:cxn ang="0">
                    <a:pos x="connsiteX4677" y="connsiteY4677"/>
                  </a:cxn>
                  <a:cxn ang="0">
                    <a:pos x="connsiteX4678" y="connsiteY4678"/>
                  </a:cxn>
                  <a:cxn ang="0">
                    <a:pos x="connsiteX4679" y="connsiteY4679"/>
                  </a:cxn>
                  <a:cxn ang="0">
                    <a:pos x="connsiteX4680" y="connsiteY4680"/>
                  </a:cxn>
                  <a:cxn ang="0">
                    <a:pos x="connsiteX4681" y="connsiteY4681"/>
                  </a:cxn>
                  <a:cxn ang="0">
                    <a:pos x="connsiteX4682" y="connsiteY4682"/>
                  </a:cxn>
                  <a:cxn ang="0">
                    <a:pos x="connsiteX4683" y="connsiteY4683"/>
                  </a:cxn>
                  <a:cxn ang="0">
                    <a:pos x="connsiteX4684" y="connsiteY4684"/>
                  </a:cxn>
                  <a:cxn ang="0">
                    <a:pos x="connsiteX4685" y="connsiteY4685"/>
                  </a:cxn>
                  <a:cxn ang="0">
                    <a:pos x="connsiteX4686" y="connsiteY4686"/>
                  </a:cxn>
                  <a:cxn ang="0">
                    <a:pos x="connsiteX4687" y="connsiteY4687"/>
                  </a:cxn>
                  <a:cxn ang="0">
                    <a:pos x="connsiteX4688" y="connsiteY4688"/>
                  </a:cxn>
                  <a:cxn ang="0">
                    <a:pos x="connsiteX4689" y="connsiteY4689"/>
                  </a:cxn>
                  <a:cxn ang="0">
                    <a:pos x="connsiteX4690" y="connsiteY4690"/>
                  </a:cxn>
                  <a:cxn ang="0">
                    <a:pos x="connsiteX4691" y="connsiteY4691"/>
                  </a:cxn>
                  <a:cxn ang="0">
                    <a:pos x="connsiteX4692" y="connsiteY4692"/>
                  </a:cxn>
                  <a:cxn ang="0">
                    <a:pos x="connsiteX4693" y="connsiteY4693"/>
                  </a:cxn>
                  <a:cxn ang="0">
                    <a:pos x="connsiteX4694" y="connsiteY4694"/>
                  </a:cxn>
                  <a:cxn ang="0">
                    <a:pos x="connsiteX4695" y="connsiteY4695"/>
                  </a:cxn>
                  <a:cxn ang="0">
                    <a:pos x="connsiteX4696" y="connsiteY4696"/>
                  </a:cxn>
                  <a:cxn ang="0">
                    <a:pos x="connsiteX4697" y="connsiteY4697"/>
                  </a:cxn>
                  <a:cxn ang="0">
                    <a:pos x="connsiteX4698" y="connsiteY4698"/>
                  </a:cxn>
                  <a:cxn ang="0">
                    <a:pos x="connsiteX4699" y="connsiteY4699"/>
                  </a:cxn>
                  <a:cxn ang="0">
                    <a:pos x="connsiteX4700" y="connsiteY4700"/>
                  </a:cxn>
                  <a:cxn ang="0">
                    <a:pos x="connsiteX4701" y="connsiteY4701"/>
                  </a:cxn>
                  <a:cxn ang="0">
                    <a:pos x="connsiteX4702" y="connsiteY4702"/>
                  </a:cxn>
                  <a:cxn ang="0">
                    <a:pos x="connsiteX4703" y="connsiteY4703"/>
                  </a:cxn>
                  <a:cxn ang="0">
                    <a:pos x="connsiteX4704" y="connsiteY4704"/>
                  </a:cxn>
                  <a:cxn ang="0">
                    <a:pos x="connsiteX4705" y="connsiteY4705"/>
                  </a:cxn>
                  <a:cxn ang="0">
                    <a:pos x="connsiteX4706" y="connsiteY4706"/>
                  </a:cxn>
                  <a:cxn ang="0">
                    <a:pos x="connsiteX4707" y="connsiteY4707"/>
                  </a:cxn>
                  <a:cxn ang="0">
                    <a:pos x="connsiteX4708" y="connsiteY4708"/>
                  </a:cxn>
                  <a:cxn ang="0">
                    <a:pos x="connsiteX4709" y="connsiteY4709"/>
                  </a:cxn>
                  <a:cxn ang="0">
                    <a:pos x="connsiteX4710" y="connsiteY4710"/>
                  </a:cxn>
                  <a:cxn ang="0">
                    <a:pos x="connsiteX4711" y="connsiteY4711"/>
                  </a:cxn>
                  <a:cxn ang="0">
                    <a:pos x="connsiteX4712" y="connsiteY4712"/>
                  </a:cxn>
                  <a:cxn ang="0">
                    <a:pos x="connsiteX4713" y="connsiteY4713"/>
                  </a:cxn>
                  <a:cxn ang="0">
                    <a:pos x="connsiteX4714" y="connsiteY4714"/>
                  </a:cxn>
                  <a:cxn ang="0">
                    <a:pos x="connsiteX4715" y="connsiteY4715"/>
                  </a:cxn>
                  <a:cxn ang="0">
                    <a:pos x="connsiteX4716" y="connsiteY4716"/>
                  </a:cxn>
                  <a:cxn ang="0">
                    <a:pos x="connsiteX4717" y="connsiteY4717"/>
                  </a:cxn>
                  <a:cxn ang="0">
                    <a:pos x="connsiteX4718" y="connsiteY4718"/>
                  </a:cxn>
                  <a:cxn ang="0">
                    <a:pos x="connsiteX4719" y="connsiteY4719"/>
                  </a:cxn>
                  <a:cxn ang="0">
                    <a:pos x="connsiteX4720" y="connsiteY4720"/>
                  </a:cxn>
                  <a:cxn ang="0">
                    <a:pos x="connsiteX4721" y="connsiteY4721"/>
                  </a:cxn>
                  <a:cxn ang="0">
                    <a:pos x="connsiteX4722" y="connsiteY4722"/>
                  </a:cxn>
                  <a:cxn ang="0">
                    <a:pos x="connsiteX4723" y="connsiteY4723"/>
                  </a:cxn>
                  <a:cxn ang="0">
                    <a:pos x="connsiteX4724" y="connsiteY4724"/>
                  </a:cxn>
                  <a:cxn ang="0">
                    <a:pos x="connsiteX4725" y="connsiteY4725"/>
                  </a:cxn>
                  <a:cxn ang="0">
                    <a:pos x="connsiteX4726" y="connsiteY4726"/>
                  </a:cxn>
                  <a:cxn ang="0">
                    <a:pos x="connsiteX4727" y="connsiteY4727"/>
                  </a:cxn>
                  <a:cxn ang="0">
                    <a:pos x="connsiteX4728" y="connsiteY4728"/>
                  </a:cxn>
                  <a:cxn ang="0">
                    <a:pos x="connsiteX4729" y="connsiteY4729"/>
                  </a:cxn>
                  <a:cxn ang="0">
                    <a:pos x="connsiteX4730" y="connsiteY4730"/>
                  </a:cxn>
                  <a:cxn ang="0">
                    <a:pos x="connsiteX4731" y="connsiteY4731"/>
                  </a:cxn>
                  <a:cxn ang="0">
                    <a:pos x="connsiteX4732" y="connsiteY4732"/>
                  </a:cxn>
                  <a:cxn ang="0">
                    <a:pos x="connsiteX4733" y="connsiteY4733"/>
                  </a:cxn>
                  <a:cxn ang="0">
                    <a:pos x="connsiteX4734" y="connsiteY4734"/>
                  </a:cxn>
                  <a:cxn ang="0">
                    <a:pos x="connsiteX4735" y="connsiteY4735"/>
                  </a:cxn>
                  <a:cxn ang="0">
                    <a:pos x="connsiteX4736" y="connsiteY4736"/>
                  </a:cxn>
                  <a:cxn ang="0">
                    <a:pos x="connsiteX4737" y="connsiteY4737"/>
                  </a:cxn>
                  <a:cxn ang="0">
                    <a:pos x="connsiteX4738" y="connsiteY4738"/>
                  </a:cxn>
                  <a:cxn ang="0">
                    <a:pos x="connsiteX4739" y="connsiteY4739"/>
                  </a:cxn>
                  <a:cxn ang="0">
                    <a:pos x="connsiteX4740" y="connsiteY4740"/>
                  </a:cxn>
                  <a:cxn ang="0">
                    <a:pos x="connsiteX4741" y="connsiteY4741"/>
                  </a:cxn>
                  <a:cxn ang="0">
                    <a:pos x="connsiteX4742" y="connsiteY4742"/>
                  </a:cxn>
                  <a:cxn ang="0">
                    <a:pos x="connsiteX4743" y="connsiteY4743"/>
                  </a:cxn>
                  <a:cxn ang="0">
                    <a:pos x="connsiteX4744" y="connsiteY4744"/>
                  </a:cxn>
                  <a:cxn ang="0">
                    <a:pos x="connsiteX4745" y="connsiteY4745"/>
                  </a:cxn>
                  <a:cxn ang="0">
                    <a:pos x="connsiteX4746" y="connsiteY4746"/>
                  </a:cxn>
                  <a:cxn ang="0">
                    <a:pos x="connsiteX4747" y="connsiteY4747"/>
                  </a:cxn>
                  <a:cxn ang="0">
                    <a:pos x="connsiteX4748" y="connsiteY4748"/>
                  </a:cxn>
                  <a:cxn ang="0">
                    <a:pos x="connsiteX4749" y="connsiteY4749"/>
                  </a:cxn>
                  <a:cxn ang="0">
                    <a:pos x="connsiteX4750" y="connsiteY4750"/>
                  </a:cxn>
                  <a:cxn ang="0">
                    <a:pos x="connsiteX4751" y="connsiteY4751"/>
                  </a:cxn>
                  <a:cxn ang="0">
                    <a:pos x="connsiteX4752" y="connsiteY4752"/>
                  </a:cxn>
                  <a:cxn ang="0">
                    <a:pos x="connsiteX4753" y="connsiteY4753"/>
                  </a:cxn>
                  <a:cxn ang="0">
                    <a:pos x="connsiteX4754" y="connsiteY4754"/>
                  </a:cxn>
                  <a:cxn ang="0">
                    <a:pos x="connsiteX4755" y="connsiteY4755"/>
                  </a:cxn>
                  <a:cxn ang="0">
                    <a:pos x="connsiteX4756" y="connsiteY4756"/>
                  </a:cxn>
                  <a:cxn ang="0">
                    <a:pos x="connsiteX4757" y="connsiteY4757"/>
                  </a:cxn>
                  <a:cxn ang="0">
                    <a:pos x="connsiteX4758" y="connsiteY4758"/>
                  </a:cxn>
                  <a:cxn ang="0">
                    <a:pos x="connsiteX4759" y="connsiteY4759"/>
                  </a:cxn>
                  <a:cxn ang="0">
                    <a:pos x="connsiteX4760" y="connsiteY4760"/>
                  </a:cxn>
                  <a:cxn ang="0">
                    <a:pos x="connsiteX4761" y="connsiteY4761"/>
                  </a:cxn>
                  <a:cxn ang="0">
                    <a:pos x="connsiteX4762" y="connsiteY4762"/>
                  </a:cxn>
                  <a:cxn ang="0">
                    <a:pos x="connsiteX4763" y="connsiteY4763"/>
                  </a:cxn>
                  <a:cxn ang="0">
                    <a:pos x="connsiteX4764" y="connsiteY4764"/>
                  </a:cxn>
                  <a:cxn ang="0">
                    <a:pos x="connsiteX4765" y="connsiteY4765"/>
                  </a:cxn>
                  <a:cxn ang="0">
                    <a:pos x="connsiteX4766" y="connsiteY4766"/>
                  </a:cxn>
                  <a:cxn ang="0">
                    <a:pos x="connsiteX4767" y="connsiteY4767"/>
                  </a:cxn>
                  <a:cxn ang="0">
                    <a:pos x="connsiteX4768" y="connsiteY4768"/>
                  </a:cxn>
                  <a:cxn ang="0">
                    <a:pos x="connsiteX4769" y="connsiteY4769"/>
                  </a:cxn>
                  <a:cxn ang="0">
                    <a:pos x="connsiteX4770" y="connsiteY4770"/>
                  </a:cxn>
                  <a:cxn ang="0">
                    <a:pos x="connsiteX4771" y="connsiteY4771"/>
                  </a:cxn>
                  <a:cxn ang="0">
                    <a:pos x="connsiteX4772" y="connsiteY4772"/>
                  </a:cxn>
                  <a:cxn ang="0">
                    <a:pos x="connsiteX4773" y="connsiteY4773"/>
                  </a:cxn>
                  <a:cxn ang="0">
                    <a:pos x="connsiteX4774" y="connsiteY4774"/>
                  </a:cxn>
                  <a:cxn ang="0">
                    <a:pos x="connsiteX4775" y="connsiteY4775"/>
                  </a:cxn>
                  <a:cxn ang="0">
                    <a:pos x="connsiteX4776" y="connsiteY4776"/>
                  </a:cxn>
                  <a:cxn ang="0">
                    <a:pos x="connsiteX4777" y="connsiteY4777"/>
                  </a:cxn>
                  <a:cxn ang="0">
                    <a:pos x="connsiteX4778" y="connsiteY4778"/>
                  </a:cxn>
                  <a:cxn ang="0">
                    <a:pos x="connsiteX4779" y="connsiteY4779"/>
                  </a:cxn>
                  <a:cxn ang="0">
                    <a:pos x="connsiteX4780" y="connsiteY4780"/>
                  </a:cxn>
                  <a:cxn ang="0">
                    <a:pos x="connsiteX4781" y="connsiteY4781"/>
                  </a:cxn>
                  <a:cxn ang="0">
                    <a:pos x="connsiteX4782" y="connsiteY4782"/>
                  </a:cxn>
                  <a:cxn ang="0">
                    <a:pos x="connsiteX4783" y="connsiteY4783"/>
                  </a:cxn>
                  <a:cxn ang="0">
                    <a:pos x="connsiteX4784" y="connsiteY4784"/>
                  </a:cxn>
                  <a:cxn ang="0">
                    <a:pos x="connsiteX4785" y="connsiteY4785"/>
                  </a:cxn>
                  <a:cxn ang="0">
                    <a:pos x="connsiteX4786" y="connsiteY4786"/>
                  </a:cxn>
                  <a:cxn ang="0">
                    <a:pos x="connsiteX4787" y="connsiteY4787"/>
                  </a:cxn>
                  <a:cxn ang="0">
                    <a:pos x="connsiteX4788" y="connsiteY4788"/>
                  </a:cxn>
                  <a:cxn ang="0">
                    <a:pos x="connsiteX4789" y="connsiteY4789"/>
                  </a:cxn>
                  <a:cxn ang="0">
                    <a:pos x="connsiteX4790" y="connsiteY4790"/>
                  </a:cxn>
                  <a:cxn ang="0">
                    <a:pos x="connsiteX4791" y="connsiteY4791"/>
                  </a:cxn>
                  <a:cxn ang="0">
                    <a:pos x="connsiteX4792" y="connsiteY4792"/>
                  </a:cxn>
                  <a:cxn ang="0">
                    <a:pos x="connsiteX4793" y="connsiteY4793"/>
                  </a:cxn>
                  <a:cxn ang="0">
                    <a:pos x="connsiteX4794" y="connsiteY4794"/>
                  </a:cxn>
                  <a:cxn ang="0">
                    <a:pos x="connsiteX4795" y="connsiteY4795"/>
                  </a:cxn>
                  <a:cxn ang="0">
                    <a:pos x="connsiteX4796" y="connsiteY4796"/>
                  </a:cxn>
                  <a:cxn ang="0">
                    <a:pos x="connsiteX4797" y="connsiteY4797"/>
                  </a:cxn>
                  <a:cxn ang="0">
                    <a:pos x="connsiteX4798" y="connsiteY4798"/>
                  </a:cxn>
                  <a:cxn ang="0">
                    <a:pos x="connsiteX4799" y="connsiteY4799"/>
                  </a:cxn>
                  <a:cxn ang="0">
                    <a:pos x="connsiteX4800" y="connsiteY4800"/>
                  </a:cxn>
                  <a:cxn ang="0">
                    <a:pos x="connsiteX4801" y="connsiteY4801"/>
                  </a:cxn>
                  <a:cxn ang="0">
                    <a:pos x="connsiteX4802" y="connsiteY4802"/>
                  </a:cxn>
                  <a:cxn ang="0">
                    <a:pos x="connsiteX4803" y="connsiteY4803"/>
                  </a:cxn>
                  <a:cxn ang="0">
                    <a:pos x="connsiteX4804" y="connsiteY4804"/>
                  </a:cxn>
                  <a:cxn ang="0">
                    <a:pos x="connsiteX4805" y="connsiteY4805"/>
                  </a:cxn>
                  <a:cxn ang="0">
                    <a:pos x="connsiteX4806" y="connsiteY4806"/>
                  </a:cxn>
                  <a:cxn ang="0">
                    <a:pos x="connsiteX4807" y="connsiteY4807"/>
                  </a:cxn>
                  <a:cxn ang="0">
                    <a:pos x="connsiteX4808" y="connsiteY4808"/>
                  </a:cxn>
                  <a:cxn ang="0">
                    <a:pos x="connsiteX4809" y="connsiteY4809"/>
                  </a:cxn>
                  <a:cxn ang="0">
                    <a:pos x="connsiteX4810" y="connsiteY4810"/>
                  </a:cxn>
                  <a:cxn ang="0">
                    <a:pos x="connsiteX4811" y="connsiteY4811"/>
                  </a:cxn>
                  <a:cxn ang="0">
                    <a:pos x="connsiteX4812" y="connsiteY4812"/>
                  </a:cxn>
                  <a:cxn ang="0">
                    <a:pos x="connsiteX4813" y="connsiteY4813"/>
                  </a:cxn>
                  <a:cxn ang="0">
                    <a:pos x="connsiteX4814" y="connsiteY4814"/>
                  </a:cxn>
                  <a:cxn ang="0">
                    <a:pos x="connsiteX4815" y="connsiteY4815"/>
                  </a:cxn>
                  <a:cxn ang="0">
                    <a:pos x="connsiteX4816" y="connsiteY4816"/>
                  </a:cxn>
                  <a:cxn ang="0">
                    <a:pos x="connsiteX4817" y="connsiteY4817"/>
                  </a:cxn>
                  <a:cxn ang="0">
                    <a:pos x="connsiteX4818" y="connsiteY4818"/>
                  </a:cxn>
                  <a:cxn ang="0">
                    <a:pos x="connsiteX4819" y="connsiteY4819"/>
                  </a:cxn>
                  <a:cxn ang="0">
                    <a:pos x="connsiteX4820" y="connsiteY4820"/>
                  </a:cxn>
                  <a:cxn ang="0">
                    <a:pos x="connsiteX4821" y="connsiteY4821"/>
                  </a:cxn>
                  <a:cxn ang="0">
                    <a:pos x="connsiteX4822" y="connsiteY4822"/>
                  </a:cxn>
                  <a:cxn ang="0">
                    <a:pos x="connsiteX4823" y="connsiteY4823"/>
                  </a:cxn>
                  <a:cxn ang="0">
                    <a:pos x="connsiteX4824" y="connsiteY4824"/>
                  </a:cxn>
                  <a:cxn ang="0">
                    <a:pos x="connsiteX4825" y="connsiteY4825"/>
                  </a:cxn>
                  <a:cxn ang="0">
                    <a:pos x="connsiteX4826" y="connsiteY4826"/>
                  </a:cxn>
                  <a:cxn ang="0">
                    <a:pos x="connsiteX4827" y="connsiteY4827"/>
                  </a:cxn>
                  <a:cxn ang="0">
                    <a:pos x="connsiteX4828" y="connsiteY4828"/>
                  </a:cxn>
                  <a:cxn ang="0">
                    <a:pos x="connsiteX4829" y="connsiteY4829"/>
                  </a:cxn>
                  <a:cxn ang="0">
                    <a:pos x="connsiteX4830" y="connsiteY4830"/>
                  </a:cxn>
                  <a:cxn ang="0">
                    <a:pos x="connsiteX4831" y="connsiteY4831"/>
                  </a:cxn>
                  <a:cxn ang="0">
                    <a:pos x="connsiteX4832" y="connsiteY4832"/>
                  </a:cxn>
                  <a:cxn ang="0">
                    <a:pos x="connsiteX4833" y="connsiteY4833"/>
                  </a:cxn>
                  <a:cxn ang="0">
                    <a:pos x="connsiteX4834" y="connsiteY4834"/>
                  </a:cxn>
                  <a:cxn ang="0">
                    <a:pos x="connsiteX4835" y="connsiteY4835"/>
                  </a:cxn>
                  <a:cxn ang="0">
                    <a:pos x="connsiteX4836" y="connsiteY4836"/>
                  </a:cxn>
                  <a:cxn ang="0">
                    <a:pos x="connsiteX4837" y="connsiteY4837"/>
                  </a:cxn>
                  <a:cxn ang="0">
                    <a:pos x="connsiteX4838" y="connsiteY4838"/>
                  </a:cxn>
                  <a:cxn ang="0">
                    <a:pos x="connsiteX4839" y="connsiteY4839"/>
                  </a:cxn>
                  <a:cxn ang="0">
                    <a:pos x="connsiteX4840" y="connsiteY4840"/>
                  </a:cxn>
                  <a:cxn ang="0">
                    <a:pos x="connsiteX4841" y="connsiteY4841"/>
                  </a:cxn>
                  <a:cxn ang="0">
                    <a:pos x="connsiteX4842" y="connsiteY4842"/>
                  </a:cxn>
                  <a:cxn ang="0">
                    <a:pos x="connsiteX4843" y="connsiteY4843"/>
                  </a:cxn>
                  <a:cxn ang="0">
                    <a:pos x="connsiteX4844" y="connsiteY4844"/>
                  </a:cxn>
                  <a:cxn ang="0">
                    <a:pos x="connsiteX4845" y="connsiteY4845"/>
                  </a:cxn>
                  <a:cxn ang="0">
                    <a:pos x="connsiteX4846" y="connsiteY4846"/>
                  </a:cxn>
                  <a:cxn ang="0">
                    <a:pos x="connsiteX4847" y="connsiteY4847"/>
                  </a:cxn>
                  <a:cxn ang="0">
                    <a:pos x="connsiteX4848" y="connsiteY4848"/>
                  </a:cxn>
                  <a:cxn ang="0">
                    <a:pos x="connsiteX4849" y="connsiteY4849"/>
                  </a:cxn>
                  <a:cxn ang="0">
                    <a:pos x="connsiteX4850" y="connsiteY4850"/>
                  </a:cxn>
                  <a:cxn ang="0">
                    <a:pos x="connsiteX4851" y="connsiteY4851"/>
                  </a:cxn>
                  <a:cxn ang="0">
                    <a:pos x="connsiteX4852" y="connsiteY4852"/>
                  </a:cxn>
                  <a:cxn ang="0">
                    <a:pos x="connsiteX4853" y="connsiteY4853"/>
                  </a:cxn>
                  <a:cxn ang="0">
                    <a:pos x="connsiteX4854" y="connsiteY4854"/>
                  </a:cxn>
                  <a:cxn ang="0">
                    <a:pos x="connsiteX4855" y="connsiteY4855"/>
                  </a:cxn>
                  <a:cxn ang="0">
                    <a:pos x="connsiteX4856" y="connsiteY4856"/>
                  </a:cxn>
                  <a:cxn ang="0">
                    <a:pos x="connsiteX4857" y="connsiteY4857"/>
                  </a:cxn>
                  <a:cxn ang="0">
                    <a:pos x="connsiteX4858" y="connsiteY4858"/>
                  </a:cxn>
                  <a:cxn ang="0">
                    <a:pos x="connsiteX4859" y="connsiteY4859"/>
                  </a:cxn>
                  <a:cxn ang="0">
                    <a:pos x="connsiteX4860" y="connsiteY4860"/>
                  </a:cxn>
                  <a:cxn ang="0">
                    <a:pos x="connsiteX4861" y="connsiteY4861"/>
                  </a:cxn>
                  <a:cxn ang="0">
                    <a:pos x="connsiteX4862" y="connsiteY4862"/>
                  </a:cxn>
                  <a:cxn ang="0">
                    <a:pos x="connsiteX4863" y="connsiteY4863"/>
                  </a:cxn>
                  <a:cxn ang="0">
                    <a:pos x="connsiteX4864" y="connsiteY4864"/>
                  </a:cxn>
                  <a:cxn ang="0">
                    <a:pos x="connsiteX4865" y="connsiteY4865"/>
                  </a:cxn>
                  <a:cxn ang="0">
                    <a:pos x="connsiteX4866" y="connsiteY4866"/>
                  </a:cxn>
                  <a:cxn ang="0">
                    <a:pos x="connsiteX4867" y="connsiteY4867"/>
                  </a:cxn>
                  <a:cxn ang="0">
                    <a:pos x="connsiteX4868" y="connsiteY4868"/>
                  </a:cxn>
                  <a:cxn ang="0">
                    <a:pos x="connsiteX4869" y="connsiteY4869"/>
                  </a:cxn>
                  <a:cxn ang="0">
                    <a:pos x="connsiteX4870" y="connsiteY4870"/>
                  </a:cxn>
                  <a:cxn ang="0">
                    <a:pos x="connsiteX4871" y="connsiteY4871"/>
                  </a:cxn>
                  <a:cxn ang="0">
                    <a:pos x="connsiteX4872" y="connsiteY4872"/>
                  </a:cxn>
                  <a:cxn ang="0">
                    <a:pos x="connsiteX4873" y="connsiteY4873"/>
                  </a:cxn>
                  <a:cxn ang="0">
                    <a:pos x="connsiteX4874" y="connsiteY4874"/>
                  </a:cxn>
                  <a:cxn ang="0">
                    <a:pos x="connsiteX4875" y="connsiteY4875"/>
                  </a:cxn>
                  <a:cxn ang="0">
                    <a:pos x="connsiteX4876" y="connsiteY4876"/>
                  </a:cxn>
                  <a:cxn ang="0">
                    <a:pos x="connsiteX4877" y="connsiteY4877"/>
                  </a:cxn>
                  <a:cxn ang="0">
                    <a:pos x="connsiteX4878" y="connsiteY4878"/>
                  </a:cxn>
                  <a:cxn ang="0">
                    <a:pos x="connsiteX4879" y="connsiteY4879"/>
                  </a:cxn>
                  <a:cxn ang="0">
                    <a:pos x="connsiteX4880" y="connsiteY4880"/>
                  </a:cxn>
                  <a:cxn ang="0">
                    <a:pos x="connsiteX4881" y="connsiteY4881"/>
                  </a:cxn>
                  <a:cxn ang="0">
                    <a:pos x="connsiteX4882" y="connsiteY4882"/>
                  </a:cxn>
                  <a:cxn ang="0">
                    <a:pos x="connsiteX4883" y="connsiteY4883"/>
                  </a:cxn>
                  <a:cxn ang="0">
                    <a:pos x="connsiteX4884" y="connsiteY4884"/>
                  </a:cxn>
                  <a:cxn ang="0">
                    <a:pos x="connsiteX4885" y="connsiteY4885"/>
                  </a:cxn>
                  <a:cxn ang="0">
                    <a:pos x="connsiteX4886" y="connsiteY4886"/>
                  </a:cxn>
                  <a:cxn ang="0">
                    <a:pos x="connsiteX4887" y="connsiteY4887"/>
                  </a:cxn>
                  <a:cxn ang="0">
                    <a:pos x="connsiteX4888" y="connsiteY4888"/>
                  </a:cxn>
                  <a:cxn ang="0">
                    <a:pos x="connsiteX4889" y="connsiteY4889"/>
                  </a:cxn>
                  <a:cxn ang="0">
                    <a:pos x="connsiteX4890" y="connsiteY4890"/>
                  </a:cxn>
                  <a:cxn ang="0">
                    <a:pos x="connsiteX4891" y="connsiteY4891"/>
                  </a:cxn>
                  <a:cxn ang="0">
                    <a:pos x="connsiteX4892" y="connsiteY4892"/>
                  </a:cxn>
                  <a:cxn ang="0">
                    <a:pos x="connsiteX4893" y="connsiteY4893"/>
                  </a:cxn>
                  <a:cxn ang="0">
                    <a:pos x="connsiteX4894" y="connsiteY4894"/>
                  </a:cxn>
                  <a:cxn ang="0">
                    <a:pos x="connsiteX4895" y="connsiteY4895"/>
                  </a:cxn>
                  <a:cxn ang="0">
                    <a:pos x="connsiteX4896" y="connsiteY4896"/>
                  </a:cxn>
                  <a:cxn ang="0">
                    <a:pos x="connsiteX4897" y="connsiteY4897"/>
                  </a:cxn>
                  <a:cxn ang="0">
                    <a:pos x="connsiteX4898" y="connsiteY4898"/>
                  </a:cxn>
                  <a:cxn ang="0">
                    <a:pos x="connsiteX4899" y="connsiteY4899"/>
                  </a:cxn>
                  <a:cxn ang="0">
                    <a:pos x="connsiteX4900" y="connsiteY4900"/>
                  </a:cxn>
                  <a:cxn ang="0">
                    <a:pos x="connsiteX4901" y="connsiteY4901"/>
                  </a:cxn>
                  <a:cxn ang="0">
                    <a:pos x="connsiteX4902" y="connsiteY4902"/>
                  </a:cxn>
                  <a:cxn ang="0">
                    <a:pos x="connsiteX4903" y="connsiteY4903"/>
                  </a:cxn>
                  <a:cxn ang="0">
                    <a:pos x="connsiteX4904" y="connsiteY4904"/>
                  </a:cxn>
                  <a:cxn ang="0">
                    <a:pos x="connsiteX4905" y="connsiteY4905"/>
                  </a:cxn>
                  <a:cxn ang="0">
                    <a:pos x="connsiteX4906" y="connsiteY4906"/>
                  </a:cxn>
                  <a:cxn ang="0">
                    <a:pos x="connsiteX4907" y="connsiteY4907"/>
                  </a:cxn>
                  <a:cxn ang="0">
                    <a:pos x="connsiteX4908" y="connsiteY4908"/>
                  </a:cxn>
                  <a:cxn ang="0">
                    <a:pos x="connsiteX4909" y="connsiteY4909"/>
                  </a:cxn>
                  <a:cxn ang="0">
                    <a:pos x="connsiteX4910" y="connsiteY4910"/>
                  </a:cxn>
                  <a:cxn ang="0">
                    <a:pos x="connsiteX4911" y="connsiteY4911"/>
                  </a:cxn>
                  <a:cxn ang="0">
                    <a:pos x="connsiteX4912" y="connsiteY4912"/>
                  </a:cxn>
                  <a:cxn ang="0">
                    <a:pos x="connsiteX4913" y="connsiteY4913"/>
                  </a:cxn>
                  <a:cxn ang="0">
                    <a:pos x="connsiteX4914" y="connsiteY4914"/>
                  </a:cxn>
                  <a:cxn ang="0">
                    <a:pos x="connsiteX4915" y="connsiteY4915"/>
                  </a:cxn>
                  <a:cxn ang="0">
                    <a:pos x="connsiteX4916" y="connsiteY4916"/>
                  </a:cxn>
                  <a:cxn ang="0">
                    <a:pos x="connsiteX4917" y="connsiteY4917"/>
                  </a:cxn>
                  <a:cxn ang="0">
                    <a:pos x="connsiteX4918" y="connsiteY4918"/>
                  </a:cxn>
                  <a:cxn ang="0">
                    <a:pos x="connsiteX4919" y="connsiteY4919"/>
                  </a:cxn>
                  <a:cxn ang="0">
                    <a:pos x="connsiteX4920" y="connsiteY4920"/>
                  </a:cxn>
                  <a:cxn ang="0">
                    <a:pos x="connsiteX4921" y="connsiteY4921"/>
                  </a:cxn>
                  <a:cxn ang="0">
                    <a:pos x="connsiteX4922" y="connsiteY4922"/>
                  </a:cxn>
                  <a:cxn ang="0">
                    <a:pos x="connsiteX4923" y="connsiteY4923"/>
                  </a:cxn>
                  <a:cxn ang="0">
                    <a:pos x="connsiteX4924" y="connsiteY4924"/>
                  </a:cxn>
                  <a:cxn ang="0">
                    <a:pos x="connsiteX4925" y="connsiteY4925"/>
                  </a:cxn>
                  <a:cxn ang="0">
                    <a:pos x="connsiteX4926" y="connsiteY4926"/>
                  </a:cxn>
                  <a:cxn ang="0">
                    <a:pos x="connsiteX4927" y="connsiteY4927"/>
                  </a:cxn>
                  <a:cxn ang="0">
                    <a:pos x="connsiteX4928" y="connsiteY4928"/>
                  </a:cxn>
                  <a:cxn ang="0">
                    <a:pos x="connsiteX4929" y="connsiteY4929"/>
                  </a:cxn>
                  <a:cxn ang="0">
                    <a:pos x="connsiteX4930" y="connsiteY4930"/>
                  </a:cxn>
                  <a:cxn ang="0">
                    <a:pos x="connsiteX4931" y="connsiteY4931"/>
                  </a:cxn>
                  <a:cxn ang="0">
                    <a:pos x="connsiteX4932" y="connsiteY4932"/>
                  </a:cxn>
                  <a:cxn ang="0">
                    <a:pos x="connsiteX4933" y="connsiteY4933"/>
                  </a:cxn>
                  <a:cxn ang="0">
                    <a:pos x="connsiteX4934" y="connsiteY4934"/>
                  </a:cxn>
                  <a:cxn ang="0">
                    <a:pos x="connsiteX4935" y="connsiteY4935"/>
                  </a:cxn>
                  <a:cxn ang="0">
                    <a:pos x="connsiteX4936" y="connsiteY4936"/>
                  </a:cxn>
                  <a:cxn ang="0">
                    <a:pos x="connsiteX4937" y="connsiteY4937"/>
                  </a:cxn>
                  <a:cxn ang="0">
                    <a:pos x="connsiteX4938" y="connsiteY4938"/>
                  </a:cxn>
                  <a:cxn ang="0">
                    <a:pos x="connsiteX4939" y="connsiteY4939"/>
                  </a:cxn>
                  <a:cxn ang="0">
                    <a:pos x="connsiteX4940" y="connsiteY4940"/>
                  </a:cxn>
                  <a:cxn ang="0">
                    <a:pos x="connsiteX4941" y="connsiteY4941"/>
                  </a:cxn>
                  <a:cxn ang="0">
                    <a:pos x="connsiteX4942" y="connsiteY4942"/>
                  </a:cxn>
                  <a:cxn ang="0">
                    <a:pos x="connsiteX4943" y="connsiteY4943"/>
                  </a:cxn>
                  <a:cxn ang="0">
                    <a:pos x="connsiteX4944" y="connsiteY4944"/>
                  </a:cxn>
                  <a:cxn ang="0">
                    <a:pos x="connsiteX4945" y="connsiteY4945"/>
                  </a:cxn>
                  <a:cxn ang="0">
                    <a:pos x="connsiteX4946" y="connsiteY4946"/>
                  </a:cxn>
                  <a:cxn ang="0">
                    <a:pos x="connsiteX4947" y="connsiteY4947"/>
                  </a:cxn>
                  <a:cxn ang="0">
                    <a:pos x="connsiteX4948" y="connsiteY4948"/>
                  </a:cxn>
                  <a:cxn ang="0">
                    <a:pos x="connsiteX4949" y="connsiteY4949"/>
                  </a:cxn>
                  <a:cxn ang="0">
                    <a:pos x="connsiteX4950" y="connsiteY4950"/>
                  </a:cxn>
                  <a:cxn ang="0">
                    <a:pos x="connsiteX4951" y="connsiteY4951"/>
                  </a:cxn>
                  <a:cxn ang="0">
                    <a:pos x="connsiteX4952" y="connsiteY4952"/>
                  </a:cxn>
                  <a:cxn ang="0">
                    <a:pos x="connsiteX4953" y="connsiteY4953"/>
                  </a:cxn>
                  <a:cxn ang="0">
                    <a:pos x="connsiteX4954" y="connsiteY4954"/>
                  </a:cxn>
                  <a:cxn ang="0">
                    <a:pos x="connsiteX4955" y="connsiteY4955"/>
                  </a:cxn>
                  <a:cxn ang="0">
                    <a:pos x="connsiteX4956" y="connsiteY4956"/>
                  </a:cxn>
                  <a:cxn ang="0">
                    <a:pos x="connsiteX4957" y="connsiteY4957"/>
                  </a:cxn>
                  <a:cxn ang="0">
                    <a:pos x="connsiteX4958" y="connsiteY4958"/>
                  </a:cxn>
                  <a:cxn ang="0">
                    <a:pos x="connsiteX4959" y="connsiteY4959"/>
                  </a:cxn>
                  <a:cxn ang="0">
                    <a:pos x="connsiteX4960" y="connsiteY4960"/>
                  </a:cxn>
                  <a:cxn ang="0">
                    <a:pos x="connsiteX4961" y="connsiteY4961"/>
                  </a:cxn>
                  <a:cxn ang="0">
                    <a:pos x="connsiteX4962" y="connsiteY4962"/>
                  </a:cxn>
                  <a:cxn ang="0">
                    <a:pos x="connsiteX4963" y="connsiteY4963"/>
                  </a:cxn>
                  <a:cxn ang="0">
                    <a:pos x="connsiteX4964" y="connsiteY4964"/>
                  </a:cxn>
                  <a:cxn ang="0">
                    <a:pos x="connsiteX4965" y="connsiteY4965"/>
                  </a:cxn>
                  <a:cxn ang="0">
                    <a:pos x="connsiteX4966" y="connsiteY4966"/>
                  </a:cxn>
                  <a:cxn ang="0">
                    <a:pos x="connsiteX4967" y="connsiteY4967"/>
                  </a:cxn>
                  <a:cxn ang="0">
                    <a:pos x="connsiteX4968" y="connsiteY4968"/>
                  </a:cxn>
                  <a:cxn ang="0">
                    <a:pos x="connsiteX4969" y="connsiteY4969"/>
                  </a:cxn>
                  <a:cxn ang="0">
                    <a:pos x="connsiteX4970" y="connsiteY4970"/>
                  </a:cxn>
                  <a:cxn ang="0">
                    <a:pos x="connsiteX4971" y="connsiteY4971"/>
                  </a:cxn>
                  <a:cxn ang="0">
                    <a:pos x="connsiteX4972" y="connsiteY4972"/>
                  </a:cxn>
                  <a:cxn ang="0">
                    <a:pos x="connsiteX4973" y="connsiteY4973"/>
                  </a:cxn>
                  <a:cxn ang="0">
                    <a:pos x="connsiteX4974" y="connsiteY4974"/>
                  </a:cxn>
                  <a:cxn ang="0">
                    <a:pos x="connsiteX4975" y="connsiteY4975"/>
                  </a:cxn>
                  <a:cxn ang="0">
                    <a:pos x="connsiteX4976" y="connsiteY4976"/>
                  </a:cxn>
                  <a:cxn ang="0">
                    <a:pos x="connsiteX4977" y="connsiteY4977"/>
                  </a:cxn>
                  <a:cxn ang="0">
                    <a:pos x="connsiteX4978" y="connsiteY4978"/>
                  </a:cxn>
                  <a:cxn ang="0">
                    <a:pos x="connsiteX4979" y="connsiteY4979"/>
                  </a:cxn>
                  <a:cxn ang="0">
                    <a:pos x="connsiteX4980" y="connsiteY4980"/>
                  </a:cxn>
                  <a:cxn ang="0">
                    <a:pos x="connsiteX4981" y="connsiteY4981"/>
                  </a:cxn>
                  <a:cxn ang="0">
                    <a:pos x="connsiteX4982" y="connsiteY4982"/>
                  </a:cxn>
                  <a:cxn ang="0">
                    <a:pos x="connsiteX4983" y="connsiteY4983"/>
                  </a:cxn>
                  <a:cxn ang="0">
                    <a:pos x="connsiteX4984" y="connsiteY4984"/>
                  </a:cxn>
                  <a:cxn ang="0">
                    <a:pos x="connsiteX4985" y="connsiteY4985"/>
                  </a:cxn>
                  <a:cxn ang="0">
                    <a:pos x="connsiteX4986" y="connsiteY4986"/>
                  </a:cxn>
                  <a:cxn ang="0">
                    <a:pos x="connsiteX4987" y="connsiteY4987"/>
                  </a:cxn>
                  <a:cxn ang="0">
                    <a:pos x="connsiteX4988" y="connsiteY4988"/>
                  </a:cxn>
                  <a:cxn ang="0">
                    <a:pos x="connsiteX4989" y="connsiteY4989"/>
                  </a:cxn>
                  <a:cxn ang="0">
                    <a:pos x="connsiteX4990" y="connsiteY4990"/>
                  </a:cxn>
                  <a:cxn ang="0">
                    <a:pos x="connsiteX4991" y="connsiteY4991"/>
                  </a:cxn>
                  <a:cxn ang="0">
                    <a:pos x="connsiteX4992" y="connsiteY4992"/>
                  </a:cxn>
                  <a:cxn ang="0">
                    <a:pos x="connsiteX4993" y="connsiteY4993"/>
                  </a:cxn>
                  <a:cxn ang="0">
                    <a:pos x="connsiteX4994" y="connsiteY4994"/>
                  </a:cxn>
                  <a:cxn ang="0">
                    <a:pos x="connsiteX4995" y="connsiteY4995"/>
                  </a:cxn>
                  <a:cxn ang="0">
                    <a:pos x="connsiteX4996" y="connsiteY4996"/>
                  </a:cxn>
                  <a:cxn ang="0">
                    <a:pos x="connsiteX4997" y="connsiteY4997"/>
                  </a:cxn>
                  <a:cxn ang="0">
                    <a:pos x="connsiteX4998" y="connsiteY4998"/>
                  </a:cxn>
                  <a:cxn ang="0">
                    <a:pos x="connsiteX4999" y="connsiteY4999"/>
                  </a:cxn>
                  <a:cxn ang="0">
                    <a:pos x="connsiteX5000" y="connsiteY5000"/>
                  </a:cxn>
                  <a:cxn ang="0">
                    <a:pos x="connsiteX5001" y="connsiteY5001"/>
                  </a:cxn>
                  <a:cxn ang="0">
                    <a:pos x="connsiteX5002" y="connsiteY5002"/>
                  </a:cxn>
                  <a:cxn ang="0">
                    <a:pos x="connsiteX5003" y="connsiteY5003"/>
                  </a:cxn>
                  <a:cxn ang="0">
                    <a:pos x="connsiteX5004" y="connsiteY5004"/>
                  </a:cxn>
                  <a:cxn ang="0">
                    <a:pos x="connsiteX5005" y="connsiteY5005"/>
                  </a:cxn>
                  <a:cxn ang="0">
                    <a:pos x="connsiteX5006" y="connsiteY5006"/>
                  </a:cxn>
                  <a:cxn ang="0">
                    <a:pos x="connsiteX5007" y="connsiteY5007"/>
                  </a:cxn>
                  <a:cxn ang="0">
                    <a:pos x="connsiteX5008" y="connsiteY5008"/>
                  </a:cxn>
                  <a:cxn ang="0">
                    <a:pos x="connsiteX5009" y="connsiteY5009"/>
                  </a:cxn>
                  <a:cxn ang="0">
                    <a:pos x="connsiteX5010" y="connsiteY5010"/>
                  </a:cxn>
                  <a:cxn ang="0">
                    <a:pos x="connsiteX5011" y="connsiteY5011"/>
                  </a:cxn>
                  <a:cxn ang="0">
                    <a:pos x="connsiteX5012" y="connsiteY5012"/>
                  </a:cxn>
                  <a:cxn ang="0">
                    <a:pos x="connsiteX5013" y="connsiteY5013"/>
                  </a:cxn>
                  <a:cxn ang="0">
                    <a:pos x="connsiteX5014" y="connsiteY5014"/>
                  </a:cxn>
                  <a:cxn ang="0">
                    <a:pos x="connsiteX5015" y="connsiteY5015"/>
                  </a:cxn>
                  <a:cxn ang="0">
                    <a:pos x="connsiteX5016" y="connsiteY5016"/>
                  </a:cxn>
                  <a:cxn ang="0">
                    <a:pos x="connsiteX5017" y="connsiteY5017"/>
                  </a:cxn>
                  <a:cxn ang="0">
                    <a:pos x="connsiteX5018" y="connsiteY5018"/>
                  </a:cxn>
                  <a:cxn ang="0">
                    <a:pos x="connsiteX5019" y="connsiteY5019"/>
                  </a:cxn>
                  <a:cxn ang="0">
                    <a:pos x="connsiteX5020" y="connsiteY5020"/>
                  </a:cxn>
                  <a:cxn ang="0">
                    <a:pos x="connsiteX5021" y="connsiteY5021"/>
                  </a:cxn>
                  <a:cxn ang="0">
                    <a:pos x="connsiteX5022" y="connsiteY5022"/>
                  </a:cxn>
                  <a:cxn ang="0">
                    <a:pos x="connsiteX5023" y="connsiteY5023"/>
                  </a:cxn>
                  <a:cxn ang="0">
                    <a:pos x="connsiteX5024" y="connsiteY5024"/>
                  </a:cxn>
                  <a:cxn ang="0">
                    <a:pos x="connsiteX5025" y="connsiteY5025"/>
                  </a:cxn>
                  <a:cxn ang="0">
                    <a:pos x="connsiteX5026" y="connsiteY5026"/>
                  </a:cxn>
                  <a:cxn ang="0">
                    <a:pos x="connsiteX5027" y="connsiteY5027"/>
                  </a:cxn>
                  <a:cxn ang="0">
                    <a:pos x="connsiteX5028" y="connsiteY5028"/>
                  </a:cxn>
                  <a:cxn ang="0">
                    <a:pos x="connsiteX5029" y="connsiteY5029"/>
                  </a:cxn>
                  <a:cxn ang="0">
                    <a:pos x="connsiteX5030" y="connsiteY5030"/>
                  </a:cxn>
                  <a:cxn ang="0">
                    <a:pos x="connsiteX5031" y="connsiteY5031"/>
                  </a:cxn>
                  <a:cxn ang="0">
                    <a:pos x="connsiteX5032" y="connsiteY5032"/>
                  </a:cxn>
                  <a:cxn ang="0">
                    <a:pos x="connsiteX5033" y="connsiteY5033"/>
                  </a:cxn>
                  <a:cxn ang="0">
                    <a:pos x="connsiteX5034" y="connsiteY5034"/>
                  </a:cxn>
                  <a:cxn ang="0">
                    <a:pos x="connsiteX5035" y="connsiteY5035"/>
                  </a:cxn>
                  <a:cxn ang="0">
                    <a:pos x="connsiteX5036" y="connsiteY5036"/>
                  </a:cxn>
                  <a:cxn ang="0">
                    <a:pos x="connsiteX5037" y="connsiteY5037"/>
                  </a:cxn>
                  <a:cxn ang="0">
                    <a:pos x="connsiteX5038" y="connsiteY5038"/>
                  </a:cxn>
                  <a:cxn ang="0">
                    <a:pos x="connsiteX5039" y="connsiteY5039"/>
                  </a:cxn>
                  <a:cxn ang="0">
                    <a:pos x="connsiteX5040" y="connsiteY5040"/>
                  </a:cxn>
                  <a:cxn ang="0">
                    <a:pos x="connsiteX5041" y="connsiteY5041"/>
                  </a:cxn>
                  <a:cxn ang="0">
                    <a:pos x="connsiteX5042" y="connsiteY5042"/>
                  </a:cxn>
                  <a:cxn ang="0">
                    <a:pos x="connsiteX5043" y="connsiteY5043"/>
                  </a:cxn>
                  <a:cxn ang="0">
                    <a:pos x="connsiteX5044" y="connsiteY5044"/>
                  </a:cxn>
                  <a:cxn ang="0">
                    <a:pos x="connsiteX5045" y="connsiteY5045"/>
                  </a:cxn>
                  <a:cxn ang="0">
                    <a:pos x="connsiteX5046" y="connsiteY5046"/>
                  </a:cxn>
                  <a:cxn ang="0">
                    <a:pos x="connsiteX5047" y="connsiteY5047"/>
                  </a:cxn>
                  <a:cxn ang="0">
                    <a:pos x="connsiteX5048" y="connsiteY5048"/>
                  </a:cxn>
                  <a:cxn ang="0">
                    <a:pos x="connsiteX5049" y="connsiteY5049"/>
                  </a:cxn>
                  <a:cxn ang="0">
                    <a:pos x="connsiteX5050" y="connsiteY5050"/>
                  </a:cxn>
                  <a:cxn ang="0">
                    <a:pos x="connsiteX5051" y="connsiteY5051"/>
                  </a:cxn>
                  <a:cxn ang="0">
                    <a:pos x="connsiteX5052" y="connsiteY5052"/>
                  </a:cxn>
                  <a:cxn ang="0">
                    <a:pos x="connsiteX5053" y="connsiteY5053"/>
                  </a:cxn>
                  <a:cxn ang="0">
                    <a:pos x="connsiteX5054" y="connsiteY5054"/>
                  </a:cxn>
                  <a:cxn ang="0">
                    <a:pos x="connsiteX5055" y="connsiteY5055"/>
                  </a:cxn>
                  <a:cxn ang="0">
                    <a:pos x="connsiteX5056" y="connsiteY5056"/>
                  </a:cxn>
                  <a:cxn ang="0">
                    <a:pos x="connsiteX5057" y="connsiteY5057"/>
                  </a:cxn>
                  <a:cxn ang="0">
                    <a:pos x="connsiteX5058" y="connsiteY5058"/>
                  </a:cxn>
                  <a:cxn ang="0">
                    <a:pos x="connsiteX5059" y="connsiteY5059"/>
                  </a:cxn>
                  <a:cxn ang="0">
                    <a:pos x="connsiteX5060" y="connsiteY5060"/>
                  </a:cxn>
                  <a:cxn ang="0">
                    <a:pos x="connsiteX5061" y="connsiteY5061"/>
                  </a:cxn>
                  <a:cxn ang="0">
                    <a:pos x="connsiteX5062" y="connsiteY5062"/>
                  </a:cxn>
                  <a:cxn ang="0">
                    <a:pos x="connsiteX5063" y="connsiteY5063"/>
                  </a:cxn>
                  <a:cxn ang="0">
                    <a:pos x="connsiteX5064" y="connsiteY5064"/>
                  </a:cxn>
                  <a:cxn ang="0">
                    <a:pos x="connsiteX5065" y="connsiteY5065"/>
                  </a:cxn>
                  <a:cxn ang="0">
                    <a:pos x="connsiteX5066" y="connsiteY5066"/>
                  </a:cxn>
                  <a:cxn ang="0">
                    <a:pos x="connsiteX5067" y="connsiteY5067"/>
                  </a:cxn>
                  <a:cxn ang="0">
                    <a:pos x="connsiteX5068" y="connsiteY5068"/>
                  </a:cxn>
                  <a:cxn ang="0">
                    <a:pos x="connsiteX5069" y="connsiteY5069"/>
                  </a:cxn>
                  <a:cxn ang="0">
                    <a:pos x="connsiteX5070" y="connsiteY5070"/>
                  </a:cxn>
                  <a:cxn ang="0">
                    <a:pos x="connsiteX5071" y="connsiteY5071"/>
                  </a:cxn>
                  <a:cxn ang="0">
                    <a:pos x="connsiteX5072" y="connsiteY5072"/>
                  </a:cxn>
                  <a:cxn ang="0">
                    <a:pos x="connsiteX5073" y="connsiteY5073"/>
                  </a:cxn>
                  <a:cxn ang="0">
                    <a:pos x="connsiteX5074" y="connsiteY5074"/>
                  </a:cxn>
                  <a:cxn ang="0">
                    <a:pos x="connsiteX5075" y="connsiteY5075"/>
                  </a:cxn>
                  <a:cxn ang="0">
                    <a:pos x="connsiteX5076" y="connsiteY5076"/>
                  </a:cxn>
                  <a:cxn ang="0">
                    <a:pos x="connsiteX5077" y="connsiteY5077"/>
                  </a:cxn>
                  <a:cxn ang="0">
                    <a:pos x="connsiteX5078" y="connsiteY5078"/>
                  </a:cxn>
                  <a:cxn ang="0">
                    <a:pos x="connsiteX5079" y="connsiteY5079"/>
                  </a:cxn>
                  <a:cxn ang="0">
                    <a:pos x="connsiteX5080" y="connsiteY5080"/>
                  </a:cxn>
                  <a:cxn ang="0">
                    <a:pos x="connsiteX5081" y="connsiteY5081"/>
                  </a:cxn>
                  <a:cxn ang="0">
                    <a:pos x="connsiteX5082" y="connsiteY5082"/>
                  </a:cxn>
                  <a:cxn ang="0">
                    <a:pos x="connsiteX5083" y="connsiteY5083"/>
                  </a:cxn>
                  <a:cxn ang="0">
                    <a:pos x="connsiteX5084" y="connsiteY5084"/>
                  </a:cxn>
                  <a:cxn ang="0">
                    <a:pos x="connsiteX5085" y="connsiteY5085"/>
                  </a:cxn>
                  <a:cxn ang="0">
                    <a:pos x="connsiteX5086" y="connsiteY5086"/>
                  </a:cxn>
                  <a:cxn ang="0">
                    <a:pos x="connsiteX5087" y="connsiteY5087"/>
                  </a:cxn>
                  <a:cxn ang="0">
                    <a:pos x="connsiteX5088" y="connsiteY5088"/>
                  </a:cxn>
                  <a:cxn ang="0">
                    <a:pos x="connsiteX5089" y="connsiteY5089"/>
                  </a:cxn>
                  <a:cxn ang="0">
                    <a:pos x="connsiteX5090" y="connsiteY5090"/>
                  </a:cxn>
                  <a:cxn ang="0">
                    <a:pos x="connsiteX5091" y="connsiteY5091"/>
                  </a:cxn>
                  <a:cxn ang="0">
                    <a:pos x="connsiteX5092" y="connsiteY5092"/>
                  </a:cxn>
                  <a:cxn ang="0">
                    <a:pos x="connsiteX5093" y="connsiteY5093"/>
                  </a:cxn>
                  <a:cxn ang="0">
                    <a:pos x="connsiteX5094" y="connsiteY5094"/>
                  </a:cxn>
                  <a:cxn ang="0">
                    <a:pos x="connsiteX5095" y="connsiteY5095"/>
                  </a:cxn>
                  <a:cxn ang="0">
                    <a:pos x="connsiteX5096" y="connsiteY5096"/>
                  </a:cxn>
                  <a:cxn ang="0">
                    <a:pos x="connsiteX5097" y="connsiteY5097"/>
                  </a:cxn>
                  <a:cxn ang="0">
                    <a:pos x="connsiteX5098" y="connsiteY5098"/>
                  </a:cxn>
                  <a:cxn ang="0">
                    <a:pos x="connsiteX5099" y="connsiteY5099"/>
                  </a:cxn>
                  <a:cxn ang="0">
                    <a:pos x="connsiteX5100" y="connsiteY5100"/>
                  </a:cxn>
                  <a:cxn ang="0">
                    <a:pos x="connsiteX5101" y="connsiteY5101"/>
                  </a:cxn>
                  <a:cxn ang="0">
                    <a:pos x="connsiteX5102" y="connsiteY5102"/>
                  </a:cxn>
                  <a:cxn ang="0">
                    <a:pos x="connsiteX5103" y="connsiteY5103"/>
                  </a:cxn>
                  <a:cxn ang="0">
                    <a:pos x="connsiteX5104" y="connsiteY5104"/>
                  </a:cxn>
                  <a:cxn ang="0">
                    <a:pos x="connsiteX5105" y="connsiteY5105"/>
                  </a:cxn>
                  <a:cxn ang="0">
                    <a:pos x="connsiteX5106" y="connsiteY5106"/>
                  </a:cxn>
                  <a:cxn ang="0">
                    <a:pos x="connsiteX5107" y="connsiteY5107"/>
                  </a:cxn>
                  <a:cxn ang="0">
                    <a:pos x="connsiteX5108" y="connsiteY5108"/>
                  </a:cxn>
                  <a:cxn ang="0">
                    <a:pos x="connsiteX5109" y="connsiteY5109"/>
                  </a:cxn>
                  <a:cxn ang="0">
                    <a:pos x="connsiteX5110" y="connsiteY5110"/>
                  </a:cxn>
                  <a:cxn ang="0">
                    <a:pos x="connsiteX5111" y="connsiteY5111"/>
                  </a:cxn>
                  <a:cxn ang="0">
                    <a:pos x="connsiteX5112" y="connsiteY5112"/>
                  </a:cxn>
                  <a:cxn ang="0">
                    <a:pos x="connsiteX5113" y="connsiteY5113"/>
                  </a:cxn>
                  <a:cxn ang="0">
                    <a:pos x="connsiteX5114" y="connsiteY5114"/>
                  </a:cxn>
                  <a:cxn ang="0">
                    <a:pos x="connsiteX5115" y="connsiteY5115"/>
                  </a:cxn>
                  <a:cxn ang="0">
                    <a:pos x="connsiteX5116" y="connsiteY5116"/>
                  </a:cxn>
                  <a:cxn ang="0">
                    <a:pos x="connsiteX5117" y="connsiteY5117"/>
                  </a:cxn>
                  <a:cxn ang="0">
                    <a:pos x="connsiteX5118" y="connsiteY5118"/>
                  </a:cxn>
                  <a:cxn ang="0">
                    <a:pos x="connsiteX5119" y="connsiteY5119"/>
                  </a:cxn>
                  <a:cxn ang="0">
                    <a:pos x="connsiteX5120" y="connsiteY5120"/>
                  </a:cxn>
                  <a:cxn ang="0">
                    <a:pos x="connsiteX5121" y="connsiteY5121"/>
                  </a:cxn>
                  <a:cxn ang="0">
                    <a:pos x="connsiteX5122" y="connsiteY5122"/>
                  </a:cxn>
                  <a:cxn ang="0">
                    <a:pos x="connsiteX5123" y="connsiteY5123"/>
                  </a:cxn>
                  <a:cxn ang="0">
                    <a:pos x="connsiteX5124" y="connsiteY5124"/>
                  </a:cxn>
                  <a:cxn ang="0">
                    <a:pos x="connsiteX5125" y="connsiteY5125"/>
                  </a:cxn>
                  <a:cxn ang="0">
                    <a:pos x="connsiteX5126" y="connsiteY5126"/>
                  </a:cxn>
                  <a:cxn ang="0">
                    <a:pos x="connsiteX5127" y="connsiteY5127"/>
                  </a:cxn>
                  <a:cxn ang="0">
                    <a:pos x="connsiteX5128" y="connsiteY5128"/>
                  </a:cxn>
                  <a:cxn ang="0">
                    <a:pos x="connsiteX5129" y="connsiteY5129"/>
                  </a:cxn>
                  <a:cxn ang="0">
                    <a:pos x="connsiteX5130" y="connsiteY5130"/>
                  </a:cxn>
                  <a:cxn ang="0">
                    <a:pos x="connsiteX5131" y="connsiteY5131"/>
                  </a:cxn>
                  <a:cxn ang="0">
                    <a:pos x="connsiteX5132" y="connsiteY5132"/>
                  </a:cxn>
                  <a:cxn ang="0">
                    <a:pos x="connsiteX5133" y="connsiteY5133"/>
                  </a:cxn>
                  <a:cxn ang="0">
                    <a:pos x="connsiteX5134" y="connsiteY5134"/>
                  </a:cxn>
                  <a:cxn ang="0">
                    <a:pos x="connsiteX5135" y="connsiteY5135"/>
                  </a:cxn>
                  <a:cxn ang="0">
                    <a:pos x="connsiteX5136" y="connsiteY5136"/>
                  </a:cxn>
                  <a:cxn ang="0">
                    <a:pos x="connsiteX5137" y="connsiteY5137"/>
                  </a:cxn>
                  <a:cxn ang="0">
                    <a:pos x="connsiteX5138" y="connsiteY5138"/>
                  </a:cxn>
                  <a:cxn ang="0">
                    <a:pos x="connsiteX5139" y="connsiteY5139"/>
                  </a:cxn>
                  <a:cxn ang="0">
                    <a:pos x="connsiteX5140" y="connsiteY5140"/>
                  </a:cxn>
                  <a:cxn ang="0">
                    <a:pos x="connsiteX5141" y="connsiteY5141"/>
                  </a:cxn>
                  <a:cxn ang="0">
                    <a:pos x="connsiteX5142" y="connsiteY5142"/>
                  </a:cxn>
                  <a:cxn ang="0">
                    <a:pos x="connsiteX5143" y="connsiteY5143"/>
                  </a:cxn>
                  <a:cxn ang="0">
                    <a:pos x="connsiteX5144" y="connsiteY5144"/>
                  </a:cxn>
                  <a:cxn ang="0">
                    <a:pos x="connsiteX5145" y="connsiteY5145"/>
                  </a:cxn>
                  <a:cxn ang="0">
                    <a:pos x="connsiteX5146" y="connsiteY5146"/>
                  </a:cxn>
                  <a:cxn ang="0">
                    <a:pos x="connsiteX5147" y="connsiteY5147"/>
                  </a:cxn>
                  <a:cxn ang="0">
                    <a:pos x="connsiteX5148" y="connsiteY5148"/>
                  </a:cxn>
                  <a:cxn ang="0">
                    <a:pos x="connsiteX5149" y="connsiteY5149"/>
                  </a:cxn>
                  <a:cxn ang="0">
                    <a:pos x="connsiteX5150" y="connsiteY5150"/>
                  </a:cxn>
                  <a:cxn ang="0">
                    <a:pos x="connsiteX5151" y="connsiteY5151"/>
                  </a:cxn>
                  <a:cxn ang="0">
                    <a:pos x="connsiteX5152" y="connsiteY5152"/>
                  </a:cxn>
                  <a:cxn ang="0">
                    <a:pos x="connsiteX5153" y="connsiteY5153"/>
                  </a:cxn>
                  <a:cxn ang="0">
                    <a:pos x="connsiteX5154" y="connsiteY5154"/>
                  </a:cxn>
                  <a:cxn ang="0">
                    <a:pos x="connsiteX5155" y="connsiteY5155"/>
                  </a:cxn>
                  <a:cxn ang="0">
                    <a:pos x="connsiteX5156" y="connsiteY5156"/>
                  </a:cxn>
                  <a:cxn ang="0">
                    <a:pos x="connsiteX5157" y="connsiteY5157"/>
                  </a:cxn>
                  <a:cxn ang="0">
                    <a:pos x="connsiteX5158" y="connsiteY5158"/>
                  </a:cxn>
                  <a:cxn ang="0">
                    <a:pos x="connsiteX5159" y="connsiteY5159"/>
                  </a:cxn>
                  <a:cxn ang="0">
                    <a:pos x="connsiteX5160" y="connsiteY5160"/>
                  </a:cxn>
                  <a:cxn ang="0">
                    <a:pos x="connsiteX5161" y="connsiteY5161"/>
                  </a:cxn>
                  <a:cxn ang="0">
                    <a:pos x="connsiteX5162" y="connsiteY5162"/>
                  </a:cxn>
                  <a:cxn ang="0">
                    <a:pos x="connsiteX5163" y="connsiteY5163"/>
                  </a:cxn>
                  <a:cxn ang="0">
                    <a:pos x="connsiteX5164" y="connsiteY5164"/>
                  </a:cxn>
                  <a:cxn ang="0">
                    <a:pos x="connsiteX5165" y="connsiteY5165"/>
                  </a:cxn>
                  <a:cxn ang="0">
                    <a:pos x="connsiteX5166" y="connsiteY5166"/>
                  </a:cxn>
                  <a:cxn ang="0">
                    <a:pos x="connsiteX5167" y="connsiteY5167"/>
                  </a:cxn>
                  <a:cxn ang="0">
                    <a:pos x="connsiteX5168" y="connsiteY5168"/>
                  </a:cxn>
                  <a:cxn ang="0">
                    <a:pos x="connsiteX5169" y="connsiteY5169"/>
                  </a:cxn>
                  <a:cxn ang="0">
                    <a:pos x="connsiteX5170" y="connsiteY5170"/>
                  </a:cxn>
                  <a:cxn ang="0">
                    <a:pos x="connsiteX5171" y="connsiteY5171"/>
                  </a:cxn>
                  <a:cxn ang="0">
                    <a:pos x="connsiteX5172" y="connsiteY5172"/>
                  </a:cxn>
                  <a:cxn ang="0">
                    <a:pos x="connsiteX5173" y="connsiteY5173"/>
                  </a:cxn>
                  <a:cxn ang="0">
                    <a:pos x="connsiteX5174" y="connsiteY5174"/>
                  </a:cxn>
                  <a:cxn ang="0">
                    <a:pos x="connsiteX5175" y="connsiteY5175"/>
                  </a:cxn>
                  <a:cxn ang="0">
                    <a:pos x="connsiteX5176" y="connsiteY5176"/>
                  </a:cxn>
                  <a:cxn ang="0">
                    <a:pos x="connsiteX5177" y="connsiteY5177"/>
                  </a:cxn>
                  <a:cxn ang="0">
                    <a:pos x="connsiteX5178" y="connsiteY5178"/>
                  </a:cxn>
                  <a:cxn ang="0">
                    <a:pos x="connsiteX5179" y="connsiteY5179"/>
                  </a:cxn>
                  <a:cxn ang="0">
                    <a:pos x="connsiteX5180" y="connsiteY5180"/>
                  </a:cxn>
                  <a:cxn ang="0">
                    <a:pos x="connsiteX5181" y="connsiteY5181"/>
                  </a:cxn>
                  <a:cxn ang="0">
                    <a:pos x="connsiteX5182" y="connsiteY5182"/>
                  </a:cxn>
                  <a:cxn ang="0">
                    <a:pos x="connsiteX5183" y="connsiteY5183"/>
                  </a:cxn>
                  <a:cxn ang="0">
                    <a:pos x="connsiteX5184" y="connsiteY5184"/>
                  </a:cxn>
                  <a:cxn ang="0">
                    <a:pos x="connsiteX5185" y="connsiteY5185"/>
                  </a:cxn>
                  <a:cxn ang="0">
                    <a:pos x="connsiteX5186" y="connsiteY5186"/>
                  </a:cxn>
                  <a:cxn ang="0">
                    <a:pos x="connsiteX5187" y="connsiteY5187"/>
                  </a:cxn>
                  <a:cxn ang="0">
                    <a:pos x="connsiteX5188" y="connsiteY5188"/>
                  </a:cxn>
                  <a:cxn ang="0">
                    <a:pos x="connsiteX5189" y="connsiteY5189"/>
                  </a:cxn>
                  <a:cxn ang="0">
                    <a:pos x="connsiteX5190" y="connsiteY5190"/>
                  </a:cxn>
                  <a:cxn ang="0">
                    <a:pos x="connsiteX5191" y="connsiteY5191"/>
                  </a:cxn>
                  <a:cxn ang="0">
                    <a:pos x="connsiteX5192" y="connsiteY5192"/>
                  </a:cxn>
                  <a:cxn ang="0">
                    <a:pos x="connsiteX5193" y="connsiteY5193"/>
                  </a:cxn>
                  <a:cxn ang="0">
                    <a:pos x="connsiteX5194" y="connsiteY5194"/>
                  </a:cxn>
                  <a:cxn ang="0">
                    <a:pos x="connsiteX5195" y="connsiteY5195"/>
                  </a:cxn>
                  <a:cxn ang="0">
                    <a:pos x="connsiteX5196" y="connsiteY5196"/>
                  </a:cxn>
                  <a:cxn ang="0">
                    <a:pos x="connsiteX5197" y="connsiteY5197"/>
                  </a:cxn>
                  <a:cxn ang="0">
                    <a:pos x="connsiteX5198" y="connsiteY5198"/>
                  </a:cxn>
                  <a:cxn ang="0">
                    <a:pos x="connsiteX5199" y="connsiteY5199"/>
                  </a:cxn>
                  <a:cxn ang="0">
                    <a:pos x="connsiteX5200" y="connsiteY5200"/>
                  </a:cxn>
                  <a:cxn ang="0">
                    <a:pos x="connsiteX5201" y="connsiteY5201"/>
                  </a:cxn>
                  <a:cxn ang="0">
                    <a:pos x="connsiteX5202" y="connsiteY5202"/>
                  </a:cxn>
                  <a:cxn ang="0">
                    <a:pos x="connsiteX5203" y="connsiteY5203"/>
                  </a:cxn>
                  <a:cxn ang="0">
                    <a:pos x="connsiteX5204" y="connsiteY5204"/>
                  </a:cxn>
                  <a:cxn ang="0">
                    <a:pos x="connsiteX5205" y="connsiteY5205"/>
                  </a:cxn>
                  <a:cxn ang="0">
                    <a:pos x="connsiteX5206" y="connsiteY5206"/>
                  </a:cxn>
                  <a:cxn ang="0">
                    <a:pos x="connsiteX5207" y="connsiteY5207"/>
                  </a:cxn>
                  <a:cxn ang="0">
                    <a:pos x="connsiteX5208" y="connsiteY5208"/>
                  </a:cxn>
                  <a:cxn ang="0">
                    <a:pos x="connsiteX5209" y="connsiteY5209"/>
                  </a:cxn>
                  <a:cxn ang="0">
                    <a:pos x="connsiteX5210" y="connsiteY5210"/>
                  </a:cxn>
                  <a:cxn ang="0">
                    <a:pos x="connsiteX5211" y="connsiteY5211"/>
                  </a:cxn>
                  <a:cxn ang="0">
                    <a:pos x="connsiteX5212" y="connsiteY5212"/>
                  </a:cxn>
                  <a:cxn ang="0">
                    <a:pos x="connsiteX5213" y="connsiteY5213"/>
                  </a:cxn>
                  <a:cxn ang="0">
                    <a:pos x="connsiteX5214" y="connsiteY5214"/>
                  </a:cxn>
                  <a:cxn ang="0">
                    <a:pos x="connsiteX5215" y="connsiteY5215"/>
                  </a:cxn>
                  <a:cxn ang="0">
                    <a:pos x="connsiteX5216" y="connsiteY5216"/>
                  </a:cxn>
                  <a:cxn ang="0">
                    <a:pos x="connsiteX5217" y="connsiteY5217"/>
                  </a:cxn>
                  <a:cxn ang="0">
                    <a:pos x="connsiteX5218" y="connsiteY5218"/>
                  </a:cxn>
                  <a:cxn ang="0">
                    <a:pos x="connsiteX5219" y="connsiteY5219"/>
                  </a:cxn>
                  <a:cxn ang="0">
                    <a:pos x="connsiteX5220" y="connsiteY5220"/>
                  </a:cxn>
                  <a:cxn ang="0">
                    <a:pos x="connsiteX5221" y="connsiteY5221"/>
                  </a:cxn>
                  <a:cxn ang="0">
                    <a:pos x="connsiteX5222" y="connsiteY5222"/>
                  </a:cxn>
                  <a:cxn ang="0">
                    <a:pos x="connsiteX5223" y="connsiteY5223"/>
                  </a:cxn>
                  <a:cxn ang="0">
                    <a:pos x="connsiteX5224" y="connsiteY5224"/>
                  </a:cxn>
                  <a:cxn ang="0">
                    <a:pos x="connsiteX5225" y="connsiteY5225"/>
                  </a:cxn>
                  <a:cxn ang="0">
                    <a:pos x="connsiteX5226" y="connsiteY5226"/>
                  </a:cxn>
                  <a:cxn ang="0">
                    <a:pos x="connsiteX5227" y="connsiteY5227"/>
                  </a:cxn>
                  <a:cxn ang="0">
                    <a:pos x="connsiteX5228" y="connsiteY5228"/>
                  </a:cxn>
                  <a:cxn ang="0">
                    <a:pos x="connsiteX5229" y="connsiteY5229"/>
                  </a:cxn>
                  <a:cxn ang="0">
                    <a:pos x="connsiteX5230" y="connsiteY5230"/>
                  </a:cxn>
                  <a:cxn ang="0">
                    <a:pos x="connsiteX5231" y="connsiteY5231"/>
                  </a:cxn>
                  <a:cxn ang="0">
                    <a:pos x="connsiteX5232" y="connsiteY5232"/>
                  </a:cxn>
                  <a:cxn ang="0">
                    <a:pos x="connsiteX5233" y="connsiteY5233"/>
                  </a:cxn>
                  <a:cxn ang="0">
                    <a:pos x="connsiteX5234" y="connsiteY5234"/>
                  </a:cxn>
                  <a:cxn ang="0">
                    <a:pos x="connsiteX5235" y="connsiteY5235"/>
                  </a:cxn>
                  <a:cxn ang="0">
                    <a:pos x="connsiteX5236" y="connsiteY5236"/>
                  </a:cxn>
                  <a:cxn ang="0">
                    <a:pos x="connsiteX5237" y="connsiteY5237"/>
                  </a:cxn>
                  <a:cxn ang="0">
                    <a:pos x="connsiteX5238" y="connsiteY5238"/>
                  </a:cxn>
                  <a:cxn ang="0">
                    <a:pos x="connsiteX5239" y="connsiteY5239"/>
                  </a:cxn>
                  <a:cxn ang="0">
                    <a:pos x="connsiteX5240" y="connsiteY5240"/>
                  </a:cxn>
                  <a:cxn ang="0">
                    <a:pos x="connsiteX5241" y="connsiteY5241"/>
                  </a:cxn>
                  <a:cxn ang="0">
                    <a:pos x="connsiteX5242" y="connsiteY5242"/>
                  </a:cxn>
                  <a:cxn ang="0">
                    <a:pos x="connsiteX5243" y="connsiteY5243"/>
                  </a:cxn>
                  <a:cxn ang="0">
                    <a:pos x="connsiteX5244" y="connsiteY5244"/>
                  </a:cxn>
                  <a:cxn ang="0">
                    <a:pos x="connsiteX5245" y="connsiteY5245"/>
                  </a:cxn>
                  <a:cxn ang="0">
                    <a:pos x="connsiteX5246" y="connsiteY5246"/>
                  </a:cxn>
                  <a:cxn ang="0">
                    <a:pos x="connsiteX5247" y="connsiteY5247"/>
                  </a:cxn>
                  <a:cxn ang="0">
                    <a:pos x="connsiteX5248" y="connsiteY5248"/>
                  </a:cxn>
                  <a:cxn ang="0">
                    <a:pos x="connsiteX5249" y="connsiteY5249"/>
                  </a:cxn>
                  <a:cxn ang="0">
                    <a:pos x="connsiteX5250" y="connsiteY5250"/>
                  </a:cxn>
                  <a:cxn ang="0">
                    <a:pos x="connsiteX5251" y="connsiteY5251"/>
                  </a:cxn>
                  <a:cxn ang="0">
                    <a:pos x="connsiteX5252" y="connsiteY5252"/>
                  </a:cxn>
                  <a:cxn ang="0">
                    <a:pos x="connsiteX5253" y="connsiteY5253"/>
                  </a:cxn>
                  <a:cxn ang="0">
                    <a:pos x="connsiteX5254" y="connsiteY5254"/>
                  </a:cxn>
                  <a:cxn ang="0">
                    <a:pos x="connsiteX5255" y="connsiteY5255"/>
                  </a:cxn>
                  <a:cxn ang="0">
                    <a:pos x="connsiteX5256" y="connsiteY5256"/>
                  </a:cxn>
                  <a:cxn ang="0">
                    <a:pos x="connsiteX5257" y="connsiteY5257"/>
                  </a:cxn>
                  <a:cxn ang="0">
                    <a:pos x="connsiteX5258" y="connsiteY5258"/>
                  </a:cxn>
                  <a:cxn ang="0">
                    <a:pos x="connsiteX5259" y="connsiteY5259"/>
                  </a:cxn>
                  <a:cxn ang="0">
                    <a:pos x="connsiteX5260" y="connsiteY5260"/>
                  </a:cxn>
                  <a:cxn ang="0">
                    <a:pos x="connsiteX5261" y="connsiteY5261"/>
                  </a:cxn>
                  <a:cxn ang="0">
                    <a:pos x="connsiteX5262" y="connsiteY5262"/>
                  </a:cxn>
                  <a:cxn ang="0">
                    <a:pos x="connsiteX5263" y="connsiteY5263"/>
                  </a:cxn>
                  <a:cxn ang="0">
                    <a:pos x="connsiteX5264" y="connsiteY5264"/>
                  </a:cxn>
                  <a:cxn ang="0">
                    <a:pos x="connsiteX5265" y="connsiteY5265"/>
                  </a:cxn>
                  <a:cxn ang="0">
                    <a:pos x="connsiteX5266" y="connsiteY5266"/>
                  </a:cxn>
                  <a:cxn ang="0">
                    <a:pos x="connsiteX5267" y="connsiteY5267"/>
                  </a:cxn>
                  <a:cxn ang="0">
                    <a:pos x="connsiteX5268" y="connsiteY5268"/>
                  </a:cxn>
                  <a:cxn ang="0">
                    <a:pos x="connsiteX5269" y="connsiteY5269"/>
                  </a:cxn>
                  <a:cxn ang="0">
                    <a:pos x="connsiteX5270" y="connsiteY5270"/>
                  </a:cxn>
                  <a:cxn ang="0">
                    <a:pos x="connsiteX5271" y="connsiteY5271"/>
                  </a:cxn>
                  <a:cxn ang="0">
                    <a:pos x="connsiteX5272" y="connsiteY5272"/>
                  </a:cxn>
                  <a:cxn ang="0">
                    <a:pos x="connsiteX5273" y="connsiteY5273"/>
                  </a:cxn>
                  <a:cxn ang="0">
                    <a:pos x="connsiteX5274" y="connsiteY5274"/>
                  </a:cxn>
                  <a:cxn ang="0">
                    <a:pos x="connsiteX5275" y="connsiteY5275"/>
                  </a:cxn>
                  <a:cxn ang="0">
                    <a:pos x="connsiteX5276" y="connsiteY5276"/>
                  </a:cxn>
                  <a:cxn ang="0">
                    <a:pos x="connsiteX5277" y="connsiteY5277"/>
                  </a:cxn>
                  <a:cxn ang="0">
                    <a:pos x="connsiteX5278" y="connsiteY5278"/>
                  </a:cxn>
                  <a:cxn ang="0">
                    <a:pos x="connsiteX5279" y="connsiteY5279"/>
                  </a:cxn>
                  <a:cxn ang="0">
                    <a:pos x="connsiteX5280" y="connsiteY5280"/>
                  </a:cxn>
                  <a:cxn ang="0">
                    <a:pos x="connsiteX5281" y="connsiteY5281"/>
                  </a:cxn>
                  <a:cxn ang="0">
                    <a:pos x="connsiteX5282" y="connsiteY5282"/>
                  </a:cxn>
                  <a:cxn ang="0">
                    <a:pos x="connsiteX5283" y="connsiteY5283"/>
                  </a:cxn>
                  <a:cxn ang="0">
                    <a:pos x="connsiteX5284" y="connsiteY5284"/>
                  </a:cxn>
                  <a:cxn ang="0">
                    <a:pos x="connsiteX5285" y="connsiteY5285"/>
                  </a:cxn>
                  <a:cxn ang="0">
                    <a:pos x="connsiteX5286" y="connsiteY5286"/>
                  </a:cxn>
                  <a:cxn ang="0">
                    <a:pos x="connsiteX5287" y="connsiteY5287"/>
                  </a:cxn>
                  <a:cxn ang="0">
                    <a:pos x="connsiteX5288" y="connsiteY5288"/>
                  </a:cxn>
                  <a:cxn ang="0">
                    <a:pos x="connsiteX5289" y="connsiteY5289"/>
                  </a:cxn>
                  <a:cxn ang="0">
                    <a:pos x="connsiteX5290" y="connsiteY5290"/>
                  </a:cxn>
                  <a:cxn ang="0">
                    <a:pos x="connsiteX5291" y="connsiteY5291"/>
                  </a:cxn>
                  <a:cxn ang="0">
                    <a:pos x="connsiteX5292" y="connsiteY5292"/>
                  </a:cxn>
                  <a:cxn ang="0">
                    <a:pos x="connsiteX5293" y="connsiteY5293"/>
                  </a:cxn>
                  <a:cxn ang="0">
                    <a:pos x="connsiteX5294" y="connsiteY5294"/>
                  </a:cxn>
                  <a:cxn ang="0">
                    <a:pos x="connsiteX5295" y="connsiteY5295"/>
                  </a:cxn>
                  <a:cxn ang="0">
                    <a:pos x="connsiteX5296" y="connsiteY5296"/>
                  </a:cxn>
                  <a:cxn ang="0">
                    <a:pos x="connsiteX5297" y="connsiteY5297"/>
                  </a:cxn>
                  <a:cxn ang="0">
                    <a:pos x="connsiteX5298" y="connsiteY5298"/>
                  </a:cxn>
                  <a:cxn ang="0">
                    <a:pos x="connsiteX5299" y="connsiteY5299"/>
                  </a:cxn>
                  <a:cxn ang="0">
                    <a:pos x="connsiteX5300" y="connsiteY5300"/>
                  </a:cxn>
                  <a:cxn ang="0">
                    <a:pos x="connsiteX5301" y="connsiteY5301"/>
                  </a:cxn>
                  <a:cxn ang="0">
                    <a:pos x="connsiteX5302" y="connsiteY5302"/>
                  </a:cxn>
                  <a:cxn ang="0">
                    <a:pos x="connsiteX5303" y="connsiteY5303"/>
                  </a:cxn>
                  <a:cxn ang="0">
                    <a:pos x="connsiteX5304" y="connsiteY5304"/>
                  </a:cxn>
                  <a:cxn ang="0">
                    <a:pos x="connsiteX5305" y="connsiteY5305"/>
                  </a:cxn>
                  <a:cxn ang="0">
                    <a:pos x="connsiteX5306" y="connsiteY5306"/>
                  </a:cxn>
                  <a:cxn ang="0">
                    <a:pos x="connsiteX5307" y="connsiteY5307"/>
                  </a:cxn>
                  <a:cxn ang="0">
                    <a:pos x="connsiteX5308" y="connsiteY5308"/>
                  </a:cxn>
                  <a:cxn ang="0">
                    <a:pos x="connsiteX5309" y="connsiteY5309"/>
                  </a:cxn>
                  <a:cxn ang="0">
                    <a:pos x="connsiteX5310" y="connsiteY5310"/>
                  </a:cxn>
                  <a:cxn ang="0">
                    <a:pos x="connsiteX5311" y="connsiteY5311"/>
                  </a:cxn>
                  <a:cxn ang="0">
                    <a:pos x="connsiteX5312" y="connsiteY5312"/>
                  </a:cxn>
                  <a:cxn ang="0">
                    <a:pos x="connsiteX5313" y="connsiteY5313"/>
                  </a:cxn>
                  <a:cxn ang="0">
                    <a:pos x="connsiteX5314" y="connsiteY5314"/>
                  </a:cxn>
                  <a:cxn ang="0">
                    <a:pos x="connsiteX5315" y="connsiteY5315"/>
                  </a:cxn>
                  <a:cxn ang="0">
                    <a:pos x="connsiteX5316" y="connsiteY5316"/>
                  </a:cxn>
                  <a:cxn ang="0">
                    <a:pos x="connsiteX5317" y="connsiteY5317"/>
                  </a:cxn>
                  <a:cxn ang="0">
                    <a:pos x="connsiteX5318" y="connsiteY5318"/>
                  </a:cxn>
                  <a:cxn ang="0">
                    <a:pos x="connsiteX5319" y="connsiteY5319"/>
                  </a:cxn>
                  <a:cxn ang="0">
                    <a:pos x="connsiteX5320" y="connsiteY5320"/>
                  </a:cxn>
                  <a:cxn ang="0">
                    <a:pos x="connsiteX5321" y="connsiteY5321"/>
                  </a:cxn>
                  <a:cxn ang="0">
                    <a:pos x="connsiteX5322" y="connsiteY5322"/>
                  </a:cxn>
                  <a:cxn ang="0">
                    <a:pos x="connsiteX5323" y="connsiteY5323"/>
                  </a:cxn>
                  <a:cxn ang="0">
                    <a:pos x="connsiteX5324" y="connsiteY5324"/>
                  </a:cxn>
                  <a:cxn ang="0">
                    <a:pos x="connsiteX5325" y="connsiteY5325"/>
                  </a:cxn>
                  <a:cxn ang="0">
                    <a:pos x="connsiteX5326" y="connsiteY5326"/>
                  </a:cxn>
                  <a:cxn ang="0">
                    <a:pos x="connsiteX5327" y="connsiteY5327"/>
                  </a:cxn>
                  <a:cxn ang="0">
                    <a:pos x="connsiteX5328" y="connsiteY5328"/>
                  </a:cxn>
                  <a:cxn ang="0">
                    <a:pos x="connsiteX5329" y="connsiteY5329"/>
                  </a:cxn>
                  <a:cxn ang="0">
                    <a:pos x="connsiteX5330" y="connsiteY5330"/>
                  </a:cxn>
                  <a:cxn ang="0">
                    <a:pos x="connsiteX5331" y="connsiteY5331"/>
                  </a:cxn>
                  <a:cxn ang="0">
                    <a:pos x="connsiteX5332" y="connsiteY5332"/>
                  </a:cxn>
                  <a:cxn ang="0">
                    <a:pos x="connsiteX5333" y="connsiteY5333"/>
                  </a:cxn>
                  <a:cxn ang="0">
                    <a:pos x="connsiteX5334" y="connsiteY5334"/>
                  </a:cxn>
                  <a:cxn ang="0">
                    <a:pos x="connsiteX5335" y="connsiteY5335"/>
                  </a:cxn>
                  <a:cxn ang="0">
                    <a:pos x="connsiteX5336" y="connsiteY5336"/>
                  </a:cxn>
                  <a:cxn ang="0">
                    <a:pos x="connsiteX5337" y="connsiteY5337"/>
                  </a:cxn>
                  <a:cxn ang="0">
                    <a:pos x="connsiteX5338" y="connsiteY5338"/>
                  </a:cxn>
                  <a:cxn ang="0">
                    <a:pos x="connsiteX5339" y="connsiteY5339"/>
                  </a:cxn>
                  <a:cxn ang="0">
                    <a:pos x="connsiteX5340" y="connsiteY5340"/>
                  </a:cxn>
                  <a:cxn ang="0">
                    <a:pos x="connsiteX5341" y="connsiteY5341"/>
                  </a:cxn>
                  <a:cxn ang="0">
                    <a:pos x="connsiteX5342" y="connsiteY5342"/>
                  </a:cxn>
                  <a:cxn ang="0">
                    <a:pos x="connsiteX5343" y="connsiteY5343"/>
                  </a:cxn>
                  <a:cxn ang="0">
                    <a:pos x="connsiteX5344" y="connsiteY5344"/>
                  </a:cxn>
                  <a:cxn ang="0">
                    <a:pos x="connsiteX5345" y="connsiteY5345"/>
                  </a:cxn>
                  <a:cxn ang="0">
                    <a:pos x="connsiteX5346" y="connsiteY5346"/>
                  </a:cxn>
                  <a:cxn ang="0">
                    <a:pos x="connsiteX5347" y="connsiteY5347"/>
                  </a:cxn>
                  <a:cxn ang="0">
                    <a:pos x="connsiteX5348" y="connsiteY5348"/>
                  </a:cxn>
                  <a:cxn ang="0">
                    <a:pos x="connsiteX5349" y="connsiteY5349"/>
                  </a:cxn>
                  <a:cxn ang="0">
                    <a:pos x="connsiteX5350" y="connsiteY5350"/>
                  </a:cxn>
                  <a:cxn ang="0">
                    <a:pos x="connsiteX5351" y="connsiteY5351"/>
                  </a:cxn>
                  <a:cxn ang="0">
                    <a:pos x="connsiteX5352" y="connsiteY5352"/>
                  </a:cxn>
                  <a:cxn ang="0">
                    <a:pos x="connsiteX5353" y="connsiteY5353"/>
                  </a:cxn>
                  <a:cxn ang="0">
                    <a:pos x="connsiteX5354" y="connsiteY5354"/>
                  </a:cxn>
                  <a:cxn ang="0">
                    <a:pos x="connsiteX5355" y="connsiteY5355"/>
                  </a:cxn>
                  <a:cxn ang="0">
                    <a:pos x="connsiteX5356" y="connsiteY5356"/>
                  </a:cxn>
                  <a:cxn ang="0">
                    <a:pos x="connsiteX5357" y="connsiteY5357"/>
                  </a:cxn>
                  <a:cxn ang="0">
                    <a:pos x="connsiteX5358" y="connsiteY5358"/>
                  </a:cxn>
                  <a:cxn ang="0">
                    <a:pos x="connsiteX5359" y="connsiteY5359"/>
                  </a:cxn>
                  <a:cxn ang="0">
                    <a:pos x="connsiteX5360" y="connsiteY5360"/>
                  </a:cxn>
                  <a:cxn ang="0">
                    <a:pos x="connsiteX5361" y="connsiteY5361"/>
                  </a:cxn>
                  <a:cxn ang="0">
                    <a:pos x="connsiteX5362" y="connsiteY5362"/>
                  </a:cxn>
                  <a:cxn ang="0">
                    <a:pos x="connsiteX5363" y="connsiteY5363"/>
                  </a:cxn>
                  <a:cxn ang="0">
                    <a:pos x="connsiteX5364" y="connsiteY5364"/>
                  </a:cxn>
                  <a:cxn ang="0">
                    <a:pos x="connsiteX5365" y="connsiteY5365"/>
                  </a:cxn>
                  <a:cxn ang="0">
                    <a:pos x="connsiteX5366" y="connsiteY5366"/>
                  </a:cxn>
                  <a:cxn ang="0">
                    <a:pos x="connsiteX5367" y="connsiteY5367"/>
                  </a:cxn>
                  <a:cxn ang="0">
                    <a:pos x="connsiteX5368" y="connsiteY5368"/>
                  </a:cxn>
                  <a:cxn ang="0">
                    <a:pos x="connsiteX5369" y="connsiteY5369"/>
                  </a:cxn>
                  <a:cxn ang="0">
                    <a:pos x="connsiteX5370" y="connsiteY5370"/>
                  </a:cxn>
                  <a:cxn ang="0">
                    <a:pos x="connsiteX5371" y="connsiteY5371"/>
                  </a:cxn>
                  <a:cxn ang="0">
                    <a:pos x="connsiteX5372" y="connsiteY5372"/>
                  </a:cxn>
                  <a:cxn ang="0">
                    <a:pos x="connsiteX5373" y="connsiteY5373"/>
                  </a:cxn>
                  <a:cxn ang="0">
                    <a:pos x="connsiteX5374" y="connsiteY5374"/>
                  </a:cxn>
                  <a:cxn ang="0">
                    <a:pos x="connsiteX5375" y="connsiteY5375"/>
                  </a:cxn>
                  <a:cxn ang="0">
                    <a:pos x="connsiteX5376" y="connsiteY5376"/>
                  </a:cxn>
                  <a:cxn ang="0">
                    <a:pos x="connsiteX5377" y="connsiteY5377"/>
                  </a:cxn>
                  <a:cxn ang="0">
                    <a:pos x="connsiteX5378" y="connsiteY5378"/>
                  </a:cxn>
                  <a:cxn ang="0">
                    <a:pos x="connsiteX5379" y="connsiteY5379"/>
                  </a:cxn>
                  <a:cxn ang="0">
                    <a:pos x="connsiteX5380" y="connsiteY5380"/>
                  </a:cxn>
                  <a:cxn ang="0">
                    <a:pos x="connsiteX5381" y="connsiteY5381"/>
                  </a:cxn>
                  <a:cxn ang="0">
                    <a:pos x="connsiteX5382" y="connsiteY5382"/>
                  </a:cxn>
                  <a:cxn ang="0">
                    <a:pos x="connsiteX5383" y="connsiteY5383"/>
                  </a:cxn>
                  <a:cxn ang="0">
                    <a:pos x="connsiteX5384" y="connsiteY5384"/>
                  </a:cxn>
                  <a:cxn ang="0">
                    <a:pos x="connsiteX5385" y="connsiteY5385"/>
                  </a:cxn>
                  <a:cxn ang="0">
                    <a:pos x="connsiteX5386" y="connsiteY5386"/>
                  </a:cxn>
                  <a:cxn ang="0">
                    <a:pos x="connsiteX5387" y="connsiteY5387"/>
                  </a:cxn>
                  <a:cxn ang="0">
                    <a:pos x="connsiteX5388" y="connsiteY5388"/>
                  </a:cxn>
                  <a:cxn ang="0">
                    <a:pos x="connsiteX5389" y="connsiteY5389"/>
                  </a:cxn>
                  <a:cxn ang="0">
                    <a:pos x="connsiteX5390" y="connsiteY5390"/>
                  </a:cxn>
                  <a:cxn ang="0">
                    <a:pos x="connsiteX5391" y="connsiteY5391"/>
                  </a:cxn>
                  <a:cxn ang="0">
                    <a:pos x="connsiteX5392" y="connsiteY5392"/>
                  </a:cxn>
                  <a:cxn ang="0">
                    <a:pos x="connsiteX5393" y="connsiteY5393"/>
                  </a:cxn>
                  <a:cxn ang="0">
                    <a:pos x="connsiteX5394" y="connsiteY5394"/>
                  </a:cxn>
                  <a:cxn ang="0">
                    <a:pos x="connsiteX5395" y="connsiteY5395"/>
                  </a:cxn>
                  <a:cxn ang="0">
                    <a:pos x="connsiteX5396" y="connsiteY5396"/>
                  </a:cxn>
                  <a:cxn ang="0">
                    <a:pos x="connsiteX5397" y="connsiteY5397"/>
                  </a:cxn>
                  <a:cxn ang="0">
                    <a:pos x="connsiteX5398" y="connsiteY5398"/>
                  </a:cxn>
                  <a:cxn ang="0">
                    <a:pos x="connsiteX5399" y="connsiteY5399"/>
                  </a:cxn>
                  <a:cxn ang="0">
                    <a:pos x="connsiteX5400" y="connsiteY5400"/>
                  </a:cxn>
                  <a:cxn ang="0">
                    <a:pos x="connsiteX5401" y="connsiteY5401"/>
                  </a:cxn>
                  <a:cxn ang="0">
                    <a:pos x="connsiteX5402" y="connsiteY5402"/>
                  </a:cxn>
                  <a:cxn ang="0">
                    <a:pos x="connsiteX5403" y="connsiteY5403"/>
                  </a:cxn>
                  <a:cxn ang="0">
                    <a:pos x="connsiteX5404" y="connsiteY5404"/>
                  </a:cxn>
                  <a:cxn ang="0">
                    <a:pos x="connsiteX5405" y="connsiteY5405"/>
                  </a:cxn>
                  <a:cxn ang="0">
                    <a:pos x="connsiteX5406" y="connsiteY5406"/>
                  </a:cxn>
                  <a:cxn ang="0">
                    <a:pos x="connsiteX5407" y="connsiteY5407"/>
                  </a:cxn>
                  <a:cxn ang="0">
                    <a:pos x="connsiteX5408" y="connsiteY5408"/>
                  </a:cxn>
                  <a:cxn ang="0">
                    <a:pos x="connsiteX5409" y="connsiteY5409"/>
                  </a:cxn>
                  <a:cxn ang="0">
                    <a:pos x="connsiteX5410" y="connsiteY5410"/>
                  </a:cxn>
                  <a:cxn ang="0">
                    <a:pos x="connsiteX5411" y="connsiteY5411"/>
                  </a:cxn>
                  <a:cxn ang="0">
                    <a:pos x="connsiteX5412" y="connsiteY5412"/>
                  </a:cxn>
                  <a:cxn ang="0">
                    <a:pos x="connsiteX5413" y="connsiteY5413"/>
                  </a:cxn>
                  <a:cxn ang="0">
                    <a:pos x="connsiteX5414" y="connsiteY5414"/>
                  </a:cxn>
                  <a:cxn ang="0">
                    <a:pos x="connsiteX5415" y="connsiteY5415"/>
                  </a:cxn>
                  <a:cxn ang="0">
                    <a:pos x="connsiteX5416" y="connsiteY5416"/>
                  </a:cxn>
                  <a:cxn ang="0">
                    <a:pos x="connsiteX5417" y="connsiteY5417"/>
                  </a:cxn>
                  <a:cxn ang="0">
                    <a:pos x="connsiteX5418" y="connsiteY5418"/>
                  </a:cxn>
                  <a:cxn ang="0">
                    <a:pos x="connsiteX5419" y="connsiteY5419"/>
                  </a:cxn>
                  <a:cxn ang="0">
                    <a:pos x="connsiteX5420" y="connsiteY5420"/>
                  </a:cxn>
                  <a:cxn ang="0">
                    <a:pos x="connsiteX5421" y="connsiteY5421"/>
                  </a:cxn>
                  <a:cxn ang="0">
                    <a:pos x="connsiteX5422" y="connsiteY5422"/>
                  </a:cxn>
                  <a:cxn ang="0">
                    <a:pos x="connsiteX5423" y="connsiteY5423"/>
                  </a:cxn>
                  <a:cxn ang="0">
                    <a:pos x="connsiteX5424" y="connsiteY5424"/>
                  </a:cxn>
                  <a:cxn ang="0">
                    <a:pos x="connsiteX5425" y="connsiteY5425"/>
                  </a:cxn>
                  <a:cxn ang="0">
                    <a:pos x="connsiteX5426" y="connsiteY5426"/>
                  </a:cxn>
                  <a:cxn ang="0">
                    <a:pos x="connsiteX5427" y="connsiteY5427"/>
                  </a:cxn>
                  <a:cxn ang="0">
                    <a:pos x="connsiteX5428" y="connsiteY5428"/>
                  </a:cxn>
                  <a:cxn ang="0">
                    <a:pos x="connsiteX5429" y="connsiteY5429"/>
                  </a:cxn>
                  <a:cxn ang="0">
                    <a:pos x="connsiteX5430" y="connsiteY5430"/>
                  </a:cxn>
                  <a:cxn ang="0">
                    <a:pos x="connsiteX5431" y="connsiteY5431"/>
                  </a:cxn>
                  <a:cxn ang="0">
                    <a:pos x="connsiteX5432" y="connsiteY5432"/>
                  </a:cxn>
                  <a:cxn ang="0">
                    <a:pos x="connsiteX5433" y="connsiteY5433"/>
                  </a:cxn>
                  <a:cxn ang="0">
                    <a:pos x="connsiteX5434" y="connsiteY5434"/>
                  </a:cxn>
                  <a:cxn ang="0">
                    <a:pos x="connsiteX5435" y="connsiteY5435"/>
                  </a:cxn>
                  <a:cxn ang="0">
                    <a:pos x="connsiteX5436" y="connsiteY5436"/>
                  </a:cxn>
                  <a:cxn ang="0">
                    <a:pos x="connsiteX5437" y="connsiteY5437"/>
                  </a:cxn>
                  <a:cxn ang="0">
                    <a:pos x="connsiteX5438" y="connsiteY5438"/>
                  </a:cxn>
                  <a:cxn ang="0">
                    <a:pos x="connsiteX5439" y="connsiteY5439"/>
                  </a:cxn>
                  <a:cxn ang="0">
                    <a:pos x="connsiteX5440" y="connsiteY5440"/>
                  </a:cxn>
                  <a:cxn ang="0">
                    <a:pos x="connsiteX5441" y="connsiteY5441"/>
                  </a:cxn>
                  <a:cxn ang="0">
                    <a:pos x="connsiteX5442" y="connsiteY5442"/>
                  </a:cxn>
                  <a:cxn ang="0">
                    <a:pos x="connsiteX5443" y="connsiteY5443"/>
                  </a:cxn>
                  <a:cxn ang="0">
                    <a:pos x="connsiteX5444" y="connsiteY5444"/>
                  </a:cxn>
                  <a:cxn ang="0">
                    <a:pos x="connsiteX5445" y="connsiteY5445"/>
                  </a:cxn>
                  <a:cxn ang="0">
                    <a:pos x="connsiteX5446" y="connsiteY5446"/>
                  </a:cxn>
                  <a:cxn ang="0">
                    <a:pos x="connsiteX5447" y="connsiteY5447"/>
                  </a:cxn>
                  <a:cxn ang="0">
                    <a:pos x="connsiteX5448" y="connsiteY5448"/>
                  </a:cxn>
                  <a:cxn ang="0">
                    <a:pos x="connsiteX5449" y="connsiteY5449"/>
                  </a:cxn>
                  <a:cxn ang="0">
                    <a:pos x="connsiteX5450" y="connsiteY5450"/>
                  </a:cxn>
                  <a:cxn ang="0">
                    <a:pos x="connsiteX5451" y="connsiteY5451"/>
                  </a:cxn>
                  <a:cxn ang="0">
                    <a:pos x="connsiteX5452" y="connsiteY5452"/>
                  </a:cxn>
                  <a:cxn ang="0">
                    <a:pos x="connsiteX5453" y="connsiteY5453"/>
                  </a:cxn>
                  <a:cxn ang="0">
                    <a:pos x="connsiteX5454" y="connsiteY5454"/>
                  </a:cxn>
                  <a:cxn ang="0">
                    <a:pos x="connsiteX5455" y="connsiteY5455"/>
                  </a:cxn>
                  <a:cxn ang="0">
                    <a:pos x="connsiteX5456" y="connsiteY5456"/>
                  </a:cxn>
                  <a:cxn ang="0">
                    <a:pos x="connsiteX5457" y="connsiteY5457"/>
                  </a:cxn>
                  <a:cxn ang="0">
                    <a:pos x="connsiteX5458" y="connsiteY5458"/>
                  </a:cxn>
                  <a:cxn ang="0">
                    <a:pos x="connsiteX5459" y="connsiteY5459"/>
                  </a:cxn>
                  <a:cxn ang="0">
                    <a:pos x="connsiteX5460" y="connsiteY5460"/>
                  </a:cxn>
                  <a:cxn ang="0">
                    <a:pos x="connsiteX5461" y="connsiteY5461"/>
                  </a:cxn>
                  <a:cxn ang="0">
                    <a:pos x="connsiteX5462" y="connsiteY5462"/>
                  </a:cxn>
                  <a:cxn ang="0">
                    <a:pos x="connsiteX5463" y="connsiteY5463"/>
                  </a:cxn>
                  <a:cxn ang="0">
                    <a:pos x="connsiteX5464" y="connsiteY5464"/>
                  </a:cxn>
                  <a:cxn ang="0">
                    <a:pos x="connsiteX5465" y="connsiteY5465"/>
                  </a:cxn>
                  <a:cxn ang="0">
                    <a:pos x="connsiteX5466" y="connsiteY5466"/>
                  </a:cxn>
                  <a:cxn ang="0">
                    <a:pos x="connsiteX5467" y="connsiteY5467"/>
                  </a:cxn>
                  <a:cxn ang="0">
                    <a:pos x="connsiteX5468" y="connsiteY5468"/>
                  </a:cxn>
                  <a:cxn ang="0">
                    <a:pos x="connsiteX5469" y="connsiteY5469"/>
                  </a:cxn>
                  <a:cxn ang="0">
                    <a:pos x="connsiteX5470" y="connsiteY5470"/>
                  </a:cxn>
                  <a:cxn ang="0">
                    <a:pos x="connsiteX5471" y="connsiteY5471"/>
                  </a:cxn>
                  <a:cxn ang="0">
                    <a:pos x="connsiteX5472" y="connsiteY5472"/>
                  </a:cxn>
                  <a:cxn ang="0">
                    <a:pos x="connsiteX5473" y="connsiteY5473"/>
                  </a:cxn>
                  <a:cxn ang="0">
                    <a:pos x="connsiteX5474" y="connsiteY5474"/>
                  </a:cxn>
                  <a:cxn ang="0">
                    <a:pos x="connsiteX5475" y="connsiteY5475"/>
                  </a:cxn>
                  <a:cxn ang="0">
                    <a:pos x="connsiteX5476" y="connsiteY5476"/>
                  </a:cxn>
                  <a:cxn ang="0">
                    <a:pos x="connsiteX5477" y="connsiteY5477"/>
                  </a:cxn>
                  <a:cxn ang="0">
                    <a:pos x="connsiteX5478" y="connsiteY5478"/>
                  </a:cxn>
                  <a:cxn ang="0">
                    <a:pos x="connsiteX5479" y="connsiteY5479"/>
                  </a:cxn>
                  <a:cxn ang="0">
                    <a:pos x="connsiteX5480" y="connsiteY5480"/>
                  </a:cxn>
                  <a:cxn ang="0">
                    <a:pos x="connsiteX5481" y="connsiteY5481"/>
                  </a:cxn>
                  <a:cxn ang="0">
                    <a:pos x="connsiteX5482" y="connsiteY5482"/>
                  </a:cxn>
                  <a:cxn ang="0">
                    <a:pos x="connsiteX5483" y="connsiteY5483"/>
                  </a:cxn>
                  <a:cxn ang="0">
                    <a:pos x="connsiteX5484" y="connsiteY5484"/>
                  </a:cxn>
                  <a:cxn ang="0">
                    <a:pos x="connsiteX5485" y="connsiteY5485"/>
                  </a:cxn>
                  <a:cxn ang="0">
                    <a:pos x="connsiteX5486" y="connsiteY5486"/>
                  </a:cxn>
                  <a:cxn ang="0">
                    <a:pos x="connsiteX5487" y="connsiteY5487"/>
                  </a:cxn>
                  <a:cxn ang="0">
                    <a:pos x="connsiteX5488" y="connsiteY5488"/>
                  </a:cxn>
                  <a:cxn ang="0">
                    <a:pos x="connsiteX5489" y="connsiteY5489"/>
                  </a:cxn>
                  <a:cxn ang="0">
                    <a:pos x="connsiteX5490" y="connsiteY5490"/>
                  </a:cxn>
                  <a:cxn ang="0">
                    <a:pos x="connsiteX5491" y="connsiteY5491"/>
                  </a:cxn>
                  <a:cxn ang="0">
                    <a:pos x="connsiteX5492" y="connsiteY5492"/>
                  </a:cxn>
                  <a:cxn ang="0">
                    <a:pos x="connsiteX5493" y="connsiteY5493"/>
                  </a:cxn>
                  <a:cxn ang="0">
                    <a:pos x="connsiteX5494" y="connsiteY5494"/>
                  </a:cxn>
                  <a:cxn ang="0">
                    <a:pos x="connsiteX5495" y="connsiteY5495"/>
                  </a:cxn>
                  <a:cxn ang="0">
                    <a:pos x="connsiteX5496" y="connsiteY5496"/>
                  </a:cxn>
                  <a:cxn ang="0">
                    <a:pos x="connsiteX5497" y="connsiteY5497"/>
                  </a:cxn>
                  <a:cxn ang="0">
                    <a:pos x="connsiteX5498" y="connsiteY5498"/>
                  </a:cxn>
                  <a:cxn ang="0">
                    <a:pos x="connsiteX5499" y="connsiteY5499"/>
                  </a:cxn>
                  <a:cxn ang="0">
                    <a:pos x="connsiteX5500" y="connsiteY5500"/>
                  </a:cxn>
                  <a:cxn ang="0">
                    <a:pos x="connsiteX5501" y="connsiteY5501"/>
                  </a:cxn>
                  <a:cxn ang="0">
                    <a:pos x="connsiteX5502" y="connsiteY5502"/>
                  </a:cxn>
                  <a:cxn ang="0">
                    <a:pos x="connsiteX5503" y="connsiteY5503"/>
                  </a:cxn>
                  <a:cxn ang="0">
                    <a:pos x="connsiteX5504" y="connsiteY5504"/>
                  </a:cxn>
                  <a:cxn ang="0">
                    <a:pos x="connsiteX5505" y="connsiteY5505"/>
                  </a:cxn>
                  <a:cxn ang="0">
                    <a:pos x="connsiteX5506" y="connsiteY5506"/>
                  </a:cxn>
                  <a:cxn ang="0">
                    <a:pos x="connsiteX5507" y="connsiteY5507"/>
                  </a:cxn>
                  <a:cxn ang="0">
                    <a:pos x="connsiteX5508" y="connsiteY5508"/>
                  </a:cxn>
                  <a:cxn ang="0">
                    <a:pos x="connsiteX5509" y="connsiteY5509"/>
                  </a:cxn>
                  <a:cxn ang="0">
                    <a:pos x="connsiteX5510" y="connsiteY5510"/>
                  </a:cxn>
                  <a:cxn ang="0">
                    <a:pos x="connsiteX5511" y="connsiteY5511"/>
                  </a:cxn>
                  <a:cxn ang="0">
                    <a:pos x="connsiteX5512" y="connsiteY5512"/>
                  </a:cxn>
                  <a:cxn ang="0">
                    <a:pos x="connsiteX5513" y="connsiteY5513"/>
                  </a:cxn>
                  <a:cxn ang="0">
                    <a:pos x="connsiteX5514" y="connsiteY5514"/>
                  </a:cxn>
                  <a:cxn ang="0">
                    <a:pos x="connsiteX5515" y="connsiteY5515"/>
                  </a:cxn>
                  <a:cxn ang="0">
                    <a:pos x="connsiteX5516" y="connsiteY5516"/>
                  </a:cxn>
                  <a:cxn ang="0">
                    <a:pos x="connsiteX5517" y="connsiteY5517"/>
                  </a:cxn>
                  <a:cxn ang="0">
                    <a:pos x="connsiteX5518" y="connsiteY5518"/>
                  </a:cxn>
                  <a:cxn ang="0">
                    <a:pos x="connsiteX5519" y="connsiteY5519"/>
                  </a:cxn>
                  <a:cxn ang="0">
                    <a:pos x="connsiteX5520" y="connsiteY5520"/>
                  </a:cxn>
                  <a:cxn ang="0">
                    <a:pos x="connsiteX5521" y="connsiteY5521"/>
                  </a:cxn>
                  <a:cxn ang="0">
                    <a:pos x="connsiteX5522" y="connsiteY5522"/>
                  </a:cxn>
                  <a:cxn ang="0">
                    <a:pos x="connsiteX5523" y="connsiteY5523"/>
                  </a:cxn>
                  <a:cxn ang="0">
                    <a:pos x="connsiteX5524" y="connsiteY5524"/>
                  </a:cxn>
                  <a:cxn ang="0">
                    <a:pos x="connsiteX5525" y="connsiteY5525"/>
                  </a:cxn>
                  <a:cxn ang="0">
                    <a:pos x="connsiteX5526" y="connsiteY5526"/>
                  </a:cxn>
                  <a:cxn ang="0">
                    <a:pos x="connsiteX5527" y="connsiteY5527"/>
                  </a:cxn>
                  <a:cxn ang="0">
                    <a:pos x="connsiteX5528" y="connsiteY5528"/>
                  </a:cxn>
                  <a:cxn ang="0">
                    <a:pos x="connsiteX5529" y="connsiteY5529"/>
                  </a:cxn>
                  <a:cxn ang="0">
                    <a:pos x="connsiteX5530" y="connsiteY5530"/>
                  </a:cxn>
                  <a:cxn ang="0">
                    <a:pos x="connsiteX5531" y="connsiteY5531"/>
                  </a:cxn>
                  <a:cxn ang="0">
                    <a:pos x="connsiteX5532" y="connsiteY5532"/>
                  </a:cxn>
                  <a:cxn ang="0">
                    <a:pos x="connsiteX5533" y="connsiteY5533"/>
                  </a:cxn>
                  <a:cxn ang="0">
                    <a:pos x="connsiteX5534" y="connsiteY5534"/>
                  </a:cxn>
                  <a:cxn ang="0">
                    <a:pos x="connsiteX5535" y="connsiteY5535"/>
                  </a:cxn>
                  <a:cxn ang="0">
                    <a:pos x="connsiteX5536" y="connsiteY5536"/>
                  </a:cxn>
                  <a:cxn ang="0">
                    <a:pos x="connsiteX5537" y="connsiteY5537"/>
                  </a:cxn>
                  <a:cxn ang="0">
                    <a:pos x="connsiteX5538" y="connsiteY5538"/>
                  </a:cxn>
                  <a:cxn ang="0">
                    <a:pos x="connsiteX5539" y="connsiteY5539"/>
                  </a:cxn>
                  <a:cxn ang="0">
                    <a:pos x="connsiteX5540" y="connsiteY5540"/>
                  </a:cxn>
                  <a:cxn ang="0">
                    <a:pos x="connsiteX5541" y="connsiteY5541"/>
                  </a:cxn>
                  <a:cxn ang="0">
                    <a:pos x="connsiteX5542" y="connsiteY5542"/>
                  </a:cxn>
                  <a:cxn ang="0">
                    <a:pos x="connsiteX5543" y="connsiteY5543"/>
                  </a:cxn>
                  <a:cxn ang="0">
                    <a:pos x="connsiteX5544" y="connsiteY5544"/>
                  </a:cxn>
                  <a:cxn ang="0">
                    <a:pos x="connsiteX5545" y="connsiteY5545"/>
                  </a:cxn>
                  <a:cxn ang="0">
                    <a:pos x="connsiteX5546" y="connsiteY5546"/>
                  </a:cxn>
                  <a:cxn ang="0">
                    <a:pos x="connsiteX5547" y="connsiteY5547"/>
                  </a:cxn>
                  <a:cxn ang="0">
                    <a:pos x="connsiteX5548" y="connsiteY5548"/>
                  </a:cxn>
                  <a:cxn ang="0">
                    <a:pos x="connsiteX5549" y="connsiteY5549"/>
                  </a:cxn>
                  <a:cxn ang="0">
                    <a:pos x="connsiteX5550" y="connsiteY5550"/>
                  </a:cxn>
                  <a:cxn ang="0">
                    <a:pos x="connsiteX5551" y="connsiteY5551"/>
                  </a:cxn>
                  <a:cxn ang="0">
                    <a:pos x="connsiteX5552" y="connsiteY5552"/>
                  </a:cxn>
                  <a:cxn ang="0">
                    <a:pos x="connsiteX5553" y="connsiteY5553"/>
                  </a:cxn>
                  <a:cxn ang="0">
                    <a:pos x="connsiteX5554" y="connsiteY5554"/>
                  </a:cxn>
                  <a:cxn ang="0">
                    <a:pos x="connsiteX5555" y="connsiteY5555"/>
                  </a:cxn>
                  <a:cxn ang="0">
                    <a:pos x="connsiteX5556" y="connsiteY5556"/>
                  </a:cxn>
                  <a:cxn ang="0">
                    <a:pos x="connsiteX5557" y="connsiteY5557"/>
                  </a:cxn>
                  <a:cxn ang="0">
                    <a:pos x="connsiteX5558" y="connsiteY5558"/>
                  </a:cxn>
                  <a:cxn ang="0">
                    <a:pos x="connsiteX5559" y="connsiteY5559"/>
                  </a:cxn>
                  <a:cxn ang="0">
                    <a:pos x="connsiteX5560" y="connsiteY5560"/>
                  </a:cxn>
                  <a:cxn ang="0">
                    <a:pos x="connsiteX5561" y="connsiteY5561"/>
                  </a:cxn>
                  <a:cxn ang="0">
                    <a:pos x="connsiteX5562" y="connsiteY5562"/>
                  </a:cxn>
                  <a:cxn ang="0">
                    <a:pos x="connsiteX5563" y="connsiteY5563"/>
                  </a:cxn>
                  <a:cxn ang="0">
                    <a:pos x="connsiteX5564" y="connsiteY5564"/>
                  </a:cxn>
                  <a:cxn ang="0">
                    <a:pos x="connsiteX5565" y="connsiteY5565"/>
                  </a:cxn>
                  <a:cxn ang="0">
                    <a:pos x="connsiteX5566" y="connsiteY5566"/>
                  </a:cxn>
                  <a:cxn ang="0">
                    <a:pos x="connsiteX5567" y="connsiteY5567"/>
                  </a:cxn>
                  <a:cxn ang="0">
                    <a:pos x="connsiteX5568" y="connsiteY5568"/>
                  </a:cxn>
                  <a:cxn ang="0">
                    <a:pos x="connsiteX5569" y="connsiteY5569"/>
                  </a:cxn>
                  <a:cxn ang="0">
                    <a:pos x="connsiteX5570" y="connsiteY5570"/>
                  </a:cxn>
                  <a:cxn ang="0">
                    <a:pos x="connsiteX5571" y="connsiteY5571"/>
                  </a:cxn>
                  <a:cxn ang="0">
                    <a:pos x="connsiteX5572" y="connsiteY5572"/>
                  </a:cxn>
                  <a:cxn ang="0">
                    <a:pos x="connsiteX5573" y="connsiteY5573"/>
                  </a:cxn>
                  <a:cxn ang="0">
                    <a:pos x="connsiteX5574" y="connsiteY5574"/>
                  </a:cxn>
                  <a:cxn ang="0">
                    <a:pos x="connsiteX5575" y="connsiteY5575"/>
                  </a:cxn>
                  <a:cxn ang="0">
                    <a:pos x="connsiteX5576" y="connsiteY5576"/>
                  </a:cxn>
                  <a:cxn ang="0">
                    <a:pos x="connsiteX5577" y="connsiteY5577"/>
                  </a:cxn>
                  <a:cxn ang="0">
                    <a:pos x="connsiteX5578" y="connsiteY5578"/>
                  </a:cxn>
                  <a:cxn ang="0">
                    <a:pos x="connsiteX5579" y="connsiteY5579"/>
                  </a:cxn>
                  <a:cxn ang="0">
                    <a:pos x="connsiteX5580" y="connsiteY5580"/>
                  </a:cxn>
                  <a:cxn ang="0">
                    <a:pos x="connsiteX5581" y="connsiteY5581"/>
                  </a:cxn>
                  <a:cxn ang="0">
                    <a:pos x="connsiteX5582" y="connsiteY5582"/>
                  </a:cxn>
                  <a:cxn ang="0">
                    <a:pos x="connsiteX5583" y="connsiteY5583"/>
                  </a:cxn>
                  <a:cxn ang="0">
                    <a:pos x="connsiteX5584" y="connsiteY5584"/>
                  </a:cxn>
                  <a:cxn ang="0">
                    <a:pos x="connsiteX5585" y="connsiteY5585"/>
                  </a:cxn>
                  <a:cxn ang="0">
                    <a:pos x="connsiteX5586" y="connsiteY5586"/>
                  </a:cxn>
                  <a:cxn ang="0">
                    <a:pos x="connsiteX5587" y="connsiteY5587"/>
                  </a:cxn>
                  <a:cxn ang="0">
                    <a:pos x="connsiteX5588" y="connsiteY5588"/>
                  </a:cxn>
                  <a:cxn ang="0">
                    <a:pos x="connsiteX5589" y="connsiteY5589"/>
                  </a:cxn>
                  <a:cxn ang="0">
                    <a:pos x="connsiteX5590" y="connsiteY5590"/>
                  </a:cxn>
                  <a:cxn ang="0">
                    <a:pos x="connsiteX5591" y="connsiteY5591"/>
                  </a:cxn>
                  <a:cxn ang="0">
                    <a:pos x="connsiteX5592" y="connsiteY5592"/>
                  </a:cxn>
                  <a:cxn ang="0">
                    <a:pos x="connsiteX5593" y="connsiteY5593"/>
                  </a:cxn>
                  <a:cxn ang="0">
                    <a:pos x="connsiteX5594" y="connsiteY5594"/>
                  </a:cxn>
                  <a:cxn ang="0">
                    <a:pos x="connsiteX5595" y="connsiteY5595"/>
                  </a:cxn>
                  <a:cxn ang="0">
                    <a:pos x="connsiteX5596" y="connsiteY5596"/>
                  </a:cxn>
                  <a:cxn ang="0">
                    <a:pos x="connsiteX5597" y="connsiteY5597"/>
                  </a:cxn>
                  <a:cxn ang="0">
                    <a:pos x="connsiteX5598" y="connsiteY5598"/>
                  </a:cxn>
                  <a:cxn ang="0">
                    <a:pos x="connsiteX5599" y="connsiteY5599"/>
                  </a:cxn>
                  <a:cxn ang="0">
                    <a:pos x="connsiteX5600" y="connsiteY5600"/>
                  </a:cxn>
                  <a:cxn ang="0">
                    <a:pos x="connsiteX5601" y="connsiteY5601"/>
                  </a:cxn>
                  <a:cxn ang="0">
                    <a:pos x="connsiteX5602" y="connsiteY5602"/>
                  </a:cxn>
                  <a:cxn ang="0">
                    <a:pos x="connsiteX5603" y="connsiteY5603"/>
                  </a:cxn>
                  <a:cxn ang="0">
                    <a:pos x="connsiteX5604" y="connsiteY5604"/>
                  </a:cxn>
                  <a:cxn ang="0">
                    <a:pos x="connsiteX5605" y="connsiteY5605"/>
                  </a:cxn>
                  <a:cxn ang="0">
                    <a:pos x="connsiteX5606" y="connsiteY5606"/>
                  </a:cxn>
                  <a:cxn ang="0">
                    <a:pos x="connsiteX5607" y="connsiteY5607"/>
                  </a:cxn>
                  <a:cxn ang="0">
                    <a:pos x="connsiteX5608" y="connsiteY5608"/>
                  </a:cxn>
                  <a:cxn ang="0">
                    <a:pos x="connsiteX5609" y="connsiteY5609"/>
                  </a:cxn>
                  <a:cxn ang="0">
                    <a:pos x="connsiteX5610" y="connsiteY5610"/>
                  </a:cxn>
                  <a:cxn ang="0">
                    <a:pos x="connsiteX5611" y="connsiteY5611"/>
                  </a:cxn>
                  <a:cxn ang="0">
                    <a:pos x="connsiteX5612" y="connsiteY5612"/>
                  </a:cxn>
                  <a:cxn ang="0">
                    <a:pos x="connsiteX5613" y="connsiteY5613"/>
                  </a:cxn>
                  <a:cxn ang="0">
                    <a:pos x="connsiteX5614" y="connsiteY5614"/>
                  </a:cxn>
                  <a:cxn ang="0">
                    <a:pos x="connsiteX5615" y="connsiteY5615"/>
                  </a:cxn>
                  <a:cxn ang="0">
                    <a:pos x="connsiteX5616" y="connsiteY5616"/>
                  </a:cxn>
                  <a:cxn ang="0">
                    <a:pos x="connsiteX5617" y="connsiteY5617"/>
                  </a:cxn>
                  <a:cxn ang="0">
                    <a:pos x="connsiteX5618" y="connsiteY5618"/>
                  </a:cxn>
                  <a:cxn ang="0">
                    <a:pos x="connsiteX5619" y="connsiteY5619"/>
                  </a:cxn>
                  <a:cxn ang="0">
                    <a:pos x="connsiteX5620" y="connsiteY5620"/>
                  </a:cxn>
                  <a:cxn ang="0">
                    <a:pos x="connsiteX5621" y="connsiteY5621"/>
                  </a:cxn>
                  <a:cxn ang="0">
                    <a:pos x="connsiteX5622" y="connsiteY5622"/>
                  </a:cxn>
                  <a:cxn ang="0">
                    <a:pos x="connsiteX5623" y="connsiteY5623"/>
                  </a:cxn>
                  <a:cxn ang="0">
                    <a:pos x="connsiteX5624" y="connsiteY5624"/>
                  </a:cxn>
                  <a:cxn ang="0">
                    <a:pos x="connsiteX5625" y="connsiteY5625"/>
                  </a:cxn>
                  <a:cxn ang="0">
                    <a:pos x="connsiteX5626" y="connsiteY5626"/>
                  </a:cxn>
                  <a:cxn ang="0">
                    <a:pos x="connsiteX5627" y="connsiteY5627"/>
                  </a:cxn>
                  <a:cxn ang="0">
                    <a:pos x="connsiteX5628" y="connsiteY5628"/>
                  </a:cxn>
                  <a:cxn ang="0">
                    <a:pos x="connsiteX5629" y="connsiteY5629"/>
                  </a:cxn>
                  <a:cxn ang="0">
                    <a:pos x="connsiteX5630" y="connsiteY5630"/>
                  </a:cxn>
                  <a:cxn ang="0">
                    <a:pos x="connsiteX5631" y="connsiteY5631"/>
                  </a:cxn>
                  <a:cxn ang="0">
                    <a:pos x="connsiteX5632" y="connsiteY5632"/>
                  </a:cxn>
                  <a:cxn ang="0">
                    <a:pos x="connsiteX5633" y="connsiteY5633"/>
                  </a:cxn>
                  <a:cxn ang="0">
                    <a:pos x="connsiteX5634" y="connsiteY5634"/>
                  </a:cxn>
                  <a:cxn ang="0">
                    <a:pos x="connsiteX5635" y="connsiteY5635"/>
                  </a:cxn>
                  <a:cxn ang="0">
                    <a:pos x="connsiteX5636" y="connsiteY5636"/>
                  </a:cxn>
                  <a:cxn ang="0">
                    <a:pos x="connsiteX5637" y="connsiteY5637"/>
                  </a:cxn>
                  <a:cxn ang="0">
                    <a:pos x="connsiteX5638" y="connsiteY5638"/>
                  </a:cxn>
                  <a:cxn ang="0">
                    <a:pos x="connsiteX5639" y="connsiteY5639"/>
                  </a:cxn>
                  <a:cxn ang="0">
                    <a:pos x="connsiteX5640" y="connsiteY5640"/>
                  </a:cxn>
                  <a:cxn ang="0">
                    <a:pos x="connsiteX5641" y="connsiteY5641"/>
                  </a:cxn>
                  <a:cxn ang="0">
                    <a:pos x="connsiteX5642" y="connsiteY5642"/>
                  </a:cxn>
                  <a:cxn ang="0">
                    <a:pos x="connsiteX5643" y="connsiteY5643"/>
                  </a:cxn>
                  <a:cxn ang="0">
                    <a:pos x="connsiteX5644" y="connsiteY5644"/>
                  </a:cxn>
                  <a:cxn ang="0">
                    <a:pos x="connsiteX5645" y="connsiteY5645"/>
                  </a:cxn>
                  <a:cxn ang="0">
                    <a:pos x="connsiteX5646" y="connsiteY5646"/>
                  </a:cxn>
                  <a:cxn ang="0">
                    <a:pos x="connsiteX5647" y="connsiteY5647"/>
                  </a:cxn>
                  <a:cxn ang="0">
                    <a:pos x="connsiteX5648" y="connsiteY5648"/>
                  </a:cxn>
                  <a:cxn ang="0">
                    <a:pos x="connsiteX5649" y="connsiteY5649"/>
                  </a:cxn>
                  <a:cxn ang="0">
                    <a:pos x="connsiteX5650" y="connsiteY5650"/>
                  </a:cxn>
                  <a:cxn ang="0">
                    <a:pos x="connsiteX5651" y="connsiteY5651"/>
                  </a:cxn>
                  <a:cxn ang="0">
                    <a:pos x="connsiteX5652" y="connsiteY5652"/>
                  </a:cxn>
                  <a:cxn ang="0">
                    <a:pos x="connsiteX5653" y="connsiteY5653"/>
                  </a:cxn>
                  <a:cxn ang="0">
                    <a:pos x="connsiteX5654" y="connsiteY5654"/>
                  </a:cxn>
                  <a:cxn ang="0">
                    <a:pos x="connsiteX5655" y="connsiteY5655"/>
                  </a:cxn>
                  <a:cxn ang="0">
                    <a:pos x="connsiteX5656" y="connsiteY5656"/>
                  </a:cxn>
                  <a:cxn ang="0">
                    <a:pos x="connsiteX5657" y="connsiteY5657"/>
                  </a:cxn>
                  <a:cxn ang="0">
                    <a:pos x="connsiteX5658" y="connsiteY5658"/>
                  </a:cxn>
                  <a:cxn ang="0">
                    <a:pos x="connsiteX5659" y="connsiteY5659"/>
                  </a:cxn>
                  <a:cxn ang="0">
                    <a:pos x="connsiteX5660" y="connsiteY5660"/>
                  </a:cxn>
                  <a:cxn ang="0">
                    <a:pos x="connsiteX5661" y="connsiteY5661"/>
                  </a:cxn>
                  <a:cxn ang="0">
                    <a:pos x="connsiteX5662" y="connsiteY5662"/>
                  </a:cxn>
                  <a:cxn ang="0">
                    <a:pos x="connsiteX5663" y="connsiteY5663"/>
                  </a:cxn>
                  <a:cxn ang="0">
                    <a:pos x="connsiteX5664" y="connsiteY5664"/>
                  </a:cxn>
                  <a:cxn ang="0">
                    <a:pos x="connsiteX5665" y="connsiteY5665"/>
                  </a:cxn>
                  <a:cxn ang="0">
                    <a:pos x="connsiteX5666" y="connsiteY5666"/>
                  </a:cxn>
                  <a:cxn ang="0">
                    <a:pos x="connsiteX5667" y="connsiteY5667"/>
                  </a:cxn>
                  <a:cxn ang="0">
                    <a:pos x="connsiteX5668" y="connsiteY5668"/>
                  </a:cxn>
                  <a:cxn ang="0">
                    <a:pos x="connsiteX5669" y="connsiteY5669"/>
                  </a:cxn>
                  <a:cxn ang="0">
                    <a:pos x="connsiteX5670" y="connsiteY5670"/>
                  </a:cxn>
                  <a:cxn ang="0">
                    <a:pos x="connsiteX5671" y="connsiteY5671"/>
                  </a:cxn>
                  <a:cxn ang="0">
                    <a:pos x="connsiteX5672" y="connsiteY5672"/>
                  </a:cxn>
                  <a:cxn ang="0">
                    <a:pos x="connsiteX5673" y="connsiteY5673"/>
                  </a:cxn>
                  <a:cxn ang="0">
                    <a:pos x="connsiteX5674" y="connsiteY5674"/>
                  </a:cxn>
                  <a:cxn ang="0">
                    <a:pos x="connsiteX5675" y="connsiteY5675"/>
                  </a:cxn>
                  <a:cxn ang="0">
                    <a:pos x="connsiteX5676" y="connsiteY5676"/>
                  </a:cxn>
                  <a:cxn ang="0">
                    <a:pos x="connsiteX5677" y="connsiteY5677"/>
                  </a:cxn>
                  <a:cxn ang="0">
                    <a:pos x="connsiteX5678" y="connsiteY5678"/>
                  </a:cxn>
                  <a:cxn ang="0">
                    <a:pos x="connsiteX5679" y="connsiteY5679"/>
                  </a:cxn>
                  <a:cxn ang="0">
                    <a:pos x="connsiteX5680" y="connsiteY5680"/>
                  </a:cxn>
                  <a:cxn ang="0">
                    <a:pos x="connsiteX5681" y="connsiteY5681"/>
                  </a:cxn>
                  <a:cxn ang="0">
                    <a:pos x="connsiteX5682" y="connsiteY5682"/>
                  </a:cxn>
                  <a:cxn ang="0">
                    <a:pos x="connsiteX5683" y="connsiteY5683"/>
                  </a:cxn>
                  <a:cxn ang="0">
                    <a:pos x="connsiteX5684" y="connsiteY5684"/>
                  </a:cxn>
                  <a:cxn ang="0">
                    <a:pos x="connsiteX5685" y="connsiteY5685"/>
                  </a:cxn>
                  <a:cxn ang="0">
                    <a:pos x="connsiteX5686" y="connsiteY5686"/>
                  </a:cxn>
                  <a:cxn ang="0">
                    <a:pos x="connsiteX5687" y="connsiteY5687"/>
                  </a:cxn>
                  <a:cxn ang="0">
                    <a:pos x="connsiteX5688" y="connsiteY5688"/>
                  </a:cxn>
                  <a:cxn ang="0">
                    <a:pos x="connsiteX5689" y="connsiteY5689"/>
                  </a:cxn>
                  <a:cxn ang="0">
                    <a:pos x="connsiteX5690" y="connsiteY5690"/>
                  </a:cxn>
                  <a:cxn ang="0">
                    <a:pos x="connsiteX5691" y="connsiteY5691"/>
                  </a:cxn>
                  <a:cxn ang="0">
                    <a:pos x="connsiteX5692" y="connsiteY5692"/>
                  </a:cxn>
                  <a:cxn ang="0">
                    <a:pos x="connsiteX5693" y="connsiteY5693"/>
                  </a:cxn>
                  <a:cxn ang="0">
                    <a:pos x="connsiteX5694" y="connsiteY5694"/>
                  </a:cxn>
                  <a:cxn ang="0">
                    <a:pos x="connsiteX5695" y="connsiteY5695"/>
                  </a:cxn>
                  <a:cxn ang="0">
                    <a:pos x="connsiteX5696" y="connsiteY5696"/>
                  </a:cxn>
                  <a:cxn ang="0">
                    <a:pos x="connsiteX5697" y="connsiteY5697"/>
                  </a:cxn>
                  <a:cxn ang="0">
                    <a:pos x="connsiteX5698" y="connsiteY5698"/>
                  </a:cxn>
                  <a:cxn ang="0">
                    <a:pos x="connsiteX5699" y="connsiteY5699"/>
                  </a:cxn>
                  <a:cxn ang="0">
                    <a:pos x="connsiteX5700" y="connsiteY5700"/>
                  </a:cxn>
                  <a:cxn ang="0">
                    <a:pos x="connsiteX5701" y="connsiteY5701"/>
                  </a:cxn>
                  <a:cxn ang="0">
                    <a:pos x="connsiteX5702" y="connsiteY5702"/>
                  </a:cxn>
                  <a:cxn ang="0">
                    <a:pos x="connsiteX5703" y="connsiteY5703"/>
                  </a:cxn>
                  <a:cxn ang="0">
                    <a:pos x="connsiteX5704" y="connsiteY5704"/>
                  </a:cxn>
                  <a:cxn ang="0">
                    <a:pos x="connsiteX5705" y="connsiteY5705"/>
                  </a:cxn>
                  <a:cxn ang="0">
                    <a:pos x="connsiteX5706" y="connsiteY5706"/>
                  </a:cxn>
                  <a:cxn ang="0">
                    <a:pos x="connsiteX5707" y="connsiteY5707"/>
                  </a:cxn>
                  <a:cxn ang="0">
                    <a:pos x="connsiteX5708" y="connsiteY5708"/>
                  </a:cxn>
                  <a:cxn ang="0">
                    <a:pos x="connsiteX5709" y="connsiteY5709"/>
                  </a:cxn>
                  <a:cxn ang="0">
                    <a:pos x="connsiteX5710" y="connsiteY5710"/>
                  </a:cxn>
                  <a:cxn ang="0">
                    <a:pos x="connsiteX5711" y="connsiteY5711"/>
                  </a:cxn>
                  <a:cxn ang="0">
                    <a:pos x="connsiteX5712" y="connsiteY5712"/>
                  </a:cxn>
                  <a:cxn ang="0">
                    <a:pos x="connsiteX5713" y="connsiteY5713"/>
                  </a:cxn>
                  <a:cxn ang="0">
                    <a:pos x="connsiteX5714" y="connsiteY5714"/>
                  </a:cxn>
                  <a:cxn ang="0">
                    <a:pos x="connsiteX5715" y="connsiteY5715"/>
                  </a:cxn>
                  <a:cxn ang="0">
                    <a:pos x="connsiteX5716" y="connsiteY5716"/>
                  </a:cxn>
                  <a:cxn ang="0">
                    <a:pos x="connsiteX5717" y="connsiteY5717"/>
                  </a:cxn>
                  <a:cxn ang="0">
                    <a:pos x="connsiteX5718" y="connsiteY5718"/>
                  </a:cxn>
                  <a:cxn ang="0">
                    <a:pos x="connsiteX5719" y="connsiteY5719"/>
                  </a:cxn>
                  <a:cxn ang="0">
                    <a:pos x="connsiteX5720" y="connsiteY5720"/>
                  </a:cxn>
                  <a:cxn ang="0">
                    <a:pos x="connsiteX5721" y="connsiteY5721"/>
                  </a:cxn>
                  <a:cxn ang="0">
                    <a:pos x="connsiteX5722" y="connsiteY5722"/>
                  </a:cxn>
                  <a:cxn ang="0">
                    <a:pos x="connsiteX5723" y="connsiteY5723"/>
                  </a:cxn>
                  <a:cxn ang="0">
                    <a:pos x="connsiteX5724" y="connsiteY5724"/>
                  </a:cxn>
                  <a:cxn ang="0">
                    <a:pos x="connsiteX5725" y="connsiteY5725"/>
                  </a:cxn>
                  <a:cxn ang="0">
                    <a:pos x="connsiteX5726" y="connsiteY5726"/>
                  </a:cxn>
                  <a:cxn ang="0">
                    <a:pos x="connsiteX5727" y="connsiteY5727"/>
                  </a:cxn>
                  <a:cxn ang="0">
                    <a:pos x="connsiteX5728" y="connsiteY5728"/>
                  </a:cxn>
                  <a:cxn ang="0">
                    <a:pos x="connsiteX5729" y="connsiteY5729"/>
                  </a:cxn>
                  <a:cxn ang="0">
                    <a:pos x="connsiteX5730" y="connsiteY5730"/>
                  </a:cxn>
                  <a:cxn ang="0">
                    <a:pos x="connsiteX5731" y="connsiteY5731"/>
                  </a:cxn>
                  <a:cxn ang="0">
                    <a:pos x="connsiteX5732" y="connsiteY5732"/>
                  </a:cxn>
                  <a:cxn ang="0">
                    <a:pos x="connsiteX5733" y="connsiteY5733"/>
                  </a:cxn>
                  <a:cxn ang="0">
                    <a:pos x="connsiteX5734" y="connsiteY5734"/>
                  </a:cxn>
                  <a:cxn ang="0">
                    <a:pos x="connsiteX5735" y="connsiteY5735"/>
                  </a:cxn>
                  <a:cxn ang="0">
                    <a:pos x="connsiteX5736" y="connsiteY5736"/>
                  </a:cxn>
                  <a:cxn ang="0">
                    <a:pos x="connsiteX5737" y="connsiteY5737"/>
                  </a:cxn>
                  <a:cxn ang="0">
                    <a:pos x="connsiteX5738" y="connsiteY5738"/>
                  </a:cxn>
                  <a:cxn ang="0">
                    <a:pos x="connsiteX5739" y="connsiteY5739"/>
                  </a:cxn>
                  <a:cxn ang="0">
                    <a:pos x="connsiteX5740" y="connsiteY5740"/>
                  </a:cxn>
                  <a:cxn ang="0">
                    <a:pos x="connsiteX5741" y="connsiteY5741"/>
                  </a:cxn>
                  <a:cxn ang="0">
                    <a:pos x="connsiteX5742" y="connsiteY5742"/>
                  </a:cxn>
                  <a:cxn ang="0">
                    <a:pos x="connsiteX5743" y="connsiteY5743"/>
                  </a:cxn>
                  <a:cxn ang="0">
                    <a:pos x="connsiteX5744" y="connsiteY5744"/>
                  </a:cxn>
                  <a:cxn ang="0">
                    <a:pos x="connsiteX5745" y="connsiteY5745"/>
                  </a:cxn>
                  <a:cxn ang="0">
                    <a:pos x="connsiteX5746" y="connsiteY5746"/>
                  </a:cxn>
                  <a:cxn ang="0">
                    <a:pos x="connsiteX5747" y="connsiteY5747"/>
                  </a:cxn>
                  <a:cxn ang="0">
                    <a:pos x="connsiteX5748" y="connsiteY5748"/>
                  </a:cxn>
                  <a:cxn ang="0">
                    <a:pos x="connsiteX5749" y="connsiteY5749"/>
                  </a:cxn>
                  <a:cxn ang="0">
                    <a:pos x="connsiteX5750" y="connsiteY5750"/>
                  </a:cxn>
                  <a:cxn ang="0">
                    <a:pos x="connsiteX5751" y="connsiteY5751"/>
                  </a:cxn>
                  <a:cxn ang="0">
                    <a:pos x="connsiteX5752" y="connsiteY5752"/>
                  </a:cxn>
                  <a:cxn ang="0">
                    <a:pos x="connsiteX5753" y="connsiteY5753"/>
                  </a:cxn>
                  <a:cxn ang="0">
                    <a:pos x="connsiteX5754" y="connsiteY5754"/>
                  </a:cxn>
                  <a:cxn ang="0">
                    <a:pos x="connsiteX5755" y="connsiteY5755"/>
                  </a:cxn>
                  <a:cxn ang="0">
                    <a:pos x="connsiteX5756" y="connsiteY5756"/>
                  </a:cxn>
                  <a:cxn ang="0">
                    <a:pos x="connsiteX5757" y="connsiteY5757"/>
                  </a:cxn>
                  <a:cxn ang="0">
                    <a:pos x="connsiteX5758" y="connsiteY5758"/>
                  </a:cxn>
                  <a:cxn ang="0">
                    <a:pos x="connsiteX5759" y="connsiteY5759"/>
                  </a:cxn>
                  <a:cxn ang="0">
                    <a:pos x="connsiteX5760" y="connsiteY5760"/>
                  </a:cxn>
                  <a:cxn ang="0">
                    <a:pos x="connsiteX5761" y="connsiteY5761"/>
                  </a:cxn>
                  <a:cxn ang="0">
                    <a:pos x="connsiteX5762" y="connsiteY5762"/>
                  </a:cxn>
                  <a:cxn ang="0">
                    <a:pos x="connsiteX5763" y="connsiteY5763"/>
                  </a:cxn>
                  <a:cxn ang="0">
                    <a:pos x="connsiteX5764" y="connsiteY5764"/>
                  </a:cxn>
                  <a:cxn ang="0">
                    <a:pos x="connsiteX5765" y="connsiteY5765"/>
                  </a:cxn>
                  <a:cxn ang="0">
                    <a:pos x="connsiteX5766" y="connsiteY5766"/>
                  </a:cxn>
                  <a:cxn ang="0">
                    <a:pos x="connsiteX5767" y="connsiteY5767"/>
                  </a:cxn>
                  <a:cxn ang="0">
                    <a:pos x="connsiteX5768" y="connsiteY5768"/>
                  </a:cxn>
                  <a:cxn ang="0">
                    <a:pos x="connsiteX5769" y="connsiteY5769"/>
                  </a:cxn>
                  <a:cxn ang="0">
                    <a:pos x="connsiteX5770" y="connsiteY5770"/>
                  </a:cxn>
                  <a:cxn ang="0">
                    <a:pos x="connsiteX5771" y="connsiteY5771"/>
                  </a:cxn>
                  <a:cxn ang="0">
                    <a:pos x="connsiteX5772" y="connsiteY5772"/>
                  </a:cxn>
                  <a:cxn ang="0">
                    <a:pos x="connsiteX5773" y="connsiteY5773"/>
                  </a:cxn>
                  <a:cxn ang="0">
                    <a:pos x="connsiteX5774" y="connsiteY5774"/>
                  </a:cxn>
                  <a:cxn ang="0">
                    <a:pos x="connsiteX5775" y="connsiteY5775"/>
                  </a:cxn>
                  <a:cxn ang="0">
                    <a:pos x="connsiteX5776" y="connsiteY5776"/>
                  </a:cxn>
                  <a:cxn ang="0">
                    <a:pos x="connsiteX5777" y="connsiteY5777"/>
                  </a:cxn>
                  <a:cxn ang="0">
                    <a:pos x="connsiteX5778" y="connsiteY5778"/>
                  </a:cxn>
                  <a:cxn ang="0">
                    <a:pos x="connsiteX5779" y="connsiteY5779"/>
                  </a:cxn>
                  <a:cxn ang="0">
                    <a:pos x="connsiteX5780" y="connsiteY5780"/>
                  </a:cxn>
                  <a:cxn ang="0">
                    <a:pos x="connsiteX5781" y="connsiteY5781"/>
                  </a:cxn>
                  <a:cxn ang="0">
                    <a:pos x="connsiteX5782" y="connsiteY5782"/>
                  </a:cxn>
                  <a:cxn ang="0">
                    <a:pos x="connsiteX5783" y="connsiteY5783"/>
                  </a:cxn>
                  <a:cxn ang="0">
                    <a:pos x="connsiteX5784" y="connsiteY5784"/>
                  </a:cxn>
                  <a:cxn ang="0">
                    <a:pos x="connsiteX5785" y="connsiteY5785"/>
                  </a:cxn>
                  <a:cxn ang="0">
                    <a:pos x="connsiteX5786" y="connsiteY5786"/>
                  </a:cxn>
                  <a:cxn ang="0">
                    <a:pos x="connsiteX5787" y="connsiteY5787"/>
                  </a:cxn>
                  <a:cxn ang="0">
                    <a:pos x="connsiteX5788" y="connsiteY5788"/>
                  </a:cxn>
                  <a:cxn ang="0">
                    <a:pos x="connsiteX5789" y="connsiteY5789"/>
                  </a:cxn>
                  <a:cxn ang="0">
                    <a:pos x="connsiteX5790" y="connsiteY5790"/>
                  </a:cxn>
                  <a:cxn ang="0">
                    <a:pos x="connsiteX5791" y="connsiteY5791"/>
                  </a:cxn>
                  <a:cxn ang="0">
                    <a:pos x="connsiteX5792" y="connsiteY5792"/>
                  </a:cxn>
                  <a:cxn ang="0">
                    <a:pos x="connsiteX5793" y="connsiteY5793"/>
                  </a:cxn>
                  <a:cxn ang="0">
                    <a:pos x="connsiteX5794" y="connsiteY5794"/>
                  </a:cxn>
                  <a:cxn ang="0">
                    <a:pos x="connsiteX5795" y="connsiteY5795"/>
                  </a:cxn>
                  <a:cxn ang="0">
                    <a:pos x="connsiteX5796" y="connsiteY5796"/>
                  </a:cxn>
                  <a:cxn ang="0">
                    <a:pos x="connsiteX5797" y="connsiteY5797"/>
                  </a:cxn>
                  <a:cxn ang="0">
                    <a:pos x="connsiteX5798" y="connsiteY5798"/>
                  </a:cxn>
                  <a:cxn ang="0">
                    <a:pos x="connsiteX5799" y="connsiteY5799"/>
                  </a:cxn>
                  <a:cxn ang="0">
                    <a:pos x="connsiteX5800" y="connsiteY5800"/>
                  </a:cxn>
                  <a:cxn ang="0">
                    <a:pos x="connsiteX5801" y="connsiteY5801"/>
                  </a:cxn>
                  <a:cxn ang="0">
                    <a:pos x="connsiteX5802" y="connsiteY5802"/>
                  </a:cxn>
                  <a:cxn ang="0">
                    <a:pos x="connsiteX5803" y="connsiteY5803"/>
                  </a:cxn>
                  <a:cxn ang="0">
                    <a:pos x="connsiteX5804" y="connsiteY5804"/>
                  </a:cxn>
                  <a:cxn ang="0">
                    <a:pos x="connsiteX5805" y="connsiteY5805"/>
                  </a:cxn>
                  <a:cxn ang="0">
                    <a:pos x="connsiteX5806" y="connsiteY5806"/>
                  </a:cxn>
                  <a:cxn ang="0">
                    <a:pos x="connsiteX5807" y="connsiteY5807"/>
                  </a:cxn>
                  <a:cxn ang="0">
                    <a:pos x="connsiteX5808" y="connsiteY5808"/>
                  </a:cxn>
                  <a:cxn ang="0">
                    <a:pos x="connsiteX5809" y="connsiteY5809"/>
                  </a:cxn>
                  <a:cxn ang="0">
                    <a:pos x="connsiteX5810" y="connsiteY5810"/>
                  </a:cxn>
                  <a:cxn ang="0">
                    <a:pos x="connsiteX5811" y="connsiteY5811"/>
                  </a:cxn>
                  <a:cxn ang="0">
                    <a:pos x="connsiteX5812" y="connsiteY5812"/>
                  </a:cxn>
                  <a:cxn ang="0">
                    <a:pos x="connsiteX5813" y="connsiteY5813"/>
                  </a:cxn>
                  <a:cxn ang="0">
                    <a:pos x="connsiteX5814" y="connsiteY5814"/>
                  </a:cxn>
                  <a:cxn ang="0">
                    <a:pos x="connsiteX5815" y="connsiteY5815"/>
                  </a:cxn>
                  <a:cxn ang="0">
                    <a:pos x="connsiteX5816" y="connsiteY5816"/>
                  </a:cxn>
                  <a:cxn ang="0">
                    <a:pos x="connsiteX5817" y="connsiteY5817"/>
                  </a:cxn>
                  <a:cxn ang="0">
                    <a:pos x="connsiteX5818" y="connsiteY5818"/>
                  </a:cxn>
                  <a:cxn ang="0">
                    <a:pos x="connsiteX5819" y="connsiteY5819"/>
                  </a:cxn>
                  <a:cxn ang="0">
                    <a:pos x="connsiteX5820" y="connsiteY5820"/>
                  </a:cxn>
                  <a:cxn ang="0">
                    <a:pos x="connsiteX5821" y="connsiteY5821"/>
                  </a:cxn>
                  <a:cxn ang="0">
                    <a:pos x="connsiteX5822" y="connsiteY5822"/>
                  </a:cxn>
                  <a:cxn ang="0">
                    <a:pos x="connsiteX5823" y="connsiteY5823"/>
                  </a:cxn>
                  <a:cxn ang="0">
                    <a:pos x="connsiteX5824" y="connsiteY5824"/>
                  </a:cxn>
                  <a:cxn ang="0">
                    <a:pos x="connsiteX5825" y="connsiteY5825"/>
                  </a:cxn>
                  <a:cxn ang="0">
                    <a:pos x="connsiteX5826" y="connsiteY5826"/>
                  </a:cxn>
                  <a:cxn ang="0">
                    <a:pos x="connsiteX5827" y="connsiteY5827"/>
                  </a:cxn>
                  <a:cxn ang="0">
                    <a:pos x="connsiteX5828" y="connsiteY5828"/>
                  </a:cxn>
                  <a:cxn ang="0">
                    <a:pos x="connsiteX5829" y="connsiteY5829"/>
                  </a:cxn>
                  <a:cxn ang="0">
                    <a:pos x="connsiteX5830" y="connsiteY5830"/>
                  </a:cxn>
                  <a:cxn ang="0">
                    <a:pos x="connsiteX5831" y="connsiteY5831"/>
                  </a:cxn>
                  <a:cxn ang="0">
                    <a:pos x="connsiteX5832" y="connsiteY5832"/>
                  </a:cxn>
                  <a:cxn ang="0">
                    <a:pos x="connsiteX5833" y="connsiteY5833"/>
                  </a:cxn>
                  <a:cxn ang="0">
                    <a:pos x="connsiteX5834" y="connsiteY5834"/>
                  </a:cxn>
                  <a:cxn ang="0">
                    <a:pos x="connsiteX5835" y="connsiteY5835"/>
                  </a:cxn>
                  <a:cxn ang="0">
                    <a:pos x="connsiteX5836" y="connsiteY5836"/>
                  </a:cxn>
                  <a:cxn ang="0">
                    <a:pos x="connsiteX5837" y="connsiteY5837"/>
                  </a:cxn>
                  <a:cxn ang="0">
                    <a:pos x="connsiteX5838" y="connsiteY5838"/>
                  </a:cxn>
                  <a:cxn ang="0">
                    <a:pos x="connsiteX5839" y="connsiteY5839"/>
                  </a:cxn>
                  <a:cxn ang="0">
                    <a:pos x="connsiteX5840" y="connsiteY5840"/>
                  </a:cxn>
                  <a:cxn ang="0">
                    <a:pos x="connsiteX5841" y="connsiteY5841"/>
                  </a:cxn>
                  <a:cxn ang="0">
                    <a:pos x="connsiteX5842" y="connsiteY5842"/>
                  </a:cxn>
                  <a:cxn ang="0">
                    <a:pos x="connsiteX5843" y="connsiteY5843"/>
                  </a:cxn>
                  <a:cxn ang="0">
                    <a:pos x="connsiteX5844" y="connsiteY5844"/>
                  </a:cxn>
                  <a:cxn ang="0">
                    <a:pos x="connsiteX5845" y="connsiteY5845"/>
                  </a:cxn>
                  <a:cxn ang="0">
                    <a:pos x="connsiteX5846" y="connsiteY5846"/>
                  </a:cxn>
                  <a:cxn ang="0">
                    <a:pos x="connsiteX5847" y="connsiteY5847"/>
                  </a:cxn>
                  <a:cxn ang="0">
                    <a:pos x="connsiteX5848" y="connsiteY5848"/>
                  </a:cxn>
                  <a:cxn ang="0">
                    <a:pos x="connsiteX5849" y="connsiteY5849"/>
                  </a:cxn>
                  <a:cxn ang="0">
                    <a:pos x="connsiteX5850" y="connsiteY5850"/>
                  </a:cxn>
                  <a:cxn ang="0">
                    <a:pos x="connsiteX5851" y="connsiteY5851"/>
                  </a:cxn>
                  <a:cxn ang="0">
                    <a:pos x="connsiteX5852" y="connsiteY5852"/>
                  </a:cxn>
                  <a:cxn ang="0">
                    <a:pos x="connsiteX5853" y="connsiteY5853"/>
                  </a:cxn>
                  <a:cxn ang="0">
                    <a:pos x="connsiteX5854" y="connsiteY5854"/>
                  </a:cxn>
                  <a:cxn ang="0">
                    <a:pos x="connsiteX5855" y="connsiteY5855"/>
                  </a:cxn>
                  <a:cxn ang="0">
                    <a:pos x="connsiteX5856" y="connsiteY5856"/>
                  </a:cxn>
                  <a:cxn ang="0">
                    <a:pos x="connsiteX5857" y="connsiteY5857"/>
                  </a:cxn>
                  <a:cxn ang="0">
                    <a:pos x="connsiteX5858" y="connsiteY5858"/>
                  </a:cxn>
                  <a:cxn ang="0">
                    <a:pos x="connsiteX5859" y="connsiteY5859"/>
                  </a:cxn>
                  <a:cxn ang="0">
                    <a:pos x="connsiteX5860" y="connsiteY5860"/>
                  </a:cxn>
                  <a:cxn ang="0">
                    <a:pos x="connsiteX5861" y="connsiteY5861"/>
                  </a:cxn>
                  <a:cxn ang="0">
                    <a:pos x="connsiteX5862" y="connsiteY5862"/>
                  </a:cxn>
                  <a:cxn ang="0">
                    <a:pos x="connsiteX5863" y="connsiteY5863"/>
                  </a:cxn>
                  <a:cxn ang="0">
                    <a:pos x="connsiteX5864" y="connsiteY5864"/>
                  </a:cxn>
                  <a:cxn ang="0">
                    <a:pos x="connsiteX5865" y="connsiteY5865"/>
                  </a:cxn>
                  <a:cxn ang="0">
                    <a:pos x="connsiteX5866" y="connsiteY5866"/>
                  </a:cxn>
                  <a:cxn ang="0">
                    <a:pos x="connsiteX5867" y="connsiteY5867"/>
                  </a:cxn>
                  <a:cxn ang="0">
                    <a:pos x="connsiteX5868" y="connsiteY5868"/>
                  </a:cxn>
                  <a:cxn ang="0">
                    <a:pos x="connsiteX5869" y="connsiteY5869"/>
                  </a:cxn>
                  <a:cxn ang="0">
                    <a:pos x="connsiteX5870" y="connsiteY5870"/>
                  </a:cxn>
                  <a:cxn ang="0">
                    <a:pos x="connsiteX5871" y="connsiteY5871"/>
                  </a:cxn>
                  <a:cxn ang="0">
                    <a:pos x="connsiteX5872" y="connsiteY5872"/>
                  </a:cxn>
                  <a:cxn ang="0">
                    <a:pos x="connsiteX5873" y="connsiteY5873"/>
                  </a:cxn>
                  <a:cxn ang="0">
                    <a:pos x="connsiteX5874" y="connsiteY5874"/>
                  </a:cxn>
                  <a:cxn ang="0">
                    <a:pos x="connsiteX5875" y="connsiteY5875"/>
                  </a:cxn>
                  <a:cxn ang="0">
                    <a:pos x="connsiteX5876" y="connsiteY5876"/>
                  </a:cxn>
                  <a:cxn ang="0">
                    <a:pos x="connsiteX5877" y="connsiteY5877"/>
                  </a:cxn>
                  <a:cxn ang="0">
                    <a:pos x="connsiteX5878" y="connsiteY5878"/>
                  </a:cxn>
                  <a:cxn ang="0">
                    <a:pos x="connsiteX5879" y="connsiteY5879"/>
                  </a:cxn>
                  <a:cxn ang="0">
                    <a:pos x="connsiteX5880" y="connsiteY5880"/>
                  </a:cxn>
                  <a:cxn ang="0">
                    <a:pos x="connsiteX5881" y="connsiteY5881"/>
                  </a:cxn>
                  <a:cxn ang="0">
                    <a:pos x="connsiteX5882" y="connsiteY5882"/>
                  </a:cxn>
                  <a:cxn ang="0">
                    <a:pos x="connsiteX5883" y="connsiteY5883"/>
                  </a:cxn>
                  <a:cxn ang="0">
                    <a:pos x="connsiteX5884" y="connsiteY5884"/>
                  </a:cxn>
                  <a:cxn ang="0">
                    <a:pos x="connsiteX5885" y="connsiteY5885"/>
                  </a:cxn>
                  <a:cxn ang="0">
                    <a:pos x="connsiteX5886" y="connsiteY5886"/>
                  </a:cxn>
                  <a:cxn ang="0">
                    <a:pos x="connsiteX5887" y="connsiteY5887"/>
                  </a:cxn>
                  <a:cxn ang="0">
                    <a:pos x="connsiteX5888" y="connsiteY5888"/>
                  </a:cxn>
                  <a:cxn ang="0">
                    <a:pos x="connsiteX5889" y="connsiteY5889"/>
                  </a:cxn>
                  <a:cxn ang="0">
                    <a:pos x="connsiteX5890" y="connsiteY5890"/>
                  </a:cxn>
                  <a:cxn ang="0">
                    <a:pos x="connsiteX5891" y="connsiteY5891"/>
                  </a:cxn>
                  <a:cxn ang="0">
                    <a:pos x="connsiteX5892" y="connsiteY5892"/>
                  </a:cxn>
                  <a:cxn ang="0">
                    <a:pos x="connsiteX5893" y="connsiteY5893"/>
                  </a:cxn>
                  <a:cxn ang="0">
                    <a:pos x="connsiteX5894" y="connsiteY5894"/>
                  </a:cxn>
                  <a:cxn ang="0">
                    <a:pos x="connsiteX5895" y="connsiteY5895"/>
                  </a:cxn>
                  <a:cxn ang="0">
                    <a:pos x="connsiteX5896" y="connsiteY5896"/>
                  </a:cxn>
                  <a:cxn ang="0">
                    <a:pos x="connsiteX5897" y="connsiteY5897"/>
                  </a:cxn>
                  <a:cxn ang="0">
                    <a:pos x="connsiteX5898" y="connsiteY5898"/>
                  </a:cxn>
                  <a:cxn ang="0">
                    <a:pos x="connsiteX5899" y="connsiteY5899"/>
                  </a:cxn>
                  <a:cxn ang="0">
                    <a:pos x="connsiteX5900" y="connsiteY5900"/>
                  </a:cxn>
                  <a:cxn ang="0">
                    <a:pos x="connsiteX5901" y="connsiteY5901"/>
                  </a:cxn>
                  <a:cxn ang="0">
                    <a:pos x="connsiteX5902" y="connsiteY5902"/>
                  </a:cxn>
                  <a:cxn ang="0">
                    <a:pos x="connsiteX5903" y="connsiteY5903"/>
                  </a:cxn>
                  <a:cxn ang="0">
                    <a:pos x="connsiteX5904" y="connsiteY5904"/>
                  </a:cxn>
                  <a:cxn ang="0">
                    <a:pos x="connsiteX5905" y="connsiteY5905"/>
                  </a:cxn>
                  <a:cxn ang="0">
                    <a:pos x="connsiteX5906" y="connsiteY5906"/>
                  </a:cxn>
                  <a:cxn ang="0">
                    <a:pos x="connsiteX5907" y="connsiteY5907"/>
                  </a:cxn>
                  <a:cxn ang="0">
                    <a:pos x="connsiteX5908" y="connsiteY5908"/>
                  </a:cxn>
                  <a:cxn ang="0">
                    <a:pos x="connsiteX5909" y="connsiteY5909"/>
                  </a:cxn>
                  <a:cxn ang="0">
                    <a:pos x="connsiteX5910" y="connsiteY5910"/>
                  </a:cxn>
                  <a:cxn ang="0">
                    <a:pos x="connsiteX5911" y="connsiteY5911"/>
                  </a:cxn>
                  <a:cxn ang="0">
                    <a:pos x="connsiteX5912" y="connsiteY5912"/>
                  </a:cxn>
                  <a:cxn ang="0">
                    <a:pos x="connsiteX5913" y="connsiteY5913"/>
                  </a:cxn>
                  <a:cxn ang="0">
                    <a:pos x="connsiteX5914" y="connsiteY5914"/>
                  </a:cxn>
                  <a:cxn ang="0">
                    <a:pos x="connsiteX5915" y="connsiteY5915"/>
                  </a:cxn>
                  <a:cxn ang="0">
                    <a:pos x="connsiteX5916" y="connsiteY5916"/>
                  </a:cxn>
                  <a:cxn ang="0">
                    <a:pos x="connsiteX5917" y="connsiteY5917"/>
                  </a:cxn>
                  <a:cxn ang="0">
                    <a:pos x="connsiteX5918" y="connsiteY5918"/>
                  </a:cxn>
                  <a:cxn ang="0">
                    <a:pos x="connsiteX5919" y="connsiteY5919"/>
                  </a:cxn>
                  <a:cxn ang="0">
                    <a:pos x="connsiteX5920" y="connsiteY5920"/>
                  </a:cxn>
                  <a:cxn ang="0">
                    <a:pos x="connsiteX5921" y="connsiteY5921"/>
                  </a:cxn>
                  <a:cxn ang="0">
                    <a:pos x="connsiteX5922" y="connsiteY5922"/>
                  </a:cxn>
                  <a:cxn ang="0">
                    <a:pos x="connsiteX5923" y="connsiteY5923"/>
                  </a:cxn>
                  <a:cxn ang="0">
                    <a:pos x="connsiteX5924" y="connsiteY5924"/>
                  </a:cxn>
                  <a:cxn ang="0">
                    <a:pos x="connsiteX5925" y="connsiteY5925"/>
                  </a:cxn>
                  <a:cxn ang="0">
                    <a:pos x="connsiteX5926" y="connsiteY5926"/>
                  </a:cxn>
                  <a:cxn ang="0">
                    <a:pos x="connsiteX5927" y="connsiteY5927"/>
                  </a:cxn>
                  <a:cxn ang="0">
                    <a:pos x="connsiteX5928" y="connsiteY5928"/>
                  </a:cxn>
                  <a:cxn ang="0">
                    <a:pos x="connsiteX5929" y="connsiteY5929"/>
                  </a:cxn>
                  <a:cxn ang="0">
                    <a:pos x="connsiteX5930" y="connsiteY5930"/>
                  </a:cxn>
                  <a:cxn ang="0">
                    <a:pos x="connsiteX5931" y="connsiteY5931"/>
                  </a:cxn>
                  <a:cxn ang="0">
                    <a:pos x="connsiteX5932" y="connsiteY5932"/>
                  </a:cxn>
                  <a:cxn ang="0">
                    <a:pos x="connsiteX5933" y="connsiteY5933"/>
                  </a:cxn>
                  <a:cxn ang="0">
                    <a:pos x="connsiteX5934" y="connsiteY5934"/>
                  </a:cxn>
                  <a:cxn ang="0">
                    <a:pos x="connsiteX5935" y="connsiteY5935"/>
                  </a:cxn>
                  <a:cxn ang="0">
                    <a:pos x="connsiteX5936" y="connsiteY5936"/>
                  </a:cxn>
                  <a:cxn ang="0">
                    <a:pos x="connsiteX5937" y="connsiteY5937"/>
                  </a:cxn>
                  <a:cxn ang="0">
                    <a:pos x="connsiteX5938" y="connsiteY5938"/>
                  </a:cxn>
                  <a:cxn ang="0">
                    <a:pos x="connsiteX5939" y="connsiteY5939"/>
                  </a:cxn>
                  <a:cxn ang="0">
                    <a:pos x="connsiteX5940" y="connsiteY5940"/>
                  </a:cxn>
                  <a:cxn ang="0">
                    <a:pos x="connsiteX5941" y="connsiteY5941"/>
                  </a:cxn>
                  <a:cxn ang="0">
                    <a:pos x="connsiteX5942" y="connsiteY5942"/>
                  </a:cxn>
                  <a:cxn ang="0">
                    <a:pos x="connsiteX5943" y="connsiteY5943"/>
                  </a:cxn>
                  <a:cxn ang="0">
                    <a:pos x="connsiteX5944" y="connsiteY5944"/>
                  </a:cxn>
                  <a:cxn ang="0">
                    <a:pos x="connsiteX5945" y="connsiteY5945"/>
                  </a:cxn>
                  <a:cxn ang="0">
                    <a:pos x="connsiteX5946" y="connsiteY5946"/>
                  </a:cxn>
                  <a:cxn ang="0">
                    <a:pos x="connsiteX5947" y="connsiteY5947"/>
                  </a:cxn>
                  <a:cxn ang="0">
                    <a:pos x="connsiteX5948" y="connsiteY5948"/>
                  </a:cxn>
                  <a:cxn ang="0">
                    <a:pos x="connsiteX5949" y="connsiteY5949"/>
                  </a:cxn>
                  <a:cxn ang="0">
                    <a:pos x="connsiteX5950" y="connsiteY5950"/>
                  </a:cxn>
                  <a:cxn ang="0">
                    <a:pos x="connsiteX5951" y="connsiteY5951"/>
                  </a:cxn>
                  <a:cxn ang="0">
                    <a:pos x="connsiteX5952" y="connsiteY5952"/>
                  </a:cxn>
                  <a:cxn ang="0">
                    <a:pos x="connsiteX5953" y="connsiteY5953"/>
                  </a:cxn>
                  <a:cxn ang="0">
                    <a:pos x="connsiteX5954" y="connsiteY5954"/>
                  </a:cxn>
                  <a:cxn ang="0">
                    <a:pos x="connsiteX5955" y="connsiteY5955"/>
                  </a:cxn>
                  <a:cxn ang="0">
                    <a:pos x="connsiteX5956" y="connsiteY5956"/>
                  </a:cxn>
                  <a:cxn ang="0">
                    <a:pos x="connsiteX5957" y="connsiteY5957"/>
                  </a:cxn>
                  <a:cxn ang="0">
                    <a:pos x="connsiteX5958" y="connsiteY5958"/>
                  </a:cxn>
                  <a:cxn ang="0">
                    <a:pos x="connsiteX5959" y="connsiteY5959"/>
                  </a:cxn>
                  <a:cxn ang="0">
                    <a:pos x="connsiteX5960" y="connsiteY5960"/>
                  </a:cxn>
                  <a:cxn ang="0">
                    <a:pos x="connsiteX5961" y="connsiteY5961"/>
                  </a:cxn>
                  <a:cxn ang="0">
                    <a:pos x="connsiteX5962" y="connsiteY5962"/>
                  </a:cxn>
                  <a:cxn ang="0">
                    <a:pos x="connsiteX5963" y="connsiteY5963"/>
                  </a:cxn>
                  <a:cxn ang="0">
                    <a:pos x="connsiteX5964" y="connsiteY5964"/>
                  </a:cxn>
                  <a:cxn ang="0">
                    <a:pos x="connsiteX5965" y="connsiteY5965"/>
                  </a:cxn>
                  <a:cxn ang="0">
                    <a:pos x="connsiteX5966" y="connsiteY5966"/>
                  </a:cxn>
                  <a:cxn ang="0">
                    <a:pos x="connsiteX5967" y="connsiteY5967"/>
                  </a:cxn>
                  <a:cxn ang="0">
                    <a:pos x="connsiteX5968" y="connsiteY5968"/>
                  </a:cxn>
                  <a:cxn ang="0">
                    <a:pos x="connsiteX5969" y="connsiteY5969"/>
                  </a:cxn>
                  <a:cxn ang="0">
                    <a:pos x="connsiteX5970" y="connsiteY5970"/>
                  </a:cxn>
                  <a:cxn ang="0">
                    <a:pos x="connsiteX5971" y="connsiteY5971"/>
                  </a:cxn>
                  <a:cxn ang="0">
                    <a:pos x="connsiteX5972" y="connsiteY5972"/>
                  </a:cxn>
                  <a:cxn ang="0">
                    <a:pos x="connsiteX5973" y="connsiteY5973"/>
                  </a:cxn>
                  <a:cxn ang="0">
                    <a:pos x="connsiteX5974" y="connsiteY5974"/>
                  </a:cxn>
                  <a:cxn ang="0">
                    <a:pos x="connsiteX5975" y="connsiteY5975"/>
                  </a:cxn>
                  <a:cxn ang="0">
                    <a:pos x="connsiteX5976" y="connsiteY5976"/>
                  </a:cxn>
                  <a:cxn ang="0">
                    <a:pos x="connsiteX5977" y="connsiteY5977"/>
                  </a:cxn>
                  <a:cxn ang="0">
                    <a:pos x="connsiteX5978" y="connsiteY5978"/>
                  </a:cxn>
                  <a:cxn ang="0">
                    <a:pos x="connsiteX5979" y="connsiteY5979"/>
                  </a:cxn>
                  <a:cxn ang="0">
                    <a:pos x="connsiteX5980" y="connsiteY5980"/>
                  </a:cxn>
                  <a:cxn ang="0">
                    <a:pos x="connsiteX5981" y="connsiteY5981"/>
                  </a:cxn>
                  <a:cxn ang="0">
                    <a:pos x="connsiteX5982" y="connsiteY5982"/>
                  </a:cxn>
                  <a:cxn ang="0">
                    <a:pos x="connsiteX5983" y="connsiteY5983"/>
                  </a:cxn>
                  <a:cxn ang="0">
                    <a:pos x="connsiteX5984" y="connsiteY5984"/>
                  </a:cxn>
                  <a:cxn ang="0">
                    <a:pos x="connsiteX5985" y="connsiteY5985"/>
                  </a:cxn>
                  <a:cxn ang="0">
                    <a:pos x="connsiteX5986" y="connsiteY5986"/>
                  </a:cxn>
                  <a:cxn ang="0">
                    <a:pos x="connsiteX5987" y="connsiteY5987"/>
                  </a:cxn>
                  <a:cxn ang="0">
                    <a:pos x="connsiteX5988" y="connsiteY5988"/>
                  </a:cxn>
                  <a:cxn ang="0">
                    <a:pos x="connsiteX5989" y="connsiteY5989"/>
                  </a:cxn>
                  <a:cxn ang="0">
                    <a:pos x="connsiteX5990" y="connsiteY5990"/>
                  </a:cxn>
                  <a:cxn ang="0">
                    <a:pos x="connsiteX5991" y="connsiteY5991"/>
                  </a:cxn>
                  <a:cxn ang="0">
                    <a:pos x="connsiteX5992" y="connsiteY5992"/>
                  </a:cxn>
                  <a:cxn ang="0">
                    <a:pos x="connsiteX5993" y="connsiteY5993"/>
                  </a:cxn>
                  <a:cxn ang="0">
                    <a:pos x="connsiteX5994" y="connsiteY5994"/>
                  </a:cxn>
                  <a:cxn ang="0">
                    <a:pos x="connsiteX5995" y="connsiteY5995"/>
                  </a:cxn>
                  <a:cxn ang="0">
                    <a:pos x="connsiteX5996" y="connsiteY5996"/>
                  </a:cxn>
                  <a:cxn ang="0">
                    <a:pos x="connsiteX5997" y="connsiteY5997"/>
                  </a:cxn>
                  <a:cxn ang="0">
                    <a:pos x="connsiteX5998" y="connsiteY5998"/>
                  </a:cxn>
                  <a:cxn ang="0">
                    <a:pos x="connsiteX5999" y="connsiteY5999"/>
                  </a:cxn>
                  <a:cxn ang="0">
                    <a:pos x="connsiteX6000" y="connsiteY6000"/>
                  </a:cxn>
                  <a:cxn ang="0">
                    <a:pos x="connsiteX6001" y="connsiteY6001"/>
                  </a:cxn>
                  <a:cxn ang="0">
                    <a:pos x="connsiteX6002" y="connsiteY6002"/>
                  </a:cxn>
                  <a:cxn ang="0">
                    <a:pos x="connsiteX6003" y="connsiteY6003"/>
                  </a:cxn>
                  <a:cxn ang="0">
                    <a:pos x="connsiteX6004" y="connsiteY6004"/>
                  </a:cxn>
                  <a:cxn ang="0">
                    <a:pos x="connsiteX6005" y="connsiteY6005"/>
                  </a:cxn>
                  <a:cxn ang="0">
                    <a:pos x="connsiteX6006" y="connsiteY6006"/>
                  </a:cxn>
                  <a:cxn ang="0">
                    <a:pos x="connsiteX6007" y="connsiteY6007"/>
                  </a:cxn>
                  <a:cxn ang="0">
                    <a:pos x="connsiteX6008" y="connsiteY6008"/>
                  </a:cxn>
                  <a:cxn ang="0">
                    <a:pos x="connsiteX6009" y="connsiteY6009"/>
                  </a:cxn>
                  <a:cxn ang="0">
                    <a:pos x="connsiteX6010" y="connsiteY6010"/>
                  </a:cxn>
                  <a:cxn ang="0">
                    <a:pos x="connsiteX6011" y="connsiteY6011"/>
                  </a:cxn>
                  <a:cxn ang="0">
                    <a:pos x="connsiteX6012" y="connsiteY6012"/>
                  </a:cxn>
                  <a:cxn ang="0">
                    <a:pos x="connsiteX6013" y="connsiteY6013"/>
                  </a:cxn>
                  <a:cxn ang="0">
                    <a:pos x="connsiteX6014" y="connsiteY6014"/>
                  </a:cxn>
                  <a:cxn ang="0">
                    <a:pos x="connsiteX6015" y="connsiteY6015"/>
                  </a:cxn>
                  <a:cxn ang="0">
                    <a:pos x="connsiteX6016" y="connsiteY6016"/>
                  </a:cxn>
                  <a:cxn ang="0">
                    <a:pos x="connsiteX6017" y="connsiteY6017"/>
                  </a:cxn>
                  <a:cxn ang="0">
                    <a:pos x="connsiteX6018" y="connsiteY6018"/>
                  </a:cxn>
                  <a:cxn ang="0">
                    <a:pos x="connsiteX6019" y="connsiteY6019"/>
                  </a:cxn>
                  <a:cxn ang="0">
                    <a:pos x="connsiteX6020" y="connsiteY6020"/>
                  </a:cxn>
                  <a:cxn ang="0">
                    <a:pos x="connsiteX6021" y="connsiteY6021"/>
                  </a:cxn>
                  <a:cxn ang="0">
                    <a:pos x="connsiteX6022" y="connsiteY6022"/>
                  </a:cxn>
                  <a:cxn ang="0">
                    <a:pos x="connsiteX6023" y="connsiteY6023"/>
                  </a:cxn>
                  <a:cxn ang="0">
                    <a:pos x="connsiteX6024" y="connsiteY6024"/>
                  </a:cxn>
                  <a:cxn ang="0">
                    <a:pos x="connsiteX6025" y="connsiteY6025"/>
                  </a:cxn>
                  <a:cxn ang="0">
                    <a:pos x="connsiteX6026" y="connsiteY6026"/>
                  </a:cxn>
                  <a:cxn ang="0">
                    <a:pos x="connsiteX6027" y="connsiteY6027"/>
                  </a:cxn>
                  <a:cxn ang="0">
                    <a:pos x="connsiteX6028" y="connsiteY6028"/>
                  </a:cxn>
                  <a:cxn ang="0">
                    <a:pos x="connsiteX6029" y="connsiteY6029"/>
                  </a:cxn>
                  <a:cxn ang="0">
                    <a:pos x="connsiteX6030" y="connsiteY6030"/>
                  </a:cxn>
                  <a:cxn ang="0">
                    <a:pos x="connsiteX6031" y="connsiteY6031"/>
                  </a:cxn>
                  <a:cxn ang="0">
                    <a:pos x="connsiteX6032" y="connsiteY6032"/>
                  </a:cxn>
                  <a:cxn ang="0">
                    <a:pos x="connsiteX6033" y="connsiteY6033"/>
                  </a:cxn>
                  <a:cxn ang="0">
                    <a:pos x="connsiteX6034" y="connsiteY6034"/>
                  </a:cxn>
                  <a:cxn ang="0">
                    <a:pos x="connsiteX6035" y="connsiteY6035"/>
                  </a:cxn>
                  <a:cxn ang="0">
                    <a:pos x="connsiteX6036" y="connsiteY6036"/>
                  </a:cxn>
                  <a:cxn ang="0">
                    <a:pos x="connsiteX6037" y="connsiteY6037"/>
                  </a:cxn>
                  <a:cxn ang="0">
                    <a:pos x="connsiteX6038" y="connsiteY6038"/>
                  </a:cxn>
                  <a:cxn ang="0">
                    <a:pos x="connsiteX6039" y="connsiteY6039"/>
                  </a:cxn>
                  <a:cxn ang="0">
                    <a:pos x="connsiteX6040" y="connsiteY6040"/>
                  </a:cxn>
                  <a:cxn ang="0">
                    <a:pos x="connsiteX6041" y="connsiteY6041"/>
                  </a:cxn>
                  <a:cxn ang="0">
                    <a:pos x="connsiteX6042" y="connsiteY6042"/>
                  </a:cxn>
                  <a:cxn ang="0">
                    <a:pos x="connsiteX6043" y="connsiteY6043"/>
                  </a:cxn>
                  <a:cxn ang="0">
                    <a:pos x="connsiteX6044" y="connsiteY6044"/>
                  </a:cxn>
                  <a:cxn ang="0">
                    <a:pos x="connsiteX6045" y="connsiteY6045"/>
                  </a:cxn>
                  <a:cxn ang="0">
                    <a:pos x="connsiteX6046" y="connsiteY6046"/>
                  </a:cxn>
                  <a:cxn ang="0">
                    <a:pos x="connsiteX6047" y="connsiteY6047"/>
                  </a:cxn>
                  <a:cxn ang="0">
                    <a:pos x="connsiteX6048" y="connsiteY6048"/>
                  </a:cxn>
                  <a:cxn ang="0">
                    <a:pos x="connsiteX6049" y="connsiteY6049"/>
                  </a:cxn>
                  <a:cxn ang="0">
                    <a:pos x="connsiteX6050" y="connsiteY6050"/>
                  </a:cxn>
                  <a:cxn ang="0">
                    <a:pos x="connsiteX6051" y="connsiteY6051"/>
                  </a:cxn>
                  <a:cxn ang="0">
                    <a:pos x="connsiteX6052" y="connsiteY6052"/>
                  </a:cxn>
                  <a:cxn ang="0">
                    <a:pos x="connsiteX6053" y="connsiteY6053"/>
                  </a:cxn>
                  <a:cxn ang="0">
                    <a:pos x="connsiteX6054" y="connsiteY6054"/>
                  </a:cxn>
                  <a:cxn ang="0">
                    <a:pos x="connsiteX6055" y="connsiteY6055"/>
                  </a:cxn>
                  <a:cxn ang="0">
                    <a:pos x="connsiteX6056" y="connsiteY6056"/>
                  </a:cxn>
                  <a:cxn ang="0">
                    <a:pos x="connsiteX6057" y="connsiteY6057"/>
                  </a:cxn>
                  <a:cxn ang="0">
                    <a:pos x="connsiteX6058" y="connsiteY6058"/>
                  </a:cxn>
                  <a:cxn ang="0">
                    <a:pos x="connsiteX6059" y="connsiteY6059"/>
                  </a:cxn>
                  <a:cxn ang="0">
                    <a:pos x="connsiteX6060" y="connsiteY6060"/>
                  </a:cxn>
                  <a:cxn ang="0">
                    <a:pos x="connsiteX6061" y="connsiteY6061"/>
                  </a:cxn>
                  <a:cxn ang="0">
                    <a:pos x="connsiteX6062" y="connsiteY6062"/>
                  </a:cxn>
                  <a:cxn ang="0">
                    <a:pos x="connsiteX6063" y="connsiteY6063"/>
                  </a:cxn>
                  <a:cxn ang="0">
                    <a:pos x="connsiteX6064" y="connsiteY6064"/>
                  </a:cxn>
                  <a:cxn ang="0">
                    <a:pos x="connsiteX6065" y="connsiteY6065"/>
                  </a:cxn>
                  <a:cxn ang="0">
                    <a:pos x="connsiteX6066" y="connsiteY6066"/>
                  </a:cxn>
                  <a:cxn ang="0">
                    <a:pos x="connsiteX6067" y="connsiteY6067"/>
                  </a:cxn>
                  <a:cxn ang="0">
                    <a:pos x="connsiteX6068" y="connsiteY6068"/>
                  </a:cxn>
                  <a:cxn ang="0">
                    <a:pos x="connsiteX6069" y="connsiteY6069"/>
                  </a:cxn>
                  <a:cxn ang="0">
                    <a:pos x="connsiteX6070" y="connsiteY6070"/>
                  </a:cxn>
                  <a:cxn ang="0">
                    <a:pos x="connsiteX6071" y="connsiteY6071"/>
                  </a:cxn>
                  <a:cxn ang="0">
                    <a:pos x="connsiteX6072" y="connsiteY6072"/>
                  </a:cxn>
                  <a:cxn ang="0">
                    <a:pos x="connsiteX6073" y="connsiteY6073"/>
                  </a:cxn>
                  <a:cxn ang="0">
                    <a:pos x="connsiteX6074" y="connsiteY6074"/>
                  </a:cxn>
                  <a:cxn ang="0">
                    <a:pos x="connsiteX6075" y="connsiteY6075"/>
                  </a:cxn>
                  <a:cxn ang="0">
                    <a:pos x="connsiteX6076" y="connsiteY6076"/>
                  </a:cxn>
                  <a:cxn ang="0">
                    <a:pos x="connsiteX6077" y="connsiteY6077"/>
                  </a:cxn>
                  <a:cxn ang="0">
                    <a:pos x="connsiteX6078" y="connsiteY6078"/>
                  </a:cxn>
                  <a:cxn ang="0">
                    <a:pos x="connsiteX6079" y="connsiteY6079"/>
                  </a:cxn>
                  <a:cxn ang="0">
                    <a:pos x="connsiteX6080" y="connsiteY6080"/>
                  </a:cxn>
                  <a:cxn ang="0">
                    <a:pos x="connsiteX6081" y="connsiteY6081"/>
                  </a:cxn>
                  <a:cxn ang="0">
                    <a:pos x="connsiteX6082" y="connsiteY6082"/>
                  </a:cxn>
                  <a:cxn ang="0">
                    <a:pos x="connsiteX6083" y="connsiteY6083"/>
                  </a:cxn>
                  <a:cxn ang="0">
                    <a:pos x="connsiteX6084" y="connsiteY6084"/>
                  </a:cxn>
                  <a:cxn ang="0">
                    <a:pos x="connsiteX6085" y="connsiteY6085"/>
                  </a:cxn>
                  <a:cxn ang="0">
                    <a:pos x="connsiteX6086" y="connsiteY6086"/>
                  </a:cxn>
                  <a:cxn ang="0">
                    <a:pos x="connsiteX6087" y="connsiteY6087"/>
                  </a:cxn>
                  <a:cxn ang="0">
                    <a:pos x="connsiteX6088" y="connsiteY6088"/>
                  </a:cxn>
                  <a:cxn ang="0">
                    <a:pos x="connsiteX6089" y="connsiteY6089"/>
                  </a:cxn>
                  <a:cxn ang="0">
                    <a:pos x="connsiteX6090" y="connsiteY6090"/>
                  </a:cxn>
                  <a:cxn ang="0">
                    <a:pos x="connsiteX6091" y="connsiteY6091"/>
                  </a:cxn>
                  <a:cxn ang="0">
                    <a:pos x="connsiteX6092" y="connsiteY6092"/>
                  </a:cxn>
                  <a:cxn ang="0">
                    <a:pos x="connsiteX6093" y="connsiteY6093"/>
                  </a:cxn>
                  <a:cxn ang="0">
                    <a:pos x="connsiteX6094" y="connsiteY6094"/>
                  </a:cxn>
                  <a:cxn ang="0">
                    <a:pos x="connsiteX6095" y="connsiteY6095"/>
                  </a:cxn>
                  <a:cxn ang="0">
                    <a:pos x="connsiteX6096" y="connsiteY6096"/>
                  </a:cxn>
                  <a:cxn ang="0">
                    <a:pos x="connsiteX6097" y="connsiteY6097"/>
                  </a:cxn>
                  <a:cxn ang="0">
                    <a:pos x="connsiteX6098" y="connsiteY6098"/>
                  </a:cxn>
                  <a:cxn ang="0">
                    <a:pos x="connsiteX6099" y="connsiteY6099"/>
                  </a:cxn>
                  <a:cxn ang="0">
                    <a:pos x="connsiteX6100" y="connsiteY6100"/>
                  </a:cxn>
                  <a:cxn ang="0">
                    <a:pos x="connsiteX6101" y="connsiteY6101"/>
                  </a:cxn>
                  <a:cxn ang="0">
                    <a:pos x="connsiteX6102" y="connsiteY6102"/>
                  </a:cxn>
                  <a:cxn ang="0">
                    <a:pos x="connsiteX6103" y="connsiteY6103"/>
                  </a:cxn>
                  <a:cxn ang="0">
                    <a:pos x="connsiteX6104" y="connsiteY6104"/>
                  </a:cxn>
                  <a:cxn ang="0">
                    <a:pos x="connsiteX6105" y="connsiteY6105"/>
                  </a:cxn>
                  <a:cxn ang="0">
                    <a:pos x="connsiteX6106" y="connsiteY6106"/>
                  </a:cxn>
                  <a:cxn ang="0">
                    <a:pos x="connsiteX6107" y="connsiteY6107"/>
                  </a:cxn>
                  <a:cxn ang="0">
                    <a:pos x="connsiteX6108" y="connsiteY6108"/>
                  </a:cxn>
                  <a:cxn ang="0">
                    <a:pos x="connsiteX6109" y="connsiteY6109"/>
                  </a:cxn>
                  <a:cxn ang="0">
                    <a:pos x="connsiteX6110" y="connsiteY6110"/>
                  </a:cxn>
                  <a:cxn ang="0">
                    <a:pos x="connsiteX6111" y="connsiteY6111"/>
                  </a:cxn>
                  <a:cxn ang="0">
                    <a:pos x="connsiteX6112" y="connsiteY6112"/>
                  </a:cxn>
                  <a:cxn ang="0">
                    <a:pos x="connsiteX6113" y="connsiteY6113"/>
                  </a:cxn>
                  <a:cxn ang="0">
                    <a:pos x="connsiteX6114" y="connsiteY6114"/>
                  </a:cxn>
                  <a:cxn ang="0">
                    <a:pos x="connsiteX6115" y="connsiteY6115"/>
                  </a:cxn>
                  <a:cxn ang="0">
                    <a:pos x="connsiteX6116" y="connsiteY6116"/>
                  </a:cxn>
                  <a:cxn ang="0">
                    <a:pos x="connsiteX6117" y="connsiteY6117"/>
                  </a:cxn>
                  <a:cxn ang="0">
                    <a:pos x="connsiteX6118" y="connsiteY6118"/>
                  </a:cxn>
                  <a:cxn ang="0">
                    <a:pos x="connsiteX6119" y="connsiteY6119"/>
                  </a:cxn>
                  <a:cxn ang="0">
                    <a:pos x="connsiteX6120" y="connsiteY6120"/>
                  </a:cxn>
                  <a:cxn ang="0">
                    <a:pos x="connsiteX6121" y="connsiteY6121"/>
                  </a:cxn>
                  <a:cxn ang="0">
                    <a:pos x="connsiteX6122" y="connsiteY6122"/>
                  </a:cxn>
                  <a:cxn ang="0">
                    <a:pos x="connsiteX6123" y="connsiteY6123"/>
                  </a:cxn>
                  <a:cxn ang="0">
                    <a:pos x="connsiteX6124" y="connsiteY6124"/>
                  </a:cxn>
                  <a:cxn ang="0">
                    <a:pos x="connsiteX6125" y="connsiteY6125"/>
                  </a:cxn>
                  <a:cxn ang="0">
                    <a:pos x="connsiteX6126" y="connsiteY6126"/>
                  </a:cxn>
                  <a:cxn ang="0">
                    <a:pos x="connsiteX6127" y="connsiteY6127"/>
                  </a:cxn>
                  <a:cxn ang="0">
                    <a:pos x="connsiteX6128" y="connsiteY6128"/>
                  </a:cxn>
                  <a:cxn ang="0">
                    <a:pos x="connsiteX6129" y="connsiteY6129"/>
                  </a:cxn>
                  <a:cxn ang="0">
                    <a:pos x="connsiteX6130" y="connsiteY6130"/>
                  </a:cxn>
                  <a:cxn ang="0">
                    <a:pos x="connsiteX6131" y="connsiteY6131"/>
                  </a:cxn>
                  <a:cxn ang="0">
                    <a:pos x="connsiteX6132" y="connsiteY6132"/>
                  </a:cxn>
                  <a:cxn ang="0">
                    <a:pos x="connsiteX6133" y="connsiteY6133"/>
                  </a:cxn>
                  <a:cxn ang="0">
                    <a:pos x="connsiteX6134" y="connsiteY6134"/>
                  </a:cxn>
                  <a:cxn ang="0">
                    <a:pos x="connsiteX6135" y="connsiteY6135"/>
                  </a:cxn>
                  <a:cxn ang="0">
                    <a:pos x="connsiteX6136" y="connsiteY6136"/>
                  </a:cxn>
                  <a:cxn ang="0">
                    <a:pos x="connsiteX6137" y="connsiteY6137"/>
                  </a:cxn>
                  <a:cxn ang="0">
                    <a:pos x="connsiteX6138" y="connsiteY6138"/>
                  </a:cxn>
                  <a:cxn ang="0">
                    <a:pos x="connsiteX6139" y="connsiteY6139"/>
                  </a:cxn>
                  <a:cxn ang="0">
                    <a:pos x="connsiteX6140" y="connsiteY6140"/>
                  </a:cxn>
                  <a:cxn ang="0">
                    <a:pos x="connsiteX6141" y="connsiteY6141"/>
                  </a:cxn>
                  <a:cxn ang="0">
                    <a:pos x="connsiteX6142" y="connsiteY6142"/>
                  </a:cxn>
                  <a:cxn ang="0">
                    <a:pos x="connsiteX6143" y="connsiteY6143"/>
                  </a:cxn>
                  <a:cxn ang="0">
                    <a:pos x="connsiteX6144" y="connsiteY6144"/>
                  </a:cxn>
                  <a:cxn ang="0">
                    <a:pos x="connsiteX6145" y="connsiteY6145"/>
                  </a:cxn>
                  <a:cxn ang="0">
                    <a:pos x="connsiteX6146" y="connsiteY6146"/>
                  </a:cxn>
                  <a:cxn ang="0">
                    <a:pos x="connsiteX6147" y="connsiteY6147"/>
                  </a:cxn>
                  <a:cxn ang="0">
                    <a:pos x="connsiteX6148" y="connsiteY6148"/>
                  </a:cxn>
                  <a:cxn ang="0">
                    <a:pos x="connsiteX6149" y="connsiteY6149"/>
                  </a:cxn>
                  <a:cxn ang="0">
                    <a:pos x="connsiteX6150" y="connsiteY6150"/>
                  </a:cxn>
                  <a:cxn ang="0">
                    <a:pos x="connsiteX6151" y="connsiteY6151"/>
                  </a:cxn>
                  <a:cxn ang="0">
                    <a:pos x="connsiteX6152" y="connsiteY6152"/>
                  </a:cxn>
                  <a:cxn ang="0">
                    <a:pos x="connsiteX6153" y="connsiteY6153"/>
                  </a:cxn>
                  <a:cxn ang="0">
                    <a:pos x="connsiteX6154" y="connsiteY6154"/>
                  </a:cxn>
                  <a:cxn ang="0">
                    <a:pos x="connsiteX6155" y="connsiteY6155"/>
                  </a:cxn>
                  <a:cxn ang="0">
                    <a:pos x="connsiteX6156" y="connsiteY6156"/>
                  </a:cxn>
                  <a:cxn ang="0">
                    <a:pos x="connsiteX6157" y="connsiteY6157"/>
                  </a:cxn>
                  <a:cxn ang="0">
                    <a:pos x="connsiteX6158" y="connsiteY6158"/>
                  </a:cxn>
                  <a:cxn ang="0">
                    <a:pos x="connsiteX6159" y="connsiteY6159"/>
                  </a:cxn>
                  <a:cxn ang="0">
                    <a:pos x="connsiteX6160" y="connsiteY6160"/>
                  </a:cxn>
                  <a:cxn ang="0">
                    <a:pos x="connsiteX6161" y="connsiteY6161"/>
                  </a:cxn>
                  <a:cxn ang="0">
                    <a:pos x="connsiteX6162" y="connsiteY6162"/>
                  </a:cxn>
                  <a:cxn ang="0">
                    <a:pos x="connsiteX6163" y="connsiteY6163"/>
                  </a:cxn>
                  <a:cxn ang="0">
                    <a:pos x="connsiteX6164" y="connsiteY6164"/>
                  </a:cxn>
                  <a:cxn ang="0">
                    <a:pos x="connsiteX6165" y="connsiteY6165"/>
                  </a:cxn>
                  <a:cxn ang="0">
                    <a:pos x="connsiteX6166" y="connsiteY6166"/>
                  </a:cxn>
                  <a:cxn ang="0">
                    <a:pos x="connsiteX6167" y="connsiteY6167"/>
                  </a:cxn>
                  <a:cxn ang="0">
                    <a:pos x="connsiteX6168" y="connsiteY6168"/>
                  </a:cxn>
                  <a:cxn ang="0">
                    <a:pos x="connsiteX6169" y="connsiteY6169"/>
                  </a:cxn>
                  <a:cxn ang="0">
                    <a:pos x="connsiteX6170" y="connsiteY6170"/>
                  </a:cxn>
                  <a:cxn ang="0">
                    <a:pos x="connsiteX6171" y="connsiteY6171"/>
                  </a:cxn>
                  <a:cxn ang="0">
                    <a:pos x="connsiteX6172" y="connsiteY6172"/>
                  </a:cxn>
                  <a:cxn ang="0">
                    <a:pos x="connsiteX6173" y="connsiteY6173"/>
                  </a:cxn>
                  <a:cxn ang="0">
                    <a:pos x="connsiteX6174" y="connsiteY6174"/>
                  </a:cxn>
                  <a:cxn ang="0">
                    <a:pos x="connsiteX6175" y="connsiteY6175"/>
                  </a:cxn>
                  <a:cxn ang="0">
                    <a:pos x="connsiteX6176" y="connsiteY6176"/>
                  </a:cxn>
                  <a:cxn ang="0">
                    <a:pos x="connsiteX6177" y="connsiteY6177"/>
                  </a:cxn>
                  <a:cxn ang="0">
                    <a:pos x="connsiteX6178" y="connsiteY6178"/>
                  </a:cxn>
                  <a:cxn ang="0">
                    <a:pos x="connsiteX6179" y="connsiteY6179"/>
                  </a:cxn>
                  <a:cxn ang="0">
                    <a:pos x="connsiteX6180" y="connsiteY6180"/>
                  </a:cxn>
                  <a:cxn ang="0">
                    <a:pos x="connsiteX6181" y="connsiteY6181"/>
                  </a:cxn>
                  <a:cxn ang="0">
                    <a:pos x="connsiteX6182" y="connsiteY6182"/>
                  </a:cxn>
                  <a:cxn ang="0">
                    <a:pos x="connsiteX6183" y="connsiteY6183"/>
                  </a:cxn>
                  <a:cxn ang="0">
                    <a:pos x="connsiteX6184" y="connsiteY6184"/>
                  </a:cxn>
                  <a:cxn ang="0">
                    <a:pos x="connsiteX6185" y="connsiteY6185"/>
                  </a:cxn>
                  <a:cxn ang="0">
                    <a:pos x="connsiteX6186" y="connsiteY6186"/>
                  </a:cxn>
                  <a:cxn ang="0">
                    <a:pos x="connsiteX6187" y="connsiteY6187"/>
                  </a:cxn>
                  <a:cxn ang="0">
                    <a:pos x="connsiteX6188" y="connsiteY6188"/>
                  </a:cxn>
                  <a:cxn ang="0">
                    <a:pos x="connsiteX6189" y="connsiteY6189"/>
                  </a:cxn>
                  <a:cxn ang="0">
                    <a:pos x="connsiteX6190" y="connsiteY6190"/>
                  </a:cxn>
                  <a:cxn ang="0">
                    <a:pos x="connsiteX6191" y="connsiteY6191"/>
                  </a:cxn>
                  <a:cxn ang="0">
                    <a:pos x="connsiteX6192" y="connsiteY6192"/>
                  </a:cxn>
                  <a:cxn ang="0">
                    <a:pos x="connsiteX6193" y="connsiteY6193"/>
                  </a:cxn>
                  <a:cxn ang="0">
                    <a:pos x="connsiteX6194" y="connsiteY6194"/>
                  </a:cxn>
                  <a:cxn ang="0">
                    <a:pos x="connsiteX6195" y="connsiteY6195"/>
                  </a:cxn>
                  <a:cxn ang="0">
                    <a:pos x="connsiteX6196" y="connsiteY6196"/>
                  </a:cxn>
                  <a:cxn ang="0">
                    <a:pos x="connsiteX6197" y="connsiteY6197"/>
                  </a:cxn>
                  <a:cxn ang="0">
                    <a:pos x="connsiteX6198" y="connsiteY6198"/>
                  </a:cxn>
                  <a:cxn ang="0">
                    <a:pos x="connsiteX6199" y="connsiteY6199"/>
                  </a:cxn>
                  <a:cxn ang="0">
                    <a:pos x="connsiteX6200" y="connsiteY6200"/>
                  </a:cxn>
                  <a:cxn ang="0">
                    <a:pos x="connsiteX6201" y="connsiteY6201"/>
                  </a:cxn>
                  <a:cxn ang="0">
                    <a:pos x="connsiteX6202" y="connsiteY6202"/>
                  </a:cxn>
                  <a:cxn ang="0">
                    <a:pos x="connsiteX6203" y="connsiteY6203"/>
                  </a:cxn>
                  <a:cxn ang="0">
                    <a:pos x="connsiteX6204" y="connsiteY6204"/>
                  </a:cxn>
                  <a:cxn ang="0">
                    <a:pos x="connsiteX6205" y="connsiteY6205"/>
                  </a:cxn>
                  <a:cxn ang="0">
                    <a:pos x="connsiteX6206" y="connsiteY6206"/>
                  </a:cxn>
                  <a:cxn ang="0">
                    <a:pos x="connsiteX6207" y="connsiteY6207"/>
                  </a:cxn>
                  <a:cxn ang="0">
                    <a:pos x="connsiteX6208" y="connsiteY6208"/>
                  </a:cxn>
                  <a:cxn ang="0">
                    <a:pos x="connsiteX6209" y="connsiteY6209"/>
                  </a:cxn>
                  <a:cxn ang="0">
                    <a:pos x="connsiteX6210" y="connsiteY6210"/>
                  </a:cxn>
                  <a:cxn ang="0">
                    <a:pos x="connsiteX6211" y="connsiteY6211"/>
                  </a:cxn>
                  <a:cxn ang="0">
                    <a:pos x="connsiteX6212" y="connsiteY6212"/>
                  </a:cxn>
                  <a:cxn ang="0">
                    <a:pos x="connsiteX6213" y="connsiteY6213"/>
                  </a:cxn>
                  <a:cxn ang="0">
                    <a:pos x="connsiteX6214" y="connsiteY6214"/>
                  </a:cxn>
                  <a:cxn ang="0">
                    <a:pos x="connsiteX6215" y="connsiteY6215"/>
                  </a:cxn>
                  <a:cxn ang="0">
                    <a:pos x="connsiteX6216" y="connsiteY6216"/>
                  </a:cxn>
                  <a:cxn ang="0">
                    <a:pos x="connsiteX6217" y="connsiteY6217"/>
                  </a:cxn>
                  <a:cxn ang="0">
                    <a:pos x="connsiteX6218" y="connsiteY6218"/>
                  </a:cxn>
                  <a:cxn ang="0">
                    <a:pos x="connsiteX6219" y="connsiteY6219"/>
                  </a:cxn>
                  <a:cxn ang="0">
                    <a:pos x="connsiteX6220" y="connsiteY6220"/>
                  </a:cxn>
                  <a:cxn ang="0">
                    <a:pos x="connsiteX6221" y="connsiteY6221"/>
                  </a:cxn>
                  <a:cxn ang="0">
                    <a:pos x="connsiteX6222" y="connsiteY6222"/>
                  </a:cxn>
                  <a:cxn ang="0">
                    <a:pos x="connsiteX6223" y="connsiteY6223"/>
                  </a:cxn>
                  <a:cxn ang="0">
                    <a:pos x="connsiteX6224" y="connsiteY6224"/>
                  </a:cxn>
                  <a:cxn ang="0">
                    <a:pos x="connsiteX6225" y="connsiteY6225"/>
                  </a:cxn>
                  <a:cxn ang="0">
                    <a:pos x="connsiteX6226" y="connsiteY6226"/>
                  </a:cxn>
                  <a:cxn ang="0">
                    <a:pos x="connsiteX6227" y="connsiteY6227"/>
                  </a:cxn>
                  <a:cxn ang="0">
                    <a:pos x="connsiteX6228" y="connsiteY6228"/>
                  </a:cxn>
                  <a:cxn ang="0">
                    <a:pos x="connsiteX6229" y="connsiteY6229"/>
                  </a:cxn>
                  <a:cxn ang="0">
                    <a:pos x="connsiteX6230" y="connsiteY6230"/>
                  </a:cxn>
                  <a:cxn ang="0">
                    <a:pos x="connsiteX6231" y="connsiteY6231"/>
                  </a:cxn>
                  <a:cxn ang="0">
                    <a:pos x="connsiteX6232" y="connsiteY6232"/>
                  </a:cxn>
                  <a:cxn ang="0">
                    <a:pos x="connsiteX6233" y="connsiteY6233"/>
                  </a:cxn>
                  <a:cxn ang="0">
                    <a:pos x="connsiteX6234" y="connsiteY6234"/>
                  </a:cxn>
                  <a:cxn ang="0">
                    <a:pos x="connsiteX6235" y="connsiteY6235"/>
                  </a:cxn>
                  <a:cxn ang="0">
                    <a:pos x="connsiteX6236" y="connsiteY6236"/>
                  </a:cxn>
                  <a:cxn ang="0">
                    <a:pos x="connsiteX6237" y="connsiteY6237"/>
                  </a:cxn>
                  <a:cxn ang="0">
                    <a:pos x="connsiteX6238" y="connsiteY6238"/>
                  </a:cxn>
                  <a:cxn ang="0">
                    <a:pos x="connsiteX6239" y="connsiteY6239"/>
                  </a:cxn>
                  <a:cxn ang="0">
                    <a:pos x="connsiteX6240" y="connsiteY6240"/>
                  </a:cxn>
                  <a:cxn ang="0">
                    <a:pos x="connsiteX6241" y="connsiteY6241"/>
                  </a:cxn>
                  <a:cxn ang="0">
                    <a:pos x="connsiteX6242" y="connsiteY6242"/>
                  </a:cxn>
                  <a:cxn ang="0">
                    <a:pos x="connsiteX6243" y="connsiteY6243"/>
                  </a:cxn>
                  <a:cxn ang="0">
                    <a:pos x="connsiteX6244" y="connsiteY6244"/>
                  </a:cxn>
                  <a:cxn ang="0">
                    <a:pos x="connsiteX6245" y="connsiteY6245"/>
                  </a:cxn>
                  <a:cxn ang="0">
                    <a:pos x="connsiteX6246" y="connsiteY6246"/>
                  </a:cxn>
                  <a:cxn ang="0">
                    <a:pos x="connsiteX6247" y="connsiteY6247"/>
                  </a:cxn>
                  <a:cxn ang="0">
                    <a:pos x="connsiteX6248" y="connsiteY6248"/>
                  </a:cxn>
                  <a:cxn ang="0">
                    <a:pos x="connsiteX6249" y="connsiteY6249"/>
                  </a:cxn>
                  <a:cxn ang="0">
                    <a:pos x="connsiteX6250" y="connsiteY6250"/>
                  </a:cxn>
                  <a:cxn ang="0">
                    <a:pos x="connsiteX6251" y="connsiteY6251"/>
                  </a:cxn>
                  <a:cxn ang="0">
                    <a:pos x="connsiteX6252" y="connsiteY6252"/>
                  </a:cxn>
                  <a:cxn ang="0">
                    <a:pos x="connsiteX6253" y="connsiteY6253"/>
                  </a:cxn>
                  <a:cxn ang="0">
                    <a:pos x="connsiteX6254" y="connsiteY6254"/>
                  </a:cxn>
                  <a:cxn ang="0">
                    <a:pos x="connsiteX6255" y="connsiteY6255"/>
                  </a:cxn>
                  <a:cxn ang="0">
                    <a:pos x="connsiteX6256" y="connsiteY6256"/>
                  </a:cxn>
                  <a:cxn ang="0">
                    <a:pos x="connsiteX6257" y="connsiteY6257"/>
                  </a:cxn>
                  <a:cxn ang="0">
                    <a:pos x="connsiteX6258" y="connsiteY6258"/>
                  </a:cxn>
                  <a:cxn ang="0">
                    <a:pos x="connsiteX6259" y="connsiteY6259"/>
                  </a:cxn>
                  <a:cxn ang="0">
                    <a:pos x="connsiteX6260" y="connsiteY6260"/>
                  </a:cxn>
                  <a:cxn ang="0">
                    <a:pos x="connsiteX6261" y="connsiteY6261"/>
                  </a:cxn>
                  <a:cxn ang="0">
                    <a:pos x="connsiteX6262" y="connsiteY6262"/>
                  </a:cxn>
                  <a:cxn ang="0">
                    <a:pos x="connsiteX6263" y="connsiteY6263"/>
                  </a:cxn>
                  <a:cxn ang="0">
                    <a:pos x="connsiteX6264" y="connsiteY6264"/>
                  </a:cxn>
                  <a:cxn ang="0">
                    <a:pos x="connsiteX6265" y="connsiteY6265"/>
                  </a:cxn>
                  <a:cxn ang="0">
                    <a:pos x="connsiteX6266" y="connsiteY6266"/>
                  </a:cxn>
                  <a:cxn ang="0">
                    <a:pos x="connsiteX6267" y="connsiteY6267"/>
                  </a:cxn>
                  <a:cxn ang="0">
                    <a:pos x="connsiteX6268" y="connsiteY6268"/>
                  </a:cxn>
                  <a:cxn ang="0">
                    <a:pos x="connsiteX6269" y="connsiteY6269"/>
                  </a:cxn>
                  <a:cxn ang="0">
                    <a:pos x="connsiteX6270" y="connsiteY6270"/>
                  </a:cxn>
                  <a:cxn ang="0">
                    <a:pos x="connsiteX6271" y="connsiteY6271"/>
                  </a:cxn>
                  <a:cxn ang="0">
                    <a:pos x="connsiteX6272" y="connsiteY6272"/>
                  </a:cxn>
                  <a:cxn ang="0">
                    <a:pos x="connsiteX6273" y="connsiteY6273"/>
                  </a:cxn>
                  <a:cxn ang="0">
                    <a:pos x="connsiteX6274" y="connsiteY6274"/>
                  </a:cxn>
                  <a:cxn ang="0">
                    <a:pos x="connsiteX6275" y="connsiteY6275"/>
                  </a:cxn>
                  <a:cxn ang="0">
                    <a:pos x="connsiteX6276" y="connsiteY6276"/>
                  </a:cxn>
                  <a:cxn ang="0">
                    <a:pos x="connsiteX6277" y="connsiteY6277"/>
                  </a:cxn>
                  <a:cxn ang="0">
                    <a:pos x="connsiteX6278" y="connsiteY6278"/>
                  </a:cxn>
                  <a:cxn ang="0">
                    <a:pos x="connsiteX6279" y="connsiteY6279"/>
                  </a:cxn>
                  <a:cxn ang="0">
                    <a:pos x="connsiteX6280" y="connsiteY6280"/>
                  </a:cxn>
                  <a:cxn ang="0">
                    <a:pos x="connsiteX6281" y="connsiteY6281"/>
                  </a:cxn>
                  <a:cxn ang="0">
                    <a:pos x="connsiteX6282" y="connsiteY6282"/>
                  </a:cxn>
                  <a:cxn ang="0">
                    <a:pos x="connsiteX6283" y="connsiteY6283"/>
                  </a:cxn>
                  <a:cxn ang="0">
                    <a:pos x="connsiteX6284" y="connsiteY6284"/>
                  </a:cxn>
                  <a:cxn ang="0">
                    <a:pos x="connsiteX6285" y="connsiteY6285"/>
                  </a:cxn>
                  <a:cxn ang="0">
                    <a:pos x="connsiteX6286" y="connsiteY6286"/>
                  </a:cxn>
                  <a:cxn ang="0">
                    <a:pos x="connsiteX6287" y="connsiteY6287"/>
                  </a:cxn>
                  <a:cxn ang="0">
                    <a:pos x="connsiteX6288" y="connsiteY6288"/>
                  </a:cxn>
                  <a:cxn ang="0">
                    <a:pos x="connsiteX6289" y="connsiteY6289"/>
                  </a:cxn>
                  <a:cxn ang="0">
                    <a:pos x="connsiteX6290" y="connsiteY6290"/>
                  </a:cxn>
                  <a:cxn ang="0">
                    <a:pos x="connsiteX6291" y="connsiteY6291"/>
                  </a:cxn>
                  <a:cxn ang="0">
                    <a:pos x="connsiteX6292" y="connsiteY6292"/>
                  </a:cxn>
                  <a:cxn ang="0">
                    <a:pos x="connsiteX6293" y="connsiteY6293"/>
                  </a:cxn>
                  <a:cxn ang="0">
                    <a:pos x="connsiteX6294" y="connsiteY6294"/>
                  </a:cxn>
                  <a:cxn ang="0">
                    <a:pos x="connsiteX6295" y="connsiteY6295"/>
                  </a:cxn>
                  <a:cxn ang="0">
                    <a:pos x="connsiteX6296" y="connsiteY6296"/>
                  </a:cxn>
                  <a:cxn ang="0">
                    <a:pos x="connsiteX6297" y="connsiteY6297"/>
                  </a:cxn>
                  <a:cxn ang="0">
                    <a:pos x="connsiteX6298" y="connsiteY6298"/>
                  </a:cxn>
                  <a:cxn ang="0">
                    <a:pos x="connsiteX6299" y="connsiteY6299"/>
                  </a:cxn>
                  <a:cxn ang="0">
                    <a:pos x="connsiteX6300" y="connsiteY6300"/>
                  </a:cxn>
                  <a:cxn ang="0">
                    <a:pos x="connsiteX6301" y="connsiteY6301"/>
                  </a:cxn>
                  <a:cxn ang="0">
                    <a:pos x="connsiteX6302" y="connsiteY6302"/>
                  </a:cxn>
                  <a:cxn ang="0">
                    <a:pos x="connsiteX6303" y="connsiteY6303"/>
                  </a:cxn>
                  <a:cxn ang="0">
                    <a:pos x="connsiteX6304" y="connsiteY6304"/>
                  </a:cxn>
                  <a:cxn ang="0">
                    <a:pos x="connsiteX6305" y="connsiteY6305"/>
                  </a:cxn>
                  <a:cxn ang="0">
                    <a:pos x="connsiteX6306" y="connsiteY6306"/>
                  </a:cxn>
                  <a:cxn ang="0">
                    <a:pos x="connsiteX6307" y="connsiteY6307"/>
                  </a:cxn>
                  <a:cxn ang="0">
                    <a:pos x="connsiteX6308" y="connsiteY6308"/>
                  </a:cxn>
                  <a:cxn ang="0">
                    <a:pos x="connsiteX6309" y="connsiteY6309"/>
                  </a:cxn>
                  <a:cxn ang="0">
                    <a:pos x="connsiteX6310" y="connsiteY6310"/>
                  </a:cxn>
                  <a:cxn ang="0">
                    <a:pos x="connsiteX6311" y="connsiteY6311"/>
                  </a:cxn>
                  <a:cxn ang="0">
                    <a:pos x="connsiteX6312" y="connsiteY6312"/>
                  </a:cxn>
                  <a:cxn ang="0">
                    <a:pos x="connsiteX6313" y="connsiteY6313"/>
                  </a:cxn>
                  <a:cxn ang="0">
                    <a:pos x="connsiteX6314" y="connsiteY6314"/>
                  </a:cxn>
                  <a:cxn ang="0">
                    <a:pos x="connsiteX6315" y="connsiteY6315"/>
                  </a:cxn>
                  <a:cxn ang="0">
                    <a:pos x="connsiteX6316" y="connsiteY6316"/>
                  </a:cxn>
                  <a:cxn ang="0">
                    <a:pos x="connsiteX6317" y="connsiteY6317"/>
                  </a:cxn>
                  <a:cxn ang="0">
                    <a:pos x="connsiteX6318" y="connsiteY6318"/>
                  </a:cxn>
                  <a:cxn ang="0">
                    <a:pos x="connsiteX6319" y="connsiteY6319"/>
                  </a:cxn>
                  <a:cxn ang="0">
                    <a:pos x="connsiteX6320" y="connsiteY6320"/>
                  </a:cxn>
                  <a:cxn ang="0">
                    <a:pos x="connsiteX6321" y="connsiteY6321"/>
                  </a:cxn>
                  <a:cxn ang="0">
                    <a:pos x="connsiteX6322" y="connsiteY6322"/>
                  </a:cxn>
                  <a:cxn ang="0">
                    <a:pos x="connsiteX6323" y="connsiteY6323"/>
                  </a:cxn>
                  <a:cxn ang="0">
                    <a:pos x="connsiteX6324" y="connsiteY6324"/>
                  </a:cxn>
                  <a:cxn ang="0">
                    <a:pos x="connsiteX6325" y="connsiteY6325"/>
                  </a:cxn>
                  <a:cxn ang="0">
                    <a:pos x="connsiteX6326" y="connsiteY6326"/>
                  </a:cxn>
                  <a:cxn ang="0">
                    <a:pos x="connsiteX6327" y="connsiteY6327"/>
                  </a:cxn>
                  <a:cxn ang="0">
                    <a:pos x="connsiteX6328" y="connsiteY6328"/>
                  </a:cxn>
                  <a:cxn ang="0">
                    <a:pos x="connsiteX6329" y="connsiteY6329"/>
                  </a:cxn>
                  <a:cxn ang="0">
                    <a:pos x="connsiteX6330" y="connsiteY6330"/>
                  </a:cxn>
                  <a:cxn ang="0">
                    <a:pos x="connsiteX6331" y="connsiteY6331"/>
                  </a:cxn>
                  <a:cxn ang="0">
                    <a:pos x="connsiteX6332" y="connsiteY6332"/>
                  </a:cxn>
                  <a:cxn ang="0">
                    <a:pos x="connsiteX6333" y="connsiteY6333"/>
                  </a:cxn>
                  <a:cxn ang="0">
                    <a:pos x="connsiteX6334" y="connsiteY6334"/>
                  </a:cxn>
                  <a:cxn ang="0">
                    <a:pos x="connsiteX6335" y="connsiteY6335"/>
                  </a:cxn>
                  <a:cxn ang="0">
                    <a:pos x="connsiteX6336" y="connsiteY6336"/>
                  </a:cxn>
                  <a:cxn ang="0">
                    <a:pos x="connsiteX6337" y="connsiteY6337"/>
                  </a:cxn>
                  <a:cxn ang="0">
                    <a:pos x="connsiteX6338" y="connsiteY6338"/>
                  </a:cxn>
                  <a:cxn ang="0">
                    <a:pos x="connsiteX6339" y="connsiteY6339"/>
                  </a:cxn>
                  <a:cxn ang="0">
                    <a:pos x="connsiteX6340" y="connsiteY6340"/>
                  </a:cxn>
                  <a:cxn ang="0">
                    <a:pos x="connsiteX6341" y="connsiteY6341"/>
                  </a:cxn>
                  <a:cxn ang="0">
                    <a:pos x="connsiteX6342" y="connsiteY6342"/>
                  </a:cxn>
                  <a:cxn ang="0">
                    <a:pos x="connsiteX6343" y="connsiteY6343"/>
                  </a:cxn>
                  <a:cxn ang="0">
                    <a:pos x="connsiteX6344" y="connsiteY6344"/>
                  </a:cxn>
                  <a:cxn ang="0">
                    <a:pos x="connsiteX6345" y="connsiteY6345"/>
                  </a:cxn>
                  <a:cxn ang="0">
                    <a:pos x="connsiteX6346" y="connsiteY6346"/>
                  </a:cxn>
                  <a:cxn ang="0">
                    <a:pos x="connsiteX6347" y="connsiteY6347"/>
                  </a:cxn>
                  <a:cxn ang="0">
                    <a:pos x="connsiteX6348" y="connsiteY6348"/>
                  </a:cxn>
                  <a:cxn ang="0">
                    <a:pos x="connsiteX6349" y="connsiteY6349"/>
                  </a:cxn>
                  <a:cxn ang="0">
                    <a:pos x="connsiteX6350" y="connsiteY6350"/>
                  </a:cxn>
                  <a:cxn ang="0">
                    <a:pos x="connsiteX6351" y="connsiteY6351"/>
                  </a:cxn>
                  <a:cxn ang="0">
                    <a:pos x="connsiteX6352" y="connsiteY6352"/>
                  </a:cxn>
                  <a:cxn ang="0">
                    <a:pos x="connsiteX6353" y="connsiteY6353"/>
                  </a:cxn>
                  <a:cxn ang="0">
                    <a:pos x="connsiteX6354" y="connsiteY6354"/>
                  </a:cxn>
                  <a:cxn ang="0">
                    <a:pos x="connsiteX6355" y="connsiteY6355"/>
                  </a:cxn>
                  <a:cxn ang="0">
                    <a:pos x="connsiteX6356" y="connsiteY6356"/>
                  </a:cxn>
                  <a:cxn ang="0">
                    <a:pos x="connsiteX6357" y="connsiteY6357"/>
                  </a:cxn>
                  <a:cxn ang="0">
                    <a:pos x="connsiteX6358" y="connsiteY6358"/>
                  </a:cxn>
                  <a:cxn ang="0">
                    <a:pos x="connsiteX6359" y="connsiteY6359"/>
                  </a:cxn>
                  <a:cxn ang="0">
                    <a:pos x="connsiteX6360" y="connsiteY6360"/>
                  </a:cxn>
                  <a:cxn ang="0">
                    <a:pos x="connsiteX6361" y="connsiteY6361"/>
                  </a:cxn>
                  <a:cxn ang="0">
                    <a:pos x="connsiteX6362" y="connsiteY6362"/>
                  </a:cxn>
                  <a:cxn ang="0">
                    <a:pos x="connsiteX6363" y="connsiteY6363"/>
                  </a:cxn>
                  <a:cxn ang="0">
                    <a:pos x="connsiteX6364" y="connsiteY6364"/>
                  </a:cxn>
                  <a:cxn ang="0">
                    <a:pos x="connsiteX6365" y="connsiteY6365"/>
                  </a:cxn>
                  <a:cxn ang="0">
                    <a:pos x="connsiteX6366" y="connsiteY6366"/>
                  </a:cxn>
                  <a:cxn ang="0">
                    <a:pos x="connsiteX6367" y="connsiteY6367"/>
                  </a:cxn>
                  <a:cxn ang="0">
                    <a:pos x="connsiteX6368" y="connsiteY6368"/>
                  </a:cxn>
                  <a:cxn ang="0">
                    <a:pos x="connsiteX6369" y="connsiteY6369"/>
                  </a:cxn>
                  <a:cxn ang="0">
                    <a:pos x="connsiteX6370" y="connsiteY6370"/>
                  </a:cxn>
                  <a:cxn ang="0">
                    <a:pos x="connsiteX6371" y="connsiteY6371"/>
                  </a:cxn>
                  <a:cxn ang="0">
                    <a:pos x="connsiteX6372" y="connsiteY6372"/>
                  </a:cxn>
                  <a:cxn ang="0">
                    <a:pos x="connsiteX6373" y="connsiteY6373"/>
                  </a:cxn>
                  <a:cxn ang="0">
                    <a:pos x="connsiteX6374" y="connsiteY6374"/>
                  </a:cxn>
                  <a:cxn ang="0">
                    <a:pos x="connsiteX6375" y="connsiteY6375"/>
                  </a:cxn>
                  <a:cxn ang="0">
                    <a:pos x="connsiteX6376" y="connsiteY6376"/>
                  </a:cxn>
                  <a:cxn ang="0">
                    <a:pos x="connsiteX6377" y="connsiteY6377"/>
                  </a:cxn>
                  <a:cxn ang="0">
                    <a:pos x="connsiteX6378" y="connsiteY6378"/>
                  </a:cxn>
                  <a:cxn ang="0">
                    <a:pos x="connsiteX6379" y="connsiteY6379"/>
                  </a:cxn>
                  <a:cxn ang="0">
                    <a:pos x="connsiteX6380" y="connsiteY6380"/>
                  </a:cxn>
                  <a:cxn ang="0">
                    <a:pos x="connsiteX6381" y="connsiteY6381"/>
                  </a:cxn>
                  <a:cxn ang="0">
                    <a:pos x="connsiteX6382" y="connsiteY6382"/>
                  </a:cxn>
                  <a:cxn ang="0">
                    <a:pos x="connsiteX6383" y="connsiteY6383"/>
                  </a:cxn>
                  <a:cxn ang="0">
                    <a:pos x="connsiteX6384" y="connsiteY6384"/>
                  </a:cxn>
                  <a:cxn ang="0">
                    <a:pos x="connsiteX6385" y="connsiteY6385"/>
                  </a:cxn>
                  <a:cxn ang="0">
                    <a:pos x="connsiteX6386" y="connsiteY6386"/>
                  </a:cxn>
                  <a:cxn ang="0">
                    <a:pos x="connsiteX6387" y="connsiteY6387"/>
                  </a:cxn>
                  <a:cxn ang="0">
                    <a:pos x="connsiteX6388" y="connsiteY6388"/>
                  </a:cxn>
                  <a:cxn ang="0">
                    <a:pos x="connsiteX6389" y="connsiteY6389"/>
                  </a:cxn>
                  <a:cxn ang="0">
                    <a:pos x="connsiteX6390" y="connsiteY6390"/>
                  </a:cxn>
                  <a:cxn ang="0">
                    <a:pos x="connsiteX6391" y="connsiteY6391"/>
                  </a:cxn>
                  <a:cxn ang="0">
                    <a:pos x="connsiteX6392" y="connsiteY6392"/>
                  </a:cxn>
                  <a:cxn ang="0">
                    <a:pos x="connsiteX6393" y="connsiteY6393"/>
                  </a:cxn>
                  <a:cxn ang="0">
                    <a:pos x="connsiteX6394" y="connsiteY6394"/>
                  </a:cxn>
                  <a:cxn ang="0">
                    <a:pos x="connsiteX6395" y="connsiteY6395"/>
                  </a:cxn>
                  <a:cxn ang="0">
                    <a:pos x="connsiteX6396" y="connsiteY6396"/>
                  </a:cxn>
                  <a:cxn ang="0">
                    <a:pos x="connsiteX6397" y="connsiteY6397"/>
                  </a:cxn>
                  <a:cxn ang="0">
                    <a:pos x="connsiteX6398" y="connsiteY6398"/>
                  </a:cxn>
                  <a:cxn ang="0">
                    <a:pos x="connsiteX6399" y="connsiteY6399"/>
                  </a:cxn>
                  <a:cxn ang="0">
                    <a:pos x="connsiteX6400" y="connsiteY6400"/>
                  </a:cxn>
                  <a:cxn ang="0">
                    <a:pos x="connsiteX6401" y="connsiteY6401"/>
                  </a:cxn>
                  <a:cxn ang="0">
                    <a:pos x="connsiteX6402" y="connsiteY6402"/>
                  </a:cxn>
                  <a:cxn ang="0">
                    <a:pos x="connsiteX6403" y="connsiteY6403"/>
                  </a:cxn>
                  <a:cxn ang="0">
                    <a:pos x="connsiteX6404" y="connsiteY6404"/>
                  </a:cxn>
                  <a:cxn ang="0">
                    <a:pos x="connsiteX6405" y="connsiteY6405"/>
                  </a:cxn>
                  <a:cxn ang="0">
                    <a:pos x="connsiteX6406" y="connsiteY6406"/>
                  </a:cxn>
                  <a:cxn ang="0">
                    <a:pos x="connsiteX6407" y="connsiteY6407"/>
                  </a:cxn>
                  <a:cxn ang="0">
                    <a:pos x="connsiteX6408" y="connsiteY6408"/>
                  </a:cxn>
                  <a:cxn ang="0">
                    <a:pos x="connsiteX6409" y="connsiteY6409"/>
                  </a:cxn>
                  <a:cxn ang="0">
                    <a:pos x="connsiteX6410" y="connsiteY6410"/>
                  </a:cxn>
                  <a:cxn ang="0">
                    <a:pos x="connsiteX6411" y="connsiteY6411"/>
                  </a:cxn>
                  <a:cxn ang="0">
                    <a:pos x="connsiteX6412" y="connsiteY6412"/>
                  </a:cxn>
                  <a:cxn ang="0">
                    <a:pos x="connsiteX6413" y="connsiteY6413"/>
                  </a:cxn>
                  <a:cxn ang="0">
                    <a:pos x="connsiteX6414" y="connsiteY6414"/>
                  </a:cxn>
                  <a:cxn ang="0">
                    <a:pos x="connsiteX6415" y="connsiteY6415"/>
                  </a:cxn>
                  <a:cxn ang="0">
                    <a:pos x="connsiteX6416" y="connsiteY6416"/>
                  </a:cxn>
                  <a:cxn ang="0">
                    <a:pos x="connsiteX6417" y="connsiteY6417"/>
                  </a:cxn>
                  <a:cxn ang="0">
                    <a:pos x="connsiteX6418" y="connsiteY6418"/>
                  </a:cxn>
                  <a:cxn ang="0">
                    <a:pos x="connsiteX6419" y="connsiteY6419"/>
                  </a:cxn>
                  <a:cxn ang="0">
                    <a:pos x="connsiteX6420" y="connsiteY6420"/>
                  </a:cxn>
                  <a:cxn ang="0">
                    <a:pos x="connsiteX6421" y="connsiteY6421"/>
                  </a:cxn>
                  <a:cxn ang="0">
                    <a:pos x="connsiteX6422" y="connsiteY6422"/>
                  </a:cxn>
                  <a:cxn ang="0">
                    <a:pos x="connsiteX6423" y="connsiteY6423"/>
                  </a:cxn>
                  <a:cxn ang="0">
                    <a:pos x="connsiteX6424" y="connsiteY6424"/>
                  </a:cxn>
                  <a:cxn ang="0">
                    <a:pos x="connsiteX6425" y="connsiteY6425"/>
                  </a:cxn>
                  <a:cxn ang="0">
                    <a:pos x="connsiteX6426" y="connsiteY6426"/>
                  </a:cxn>
                  <a:cxn ang="0">
                    <a:pos x="connsiteX6427" y="connsiteY6427"/>
                  </a:cxn>
                  <a:cxn ang="0">
                    <a:pos x="connsiteX6428" y="connsiteY6428"/>
                  </a:cxn>
                  <a:cxn ang="0">
                    <a:pos x="connsiteX6429" y="connsiteY6429"/>
                  </a:cxn>
                  <a:cxn ang="0">
                    <a:pos x="connsiteX6430" y="connsiteY6430"/>
                  </a:cxn>
                  <a:cxn ang="0">
                    <a:pos x="connsiteX6431" y="connsiteY6431"/>
                  </a:cxn>
                  <a:cxn ang="0">
                    <a:pos x="connsiteX6432" y="connsiteY6432"/>
                  </a:cxn>
                  <a:cxn ang="0">
                    <a:pos x="connsiteX6433" y="connsiteY6433"/>
                  </a:cxn>
                  <a:cxn ang="0">
                    <a:pos x="connsiteX6434" y="connsiteY6434"/>
                  </a:cxn>
                  <a:cxn ang="0">
                    <a:pos x="connsiteX6435" y="connsiteY6435"/>
                  </a:cxn>
                  <a:cxn ang="0">
                    <a:pos x="connsiteX6436" y="connsiteY6436"/>
                  </a:cxn>
                  <a:cxn ang="0">
                    <a:pos x="connsiteX6437" y="connsiteY6437"/>
                  </a:cxn>
                  <a:cxn ang="0">
                    <a:pos x="connsiteX6438" y="connsiteY6438"/>
                  </a:cxn>
                  <a:cxn ang="0">
                    <a:pos x="connsiteX6439" y="connsiteY6439"/>
                  </a:cxn>
                  <a:cxn ang="0">
                    <a:pos x="connsiteX6440" y="connsiteY6440"/>
                  </a:cxn>
                  <a:cxn ang="0">
                    <a:pos x="connsiteX6441" y="connsiteY6441"/>
                  </a:cxn>
                  <a:cxn ang="0">
                    <a:pos x="connsiteX6442" y="connsiteY6442"/>
                  </a:cxn>
                  <a:cxn ang="0">
                    <a:pos x="connsiteX6443" y="connsiteY6443"/>
                  </a:cxn>
                  <a:cxn ang="0">
                    <a:pos x="connsiteX6444" y="connsiteY6444"/>
                  </a:cxn>
                  <a:cxn ang="0">
                    <a:pos x="connsiteX6445" y="connsiteY6445"/>
                  </a:cxn>
                  <a:cxn ang="0">
                    <a:pos x="connsiteX6446" y="connsiteY6446"/>
                  </a:cxn>
                  <a:cxn ang="0">
                    <a:pos x="connsiteX6447" y="connsiteY6447"/>
                  </a:cxn>
                  <a:cxn ang="0">
                    <a:pos x="connsiteX6448" y="connsiteY6448"/>
                  </a:cxn>
                  <a:cxn ang="0">
                    <a:pos x="connsiteX6449" y="connsiteY6449"/>
                  </a:cxn>
                  <a:cxn ang="0">
                    <a:pos x="connsiteX6450" y="connsiteY6450"/>
                  </a:cxn>
                  <a:cxn ang="0">
                    <a:pos x="connsiteX6451" y="connsiteY6451"/>
                  </a:cxn>
                  <a:cxn ang="0">
                    <a:pos x="connsiteX6452" y="connsiteY6452"/>
                  </a:cxn>
                  <a:cxn ang="0">
                    <a:pos x="connsiteX6453" y="connsiteY6453"/>
                  </a:cxn>
                  <a:cxn ang="0">
                    <a:pos x="connsiteX6454" y="connsiteY6454"/>
                  </a:cxn>
                  <a:cxn ang="0">
                    <a:pos x="connsiteX6455" y="connsiteY6455"/>
                  </a:cxn>
                  <a:cxn ang="0">
                    <a:pos x="connsiteX6456" y="connsiteY6456"/>
                  </a:cxn>
                  <a:cxn ang="0">
                    <a:pos x="connsiteX6457" y="connsiteY6457"/>
                  </a:cxn>
                  <a:cxn ang="0">
                    <a:pos x="connsiteX6458" y="connsiteY6458"/>
                  </a:cxn>
                  <a:cxn ang="0">
                    <a:pos x="connsiteX6459" y="connsiteY6459"/>
                  </a:cxn>
                  <a:cxn ang="0">
                    <a:pos x="connsiteX6460" y="connsiteY6460"/>
                  </a:cxn>
                  <a:cxn ang="0">
                    <a:pos x="connsiteX6461" y="connsiteY6461"/>
                  </a:cxn>
                  <a:cxn ang="0">
                    <a:pos x="connsiteX6462" y="connsiteY6462"/>
                  </a:cxn>
                  <a:cxn ang="0">
                    <a:pos x="connsiteX6463" y="connsiteY6463"/>
                  </a:cxn>
                  <a:cxn ang="0">
                    <a:pos x="connsiteX6464" y="connsiteY6464"/>
                  </a:cxn>
                  <a:cxn ang="0">
                    <a:pos x="connsiteX6465" y="connsiteY6465"/>
                  </a:cxn>
                  <a:cxn ang="0">
                    <a:pos x="connsiteX6466" y="connsiteY6466"/>
                  </a:cxn>
                  <a:cxn ang="0">
                    <a:pos x="connsiteX6467" y="connsiteY6467"/>
                  </a:cxn>
                  <a:cxn ang="0">
                    <a:pos x="connsiteX6468" y="connsiteY6468"/>
                  </a:cxn>
                  <a:cxn ang="0">
                    <a:pos x="connsiteX6469" y="connsiteY6469"/>
                  </a:cxn>
                  <a:cxn ang="0">
                    <a:pos x="connsiteX6470" y="connsiteY6470"/>
                  </a:cxn>
                  <a:cxn ang="0">
                    <a:pos x="connsiteX6471" y="connsiteY6471"/>
                  </a:cxn>
                  <a:cxn ang="0">
                    <a:pos x="connsiteX6472" y="connsiteY6472"/>
                  </a:cxn>
                  <a:cxn ang="0">
                    <a:pos x="connsiteX6473" y="connsiteY6473"/>
                  </a:cxn>
                  <a:cxn ang="0">
                    <a:pos x="connsiteX6474" y="connsiteY6474"/>
                  </a:cxn>
                  <a:cxn ang="0">
                    <a:pos x="connsiteX6475" y="connsiteY6475"/>
                  </a:cxn>
                  <a:cxn ang="0">
                    <a:pos x="connsiteX6476" y="connsiteY6476"/>
                  </a:cxn>
                  <a:cxn ang="0">
                    <a:pos x="connsiteX6477" y="connsiteY6477"/>
                  </a:cxn>
                  <a:cxn ang="0">
                    <a:pos x="connsiteX6478" y="connsiteY6478"/>
                  </a:cxn>
                  <a:cxn ang="0">
                    <a:pos x="connsiteX6479" y="connsiteY6479"/>
                  </a:cxn>
                  <a:cxn ang="0">
                    <a:pos x="connsiteX6480" y="connsiteY6480"/>
                  </a:cxn>
                  <a:cxn ang="0">
                    <a:pos x="connsiteX6481" y="connsiteY6481"/>
                  </a:cxn>
                  <a:cxn ang="0">
                    <a:pos x="connsiteX6482" y="connsiteY6482"/>
                  </a:cxn>
                  <a:cxn ang="0">
                    <a:pos x="connsiteX6483" y="connsiteY6483"/>
                  </a:cxn>
                  <a:cxn ang="0">
                    <a:pos x="connsiteX6484" y="connsiteY6484"/>
                  </a:cxn>
                  <a:cxn ang="0">
                    <a:pos x="connsiteX6485" y="connsiteY6485"/>
                  </a:cxn>
                  <a:cxn ang="0">
                    <a:pos x="connsiteX6486" y="connsiteY6486"/>
                  </a:cxn>
                  <a:cxn ang="0">
                    <a:pos x="connsiteX6487" y="connsiteY6487"/>
                  </a:cxn>
                  <a:cxn ang="0">
                    <a:pos x="connsiteX6488" y="connsiteY6488"/>
                  </a:cxn>
                  <a:cxn ang="0">
                    <a:pos x="connsiteX6489" y="connsiteY6489"/>
                  </a:cxn>
                  <a:cxn ang="0">
                    <a:pos x="connsiteX6490" y="connsiteY6490"/>
                  </a:cxn>
                  <a:cxn ang="0">
                    <a:pos x="connsiteX6491" y="connsiteY6491"/>
                  </a:cxn>
                  <a:cxn ang="0">
                    <a:pos x="connsiteX6492" y="connsiteY6492"/>
                  </a:cxn>
                  <a:cxn ang="0">
                    <a:pos x="connsiteX6493" y="connsiteY6493"/>
                  </a:cxn>
                  <a:cxn ang="0">
                    <a:pos x="connsiteX6494" y="connsiteY6494"/>
                  </a:cxn>
                  <a:cxn ang="0">
                    <a:pos x="connsiteX6495" y="connsiteY6495"/>
                  </a:cxn>
                  <a:cxn ang="0">
                    <a:pos x="connsiteX6496" y="connsiteY6496"/>
                  </a:cxn>
                  <a:cxn ang="0">
                    <a:pos x="connsiteX6497" y="connsiteY6497"/>
                  </a:cxn>
                  <a:cxn ang="0">
                    <a:pos x="connsiteX6498" y="connsiteY6498"/>
                  </a:cxn>
                  <a:cxn ang="0">
                    <a:pos x="connsiteX6499" y="connsiteY6499"/>
                  </a:cxn>
                  <a:cxn ang="0">
                    <a:pos x="connsiteX6500" y="connsiteY6500"/>
                  </a:cxn>
                  <a:cxn ang="0">
                    <a:pos x="connsiteX6501" y="connsiteY6501"/>
                  </a:cxn>
                  <a:cxn ang="0">
                    <a:pos x="connsiteX6502" y="connsiteY6502"/>
                  </a:cxn>
                  <a:cxn ang="0">
                    <a:pos x="connsiteX6503" y="connsiteY6503"/>
                  </a:cxn>
                  <a:cxn ang="0">
                    <a:pos x="connsiteX6504" y="connsiteY6504"/>
                  </a:cxn>
                  <a:cxn ang="0">
                    <a:pos x="connsiteX6505" y="connsiteY6505"/>
                  </a:cxn>
                  <a:cxn ang="0">
                    <a:pos x="connsiteX6506" y="connsiteY6506"/>
                  </a:cxn>
                  <a:cxn ang="0">
                    <a:pos x="connsiteX6507" y="connsiteY6507"/>
                  </a:cxn>
                  <a:cxn ang="0">
                    <a:pos x="connsiteX6508" y="connsiteY6508"/>
                  </a:cxn>
                  <a:cxn ang="0">
                    <a:pos x="connsiteX6509" y="connsiteY6509"/>
                  </a:cxn>
                  <a:cxn ang="0">
                    <a:pos x="connsiteX6510" y="connsiteY6510"/>
                  </a:cxn>
                  <a:cxn ang="0">
                    <a:pos x="connsiteX6511" y="connsiteY6511"/>
                  </a:cxn>
                  <a:cxn ang="0">
                    <a:pos x="connsiteX6512" y="connsiteY6512"/>
                  </a:cxn>
                  <a:cxn ang="0">
                    <a:pos x="connsiteX6513" y="connsiteY6513"/>
                  </a:cxn>
                  <a:cxn ang="0">
                    <a:pos x="connsiteX6514" y="connsiteY6514"/>
                  </a:cxn>
                  <a:cxn ang="0">
                    <a:pos x="connsiteX6515" y="connsiteY6515"/>
                  </a:cxn>
                  <a:cxn ang="0">
                    <a:pos x="connsiteX6516" y="connsiteY6516"/>
                  </a:cxn>
                  <a:cxn ang="0">
                    <a:pos x="connsiteX6517" y="connsiteY6517"/>
                  </a:cxn>
                  <a:cxn ang="0">
                    <a:pos x="connsiteX6518" y="connsiteY6518"/>
                  </a:cxn>
                  <a:cxn ang="0">
                    <a:pos x="connsiteX6519" y="connsiteY6519"/>
                  </a:cxn>
                  <a:cxn ang="0">
                    <a:pos x="connsiteX6520" y="connsiteY6520"/>
                  </a:cxn>
                  <a:cxn ang="0">
                    <a:pos x="connsiteX6521" y="connsiteY6521"/>
                  </a:cxn>
                  <a:cxn ang="0">
                    <a:pos x="connsiteX6522" y="connsiteY6522"/>
                  </a:cxn>
                  <a:cxn ang="0">
                    <a:pos x="connsiteX6523" y="connsiteY6523"/>
                  </a:cxn>
                  <a:cxn ang="0">
                    <a:pos x="connsiteX6524" y="connsiteY6524"/>
                  </a:cxn>
                  <a:cxn ang="0">
                    <a:pos x="connsiteX6525" y="connsiteY6525"/>
                  </a:cxn>
                  <a:cxn ang="0">
                    <a:pos x="connsiteX6526" y="connsiteY6526"/>
                  </a:cxn>
                  <a:cxn ang="0">
                    <a:pos x="connsiteX6527" y="connsiteY6527"/>
                  </a:cxn>
                  <a:cxn ang="0">
                    <a:pos x="connsiteX6528" y="connsiteY6528"/>
                  </a:cxn>
                  <a:cxn ang="0">
                    <a:pos x="connsiteX6529" y="connsiteY6529"/>
                  </a:cxn>
                  <a:cxn ang="0">
                    <a:pos x="connsiteX6530" y="connsiteY6530"/>
                  </a:cxn>
                  <a:cxn ang="0">
                    <a:pos x="connsiteX6531" y="connsiteY6531"/>
                  </a:cxn>
                  <a:cxn ang="0">
                    <a:pos x="connsiteX6532" y="connsiteY6532"/>
                  </a:cxn>
                  <a:cxn ang="0">
                    <a:pos x="connsiteX6533" y="connsiteY6533"/>
                  </a:cxn>
                  <a:cxn ang="0">
                    <a:pos x="connsiteX6534" y="connsiteY6534"/>
                  </a:cxn>
                  <a:cxn ang="0">
                    <a:pos x="connsiteX6535" y="connsiteY6535"/>
                  </a:cxn>
                  <a:cxn ang="0">
                    <a:pos x="connsiteX6536" y="connsiteY6536"/>
                  </a:cxn>
                  <a:cxn ang="0">
                    <a:pos x="connsiteX6537" y="connsiteY6537"/>
                  </a:cxn>
                  <a:cxn ang="0">
                    <a:pos x="connsiteX6538" y="connsiteY6538"/>
                  </a:cxn>
                  <a:cxn ang="0">
                    <a:pos x="connsiteX6539" y="connsiteY6539"/>
                  </a:cxn>
                  <a:cxn ang="0">
                    <a:pos x="connsiteX6540" y="connsiteY6540"/>
                  </a:cxn>
                  <a:cxn ang="0">
                    <a:pos x="connsiteX6541" y="connsiteY6541"/>
                  </a:cxn>
                  <a:cxn ang="0">
                    <a:pos x="connsiteX6542" y="connsiteY6542"/>
                  </a:cxn>
                  <a:cxn ang="0">
                    <a:pos x="connsiteX6543" y="connsiteY6543"/>
                  </a:cxn>
                  <a:cxn ang="0">
                    <a:pos x="connsiteX6544" y="connsiteY6544"/>
                  </a:cxn>
                  <a:cxn ang="0">
                    <a:pos x="connsiteX6545" y="connsiteY6545"/>
                  </a:cxn>
                  <a:cxn ang="0">
                    <a:pos x="connsiteX6546" y="connsiteY6546"/>
                  </a:cxn>
                  <a:cxn ang="0">
                    <a:pos x="connsiteX6547" y="connsiteY6547"/>
                  </a:cxn>
                  <a:cxn ang="0">
                    <a:pos x="connsiteX6548" y="connsiteY6548"/>
                  </a:cxn>
                  <a:cxn ang="0">
                    <a:pos x="connsiteX6549" y="connsiteY6549"/>
                  </a:cxn>
                  <a:cxn ang="0">
                    <a:pos x="connsiteX6550" y="connsiteY6550"/>
                  </a:cxn>
                  <a:cxn ang="0">
                    <a:pos x="connsiteX6551" y="connsiteY6551"/>
                  </a:cxn>
                  <a:cxn ang="0">
                    <a:pos x="connsiteX6552" y="connsiteY6552"/>
                  </a:cxn>
                  <a:cxn ang="0">
                    <a:pos x="connsiteX6553" y="connsiteY6553"/>
                  </a:cxn>
                  <a:cxn ang="0">
                    <a:pos x="connsiteX6554" y="connsiteY6554"/>
                  </a:cxn>
                  <a:cxn ang="0">
                    <a:pos x="connsiteX6555" y="connsiteY6555"/>
                  </a:cxn>
                  <a:cxn ang="0">
                    <a:pos x="connsiteX6556" y="connsiteY6556"/>
                  </a:cxn>
                  <a:cxn ang="0">
                    <a:pos x="connsiteX6557" y="connsiteY6557"/>
                  </a:cxn>
                  <a:cxn ang="0">
                    <a:pos x="connsiteX6558" y="connsiteY6558"/>
                  </a:cxn>
                  <a:cxn ang="0">
                    <a:pos x="connsiteX6559" y="connsiteY6559"/>
                  </a:cxn>
                  <a:cxn ang="0">
                    <a:pos x="connsiteX6560" y="connsiteY6560"/>
                  </a:cxn>
                  <a:cxn ang="0">
                    <a:pos x="connsiteX6561" y="connsiteY6561"/>
                  </a:cxn>
                  <a:cxn ang="0">
                    <a:pos x="connsiteX6562" y="connsiteY6562"/>
                  </a:cxn>
                  <a:cxn ang="0">
                    <a:pos x="connsiteX6563" y="connsiteY6563"/>
                  </a:cxn>
                  <a:cxn ang="0">
                    <a:pos x="connsiteX6564" y="connsiteY6564"/>
                  </a:cxn>
                  <a:cxn ang="0">
                    <a:pos x="connsiteX6565" y="connsiteY6565"/>
                  </a:cxn>
                  <a:cxn ang="0">
                    <a:pos x="connsiteX6566" y="connsiteY6566"/>
                  </a:cxn>
                  <a:cxn ang="0">
                    <a:pos x="connsiteX6567" y="connsiteY6567"/>
                  </a:cxn>
                  <a:cxn ang="0">
                    <a:pos x="connsiteX6568" y="connsiteY6568"/>
                  </a:cxn>
                  <a:cxn ang="0">
                    <a:pos x="connsiteX6569" y="connsiteY6569"/>
                  </a:cxn>
                  <a:cxn ang="0">
                    <a:pos x="connsiteX6570" y="connsiteY6570"/>
                  </a:cxn>
                  <a:cxn ang="0">
                    <a:pos x="connsiteX6571" y="connsiteY6571"/>
                  </a:cxn>
                  <a:cxn ang="0">
                    <a:pos x="connsiteX6572" y="connsiteY6572"/>
                  </a:cxn>
                  <a:cxn ang="0">
                    <a:pos x="connsiteX6573" y="connsiteY6573"/>
                  </a:cxn>
                  <a:cxn ang="0">
                    <a:pos x="connsiteX6574" y="connsiteY6574"/>
                  </a:cxn>
                  <a:cxn ang="0">
                    <a:pos x="connsiteX6575" y="connsiteY6575"/>
                  </a:cxn>
                  <a:cxn ang="0">
                    <a:pos x="connsiteX6576" y="connsiteY6576"/>
                  </a:cxn>
                  <a:cxn ang="0">
                    <a:pos x="connsiteX6577" y="connsiteY6577"/>
                  </a:cxn>
                  <a:cxn ang="0">
                    <a:pos x="connsiteX6578" y="connsiteY6578"/>
                  </a:cxn>
                  <a:cxn ang="0">
                    <a:pos x="connsiteX6579" y="connsiteY6579"/>
                  </a:cxn>
                  <a:cxn ang="0">
                    <a:pos x="connsiteX6580" y="connsiteY6580"/>
                  </a:cxn>
                  <a:cxn ang="0">
                    <a:pos x="connsiteX6581" y="connsiteY6581"/>
                  </a:cxn>
                  <a:cxn ang="0">
                    <a:pos x="connsiteX6582" y="connsiteY6582"/>
                  </a:cxn>
                  <a:cxn ang="0">
                    <a:pos x="connsiteX6583" y="connsiteY6583"/>
                  </a:cxn>
                  <a:cxn ang="0">
                    <a:pos x="connsiteX6584" y="connsiteY6584"/>
                  </a:cxn>
                  <a:cxn ang="0">
                    <a:pos x="connsiteX6585" y="connsiteY6585"/>
                  </a:cxn>
                  <a:cxn ang="0">
                    <a:pos x="connsiteX6586" y="connsiteY6586"/>
                  </a:cxn>
                  <a:cxn ang="0">
                    <a:pos x="connsiteX6587" y="connsiteY6587"/>
                  </a:cxn>
                  <a:cxn ang="0">
                    <a:pos x="connsiteX6588" y="connsiteY6588"/>
                  </a:cxn>
                  <a:cxn ang="0">
                    <a:pos x="connsiteX6589" y="connsiteY6589"/>
                  </a:cxn>
                  <a:cxn ang="0">
                    <a:pos x="connsiteX6590" y="connsiteY6590"/>
                  </a:cxn>
                  <a:cxn ang="0">
                    <a:pos x="connsiteX6591" y="connsiteY6591"/>
                  </a:cxn>
                  <a:cxn ang="0">
                    <a:pos x="connsiteX6592" y="connsiteY6592"/>
                  </a:cxn>
                  <a:cxn ang="0">
                    <a:pos x="connsiteX6593" y="connsiteY6593"/>
                  </a:cxn>
                  <a:cxn ang="0">
                    <a:pos x="connsiteX6594" y="connsiteY6594"/>
                  </a:cxn>
                  <a:cxn ang="0">
                    <a:pos x="connsiteX6595" y="connsiteY6595"/>
                  </a:cxn>
                  <a:cxn ang="0">
                    <a:pos x="connsiteX6596" y="connsiteY6596"/>
                  </a:cxn>
                  <a:cxn ang="0">
                    <a:pos x="connsiteX6597" y="connsiteY6597"/>
                  </a:cxn>
                  <a:cxn ang="0">
                    <a:pos x="connsiteX6598" y="connsiteY6598"/>
                  </a:cxn>
                  <a:cxn ang="0">
                    <a:pos x="connsiteX6599" y="connsiteY6599"/>
                  </a:cxn>
                  <a:cxn ang="0">
                    <a:pos x="connsiteX6600" y="connsiteY6600"/>
                  </a:cxn>
                  <a:cxn ang="0">
                    <a:pos x="connsiteX6601" y="connsiteY6601"/>
                  </a:cxn>
                  <a:cxn ang="0">
                    <a:pos x="connsiteX6602" y="connsiteY6602"/>
                  </a:cxn>
                  <a:cxn ang="0">
                    <a:pos x="connsiteX6603" y="connsiteY6603"/>
                  </a:cxn>
                  <a:cxn ang="0">
                    <a:pos x="connsiteX6604" y="connsiteY6604"/>
                  </a:cxn>
                  <a:cxn ang="0">
                    <a:pos x="connsiteX6605" y="connsiteY6605"/>
                  </a:cxn>
                  <a:cxn ang="0">
                    <a:pos x="connsiteX6606" y="connsiteY6606"/>
                  </a:cxn>
                  <a:cxn ang="0">
                    <a:pos x="connsiteX6607" y="connsiteY6607"/>
                  </a:cxn>
                  <a:cxn ang="0">
                    <a:pos x="connsiteX6608" y="connsiteY6608"/>
                  </a:cxn>
                  <a:cxn ang="0">
                    <a:pos x="connsiteX6609" y="connsiteY6609"/>
                  </a:cxn>
                  <a:cxn ang="0">
                    <a:pos x="connsiteX6610" y="connsiteY6610"/>
                  </a:cxn>
                  <a:cxn ang="0">
                    <a:pos x="connsiteX6611" y="connsiteY6611"/>
                  </a:cxn>
                  <a:cxn ang="0">
                    <a:pos x="connsiteX6612" y="connsiteY6612"/>
                  </a:cxn>
                  <a:cxn ang="0">
                    <a:pos x="connsiteX6613" y="connsiteY6613"/>
                  </a:cxn>
                  <a:cxn ang="0">
                    <a:pos x="connsiteX6614" y="connsiteY6614"/>
                  </a:cxn>
                  <a:cxn ang="0">
                    <a:pos x="connsiteX6615" y="connsiteY6615"/>
                  </a:cxn>
                  <a:cxn ang="0">
                    <a:pos x="connsiteX6616" y="connsiteY6616"/>
                  </a:cxn>
                  <a:cxn ang="0">
                    <a:pos x="connsiteX6617" y="connsiteY6617"/>
                  </a:cxn>
                  <a:cxn ang="0">
                    <a:pos x="connsiteX6618" y="connsiteY6618"/>
                  </a:cxn>
                  <a:cxn ang="0">
                    <a:pos x="connsiteX6619" y="connsiteY6619"/>
                  </a:cxn>
                  <a:cxn ang="0">
                    <a:pos x="connsiteX6620" y="connsiteY6620"/>
                  </a:cxn>
                  <a:cxn ang="0">
                    <a:pos x="connsiteX6621" y="connsiteY6621"/>
                  </a:cxn>
                  <a:cxn ang="0">
                    <a:pos x="connsiteX6622" y="connsiteY6622"/>
                  </a:cxn>
                  <a:cxn ang="0">
                    <a:pos x="connsiteX6623" y="connsiteY6623"/>
                  </a:cxn>
                  <a:cxn ang="0">
                    <a:pos x="connsiteX6624" y="connsiteY6624"/>
                  </a:cxn>
                  <a:cxn ang="0">
                    <a:pos x="connsiteX6625" y="connsiteY6625"/>
                  </a:cxn>
                  <a:cxn ang="0">
                    <a:pos x="connsiteX6626" y="connsiteY6626"/>
                  </a:cxn>
                  <a:cxn ang="0">
                    <a:pos x="connsiteX6627" y="connsiteY6627"/>
                  </a:cxn>
                  <a:cxn ang="0">
                    <a:pos x="connsiteX6628" y="connsiteY6628"/>
                  </a:cxn>
                  <a:cxn ang="0">
                    <a:pos x="connsiteX6629" y="connsiteY6629"/>
                  </a:cxn>
                  <a:cxn ang="0">
                    <a:pos x="connsiteX6630" y="connsiteY6630"/>
                  </a:cxn>
                  <a:cxn ang="0">
                    <a:pos x="connsiteX6631" y="connsiteY6631"/>
                  </a:cxn>
                  <a:cxn ang="0">
                    <a:pos x="connsiteX6632" y="connsiteY6632"/>
                  </a:cxn>
                  <a:cxn ang="0">
                    <a:pos x="connsiteX6633" y="connsiteY6633"/>
                  </a:cxn>
                  <a:cxn ang="0">
                    <a:pos x="connsiteX6634" y="connsiteY6634"/>
                  </a:cxn>
                  <a:cxn ang="0">
                    <a:pos x="connsiteX6635" y="connsiteY6635"/>
                  </a:cxn>
                  <a:cxn ang="0">
                    <a:pos x="connsiteX6636" y="connsiteY6636"/>
                  </a:cxn>
                  <a:cxn ang="0">
                    <a:pos x="connsiteX6637" y="connsiteY6637"/>
                  </a:cxn>
                  <a:cxn ang="0">
                    <a:pos x="connsiteX6638" y="connsiteY6638"/>
                  </a:cxn>
                  <a:cxn ang="0">
                    <a:pos x="connsiteX6639" y="connsiteY6639"/>
                  </a:cxn>
                  <a:cxn ang="0">
                    <a:pos x="connsiteX6640" y="connsiteY6640"/>
                  </a:cxn>
                  <a:cxn ang="0">
                    <a:pos x="connsiteX6641" y="connsiteY6641"/>
                  </a:cxn>
                  <a:cxn ang="0">
                    <a:pos x="connsiteX6642" y="connsiteY6642"/>
                  </a:cxn>
                  <a:cxn ang="0">
                    <a:pos x="connsiteX6643" y="connsiteY6643"/>
                  </a:cxn>
                  <a:cxn ang="0">
                    <a:pos x="connsiteX6644" y="connsiteY6644"/>
                  </a:cxn>
                  <a:cxn ang="0">
                    <a:pos x="connsiteX6645" y="connsiteY6645"/>
                  </a:cxn>
                  <a:cxn ang="0">
                    <a:pos x="connsiteX6646" y="connsiteY6646"/>
                  </a:cxn>
                  <a:cxn ang="0">
                    <a:pos x="connsiteX6647" y="connsiteY6647"/>
                  </a:cxn>
                  <a:cxn ang="0">
                    <a:pos x="connsiteX6648" y="connsiteY6648"/>
                  </a:cxn>
                  <a:cxn ang="0">
                    <a:pos x="connsiteX6649" y="connsiteY6649"/>
                  </a:cxn>
                  <a:cxn ang="0">
                    <a:pos x="connsiteX6650" y="connsiteY6650"/>
                  </a:cxn>
                  <a:cxn ang="0">
                    <a:pos x="connsiteX6651" y="connsiteY6651"/>
                  </a:cxn>
                  <a:cxn ang="0">
                    <a:pos x="connsiteX6652" y="connsiteY6652"/>
                  </a:cxn>
                  <a:cxn ang="0">
                    <a:pos x="connsiteX6653" y="connsiteY6653"/>
                  </a:cxn>
                  <a:cxn ang="0">
                    <a:pos x="connsiteX6654" y="connsiteY6654"/>
                  </a:cxn>
                  <a:cxn ang="0">
                    <a:pos x="connsiteX6655" y="connsiteY6655"/>
                  </a:cxn>
                  <a:cxn ang="0">
                    <a:pos x="connsiteX6656" y="connsiteY6656"/>
                  </a:cxn>
                  <a:cxn ang="0">
                    <a:pos x="connsiteX6657" y="connsiteY6657"/>
                  </a:cxn>
                  <a:cxn ang="0">
                    <a:pos x="connsiteX6658" y="connsiteY6658"/>
                  </a:cxn>
                  <a:cxn ang="0">
                    <a:pos x="connsiteX6659" y="connsiteY6659"/>
                  </a:cxn>
                  <a:cxn ang="0">
                    <a:pos x="connsiteX6660" y="connsiteY6660"/>
                  </a:cxn>
                  <a:cxn ang="0">
                    <a:pos x="connsiteX6661" y="connsiteY6661"/>
                  </a:cxn>
                  <a:cxn ang="0">
                    <a:pos x="connsiteX6662" y="connsiteY6662"/>
                  </a:cxn>
                  <a:cxn ang="0">
                    <a:pos x="connsiteX6663" y="connsiteY6663"/>
                  </a:cxn>
                  <a:cxn ang="0">
                    <a:pos x="connsiteX6664" y="connsiteY6664"/>
                  </a:cxn>
                  <a:cxn ang="0">
                    <a:pos x="connsiteX6665" y="connsiteY6665"/>
                  </a:cxn>
                  <a:cxn ang="0">
                    <a:pos x="connsiteX6666" y="connsiteY6666"/>
                  </a:cxn>
                  <a:cxn ang="0">
                    <a:pos x="connsiteX6667" y="connsiteY6667"/>
                  </a:cxn>
                  <a:cxn ang="0">
                    <a:pos x="connsiteX6668" y="connsiteY6668"/>
                  </a:cxn>
                  <a:cxn ang="0">
                    <a:pos x="connsiteX6669" y="connsiteY6669"/>
                  </a:cxn>
                  <a:cxn ang="0">
                    <a:pos x="connsiteX6670" y="connsiteY6670"/>
                  </a:cxn>
                  <a:cxn ang="0">
                    <a:pos x="connsiteX6671" y="connsiteY6671"/>
                  </a:cxn>
                  <a:cxn ang="0">
                    <a:pos x="connsiteX6672" y="connsiteY6672"/>
                  </a:cxn>
                  <a:cxn ang="0">
                    <a:pos x="connsiteX6673" y="connsiteY6673"/>
                  </a:cxn>
                  <a:cxn ang="0">
                    <a:pos x="connsiteX6674" y="connsiteY6674"/>
                  </a:cxn>
                  <a:cxn ang="0">
                    <a:pos x="connsiteX6675" y="connsiteY6675"/>
                  </a:cxn>
                  <a:cxn ang="0">
                    <a:pos x="connsiteX6676" y="connsiteY6676"/>
                  </a:cxn>
                  <a:cxn ang="0">
                    <a:pos x="connsiteX6677" y="connsiteY6677"/>
                  </a:cxn>
                  <a:cxn ang="0">
                    <a:pos x="connsiteX6678" y="connsiteY6678"/>
                  </a:cxn>
                  <a:cxn ang="0">
                    <a:pos x="connsiteX6679" y="connsiteY6679"/>
                  </a:cxn>
                  <a:cxn ang="0">
                    <a:pos x="connsiteX6680" y="connsiteY6680"/>
                  </a:cxn>
                  <a:cxn ang="0">
                    <a:pos x="connsiteX6681" y="connsiteY6681"/>
                  </a:cxn>
                  <a:cxn ang="0">
                    <a:pos x="connsiteX6682" y="connsiteY6682"/>
                  </a:cxn>
                  <a:cxn ang="0">
                    <a:pos x="connsiteX6683" y="connsiteY6683"/>
                  </a:cxn>
                  <a:cxn ang="0">
                    <a:pos x="connsiteX6684" y="connsiteY6684"/>
                  </a:cxn>
                  <a:cxn ang="0">
                    <a:pos x="connsiteX6685" y="connsiteY6685"/>
                  </a:cxn>
                  <a:cxn ang="0">
                    <a:pos x="connsiteX6686" y="connsiteY6686"/>
                  </a:cxn>
                  <a:cxn ang="0">
                    <a:pos x="connsiteX6687" y="connsiteY6687"/>
                  </a:cxn>
                  <a:cxn ang="0">
                    <a:pos x="connsiteX6688" y="connsiteY6688"/>
                  </a:cxn>
                  <a:cxn ang="0">
                    <a:pos x="connsiteX6689" y="connsiteY6689"/>
                  </a:cxn>
                  <a:cxn ang="0">
                    <a:pos x="connsiteX6690" y="connsiteY6690"/>
                  </a:cxn>
                  <a:cxn ang="0">
                    <a:pos x="connsiteX6691" y="connsiteY6691"/>
                  </a:cxn>
                  <a:cxn ang="0">
                    <a:pos x="connsiteX6692" y="connsiteY6692"/>
                  </a:cxn>
                  <a:cxn ang="0">
                    <a:pos x="connsiteX6693" y="connsiteY6693"/>
                  </a:cxn>
                  <a:cxn ang="0">
                    <a:pos x="connsiteX6694" y="connsiteY6694"/>
                  </a:cxn>
                  <a:cxn ang="0">
                    <a:pos x="connsiteX6695" y="connsiteY6695"/>
                  </a:cxn>
                  <a:cxn ang="0">
                    <a:pos x="connsiteX6696" y="connsiteY6696"/>
                  </a:cxn>
                  <a:cxn ang="0">
                    <a:pos x="connsiteX6697" y="connsiteY6697"/>
                  </a:cxn>
                  <a:cxn ang="0">
                    <a:pos x="connsiteX6698" y="connsiteY6698"/>
                  </a:cxn>
                  <a:cxn ang="0">
                    <a:pos x="connsiteX6699" y="connsiteY6699"/>
                  </a:cxn>
                  <a:cxn ang="0">
                    <a:pos x="connsiteX6700" y="connsiteY6700"/>
                  </a:cxn>
                  <a:cxn ang="0">
                    <a:pos x="connsiteX6701" y="connsiteY6701"/>
                  </a:cxn>
                  <a:cxn ang="0">
                    <a:pos x="connsiteX6702" y="connsiteY6702"/>
                  </a:cxn>
                  <a:cxn ang="0">
                    <a:pos x="connsiteX6703" y="connsiteY6703"/>
                  </a:cxn>
                  <a:cxn ang="0">
                    <a:pos x="connsiteX6704" y="connsiteY6704"/>
                  </a:cxn>
                  <a:cxn ang="0">
                    <a:pos x="connsiteX6705" y="connsiteY6705"/>
                  </a:cxn>
                  <a:cxn ang="0">
                    <a:pos x="connsiteX6706" y="connsiteY6706"/>
                  </a:cxn>
                  <a:cxn ang="0">
                    <a:pos x="connsiteX6707" y="connsiteY6707"/>
                  </a:cxn>
                  <a:cxn ang="0">
                    <a:pos x="connsiteX6708" y="connsiteY6708"/>
                  </a:cxn>
                  <a:cxn ang="0">
                    <a:pos x="connsiteX6709" y="connsiteY6709"/>
                  </a:cxn>
                  <a:cxn ang="0">
                    <a:pos x="connsiteX6710" y="connsiteY6710"/>
                  </a:cxn>
                  <a:cxn ang="0">
                    <a:pos x="connsiteX6711" y="connsiteY6711"/>
                  </a:cxn>
                  <a:cxn ang="0">
                    <a:pos x="connsiteX6712" y="connsiteY6712"/>
                  </a:cxn>
                  <a:cxn ang="0">
                    <a:pos x="connsiteX6713" y="connsiteY6713"/>
                  </a:cxn>
                  <a:cxn ang="0">
                    <a:pos x="connsiteX6714" y="connsiteY6714"/>
                  </a:cxn>
                  <a:cxn ang="0">
                    <a:pos x="connsiteX6715" y="connsiteY6715"/>
                  </a:cxn>
                  <a:cxn ang="0">
                    <a:pos x="connsiteX6716" y="connsiteY6716"/>
                  </a:cxn>
                  <a:cxn ang="0">
                    <a:pos x="connsiteX6717" y="connsiteY6717"/>
                  </a:cxn>
                  <a:cxn ang="0">
                    <a:pos x="connsiteX6718" y="connsiteY6718"/>
                  </a:cxn>
                  <a:cxn ang="0">
                    <a:pos x="connsiteX6719" y="connsiteY6719"/>
                  </a:cxn>
                  <a:cxn ang="0">
                    <a:pos x="connsiteX6720" y="connsiteY6720"/>
                  </a:cxn>
                  <a:cxn ang="0">
                    <a:pos x="connsiteX6721" y="connsiteY6721"/>
                  </a:cxn>
                  <a:cxn ang="0">
                    <a:pos x="connsiteX6722" y="connsiteY6722"/>
                  </a:cxn>
                  <a:cxn ang="0">
                    <a:pos x="connsiteX6723" y="connsiteY6723"/>
                  </a:cxn>
                  <a:cxn ang="0">
                    <a:pos x="connsiteX6724" y="connsiteY6724"/>
                  </a:cxn>
                  <a:cxn ang="0">
                    <a:pos x="connsiteX6725" y="connsiteY6725"/>
                  </a:cxn>
                  <a:cxn ang="0">
                    <a:pos x="connsiteX6726" y="connsiteY6726"/>
                  </a:cxn>
                  <a:cxn ang="0">
                    <a:pos x="connsiteX6727" y="connsiteY6727"/>
                  </a:cxn>
                  <a:cxn ang="0">
                    <a:pos x="connsiteX6728" y="connsiteY6728"/>
                  </a:cxn>
                  <a:cxn ang="0">
                    <a:pos x="connsiteX6729" y="connsiteY6729"/>
                  </a:cxn>
                  <a:cxn ang="0">
                    <a:pos x="connsiteX6730" y="connsiteY6730"/>
                  </a:cxn>
                  <a:cxn ang="0">
                    <a:pos x="connsiteX6731" y="connsiteY6731"/>
                  </a:cxn>
                  <a:cxn ang="0">
                    <a:pos x="connsiteX6732" y="connsiteY6732"/>
                  </a:cxn>
                  <a:cxn ang="0">
                    <a:pos x="connsiteX6733" y="connsiteY6733"/>
                  </a:cxn>
                  <a:cxn ang="0">
                    <a:pos x="connsiteX6734" y="connsiteY6734"/>
                  </a:cxn>
                  <a:cxn ang="0">
                    <a:pos x="connsiteX6735" y="connsiteY6735"/>
                  </a:cxn>
                  <a:cxn ang="0">
                    <a:pos x="connsiteX6736" y="connsiteY6736"/>
                  </a:cxn>
                  <a:cxn ang="0">
                    <a:pos x="connsiteX6737" y="connsiteY6737"/>
                  </a:cxn>
                  <a:cxn ang="0">
                    <a:pos x="connsiteX6738" y="connsiteY6738"/>
                  </a:cxn>
                  <a:cxn ang="0">
                    <a:pos x="connsiteX6739" y="connsiteY6739"/>
                  </a:cxn>
                  <a:cxn ang="0">
                    <a:pos x="connsiteX6740" y="connsiteY6740"/>
                  </a:cxn>
                  <a:cxn ang="0">
                    <a:pos x="connsiteX6741" y="connsiteY6741"/>
                  </a:cxn>
                  <a:cxn ang="0">
                    <a:pos x="connsiteX6742" y="connsiteY6742"/>
                  </a:cxn>
                  <a:cxn ang="0">
                    <a:pos x="connsiteX6743" y="connsiteY6743"/>
                  </a:cxn>
                  <a:cxn ang="0">
                    <a:pos x="connsiteX6744" y="connsiteY6744"/>
                  </a:cxn>
                  <a:cxn ang="0">
                    <a:pos x="connsiteX6745" y="connsiteY6745"/>
                  </a:cxn>
                  <a:cxn ang="0">
                    <a:pos x="connsiteX6746" y="connsiteY6746"/>
                  </a:cxn>
                  <a:cxn ang="0">
                    <a:pos x="connsiteX6747" y="connsiteY6747"/>
                  </a:cxn>
                  <a:cxn ang="0">
                    <a:pos x="connsiteX6748" y="connsiteY6748"/>
                  </a:cxn>
                  <a:cxn ang="0">
                    <a:pos x="connsiteX6749" y="connsiteY6749"/>
                  </a:cxn>
                  <a:cxn ang="0">
                    <a:pos x="connsiteX6750" y="connsiteY6750"/>
                  </a:cxn>
                  <a:cxn ang="0">
                    <a:pos x="connsiteX6751" y="connsiteY6751"/>
                  </a:cxn>
                  <a:cxn ang="0">
                    <a:pos x="connsiteX6752" y="connsiteY6752"/>
                  </a:cxn>
                  <a:cxn ang="0">
                    <a:pos x="connsiteX6753" y="connsiteY6753"/>
                  </a:cxn>
                  <a:cxn ang="0">
                    <a:pos x="connsiteX6754" y="connsiteY6754"/>
                  </a:cxn>
                  <a:cxn ang="0">
                    <a:pos x="connsiteX6755" y="connsiteY6755"/>
                  </a:cxn>
                  <a:cxn ang="0">
                    <a:pos x="connsiteX6756" y="connsiteY6756"/>
                  </a:cxn>
                  <a:cxn ang="0">
                    <a:pos x="connsiteX6757" y="connsiteY6757"/>
                  </a:cxn>
                  <a:cxn ang="0">
                    <a:pos x="connsiteX6758" y="connsiteY6758"/>
                  </a:cxn>
                  <a:cxn ang="0">
                    <a:pos x="connsiteX6759" y="connsiteY6759"/>
                  </a:cxn>
                  <a:cxn ang="0">
                    <a:pos x="connsiteX6760" y="connsiteY6760"/>
                  </a:cxn>
                  <a:cxn ang="0">
                    <a:pos x="connsiteX6761" y="connsiteY6761"/>
                  </a:cxn>
                  <a:cxn ang="0">
                    <a:pos x="connsiteX6762" y="connsiteY6762"/>
                  </a:cxn>
                  <a:cxn ang="0">
                    <a:pos x="connsiteX6763" y="connsiteY6763"/>
                  </a:cxn>
                  <a:cxn ang="0">
                    <a:pos x="connsiteX6764" y="connsiteY6764"/>
                  </a:cxn>
                  <a:cxn ang="0">
                    <a:pos x="connsiteX6765" y="connsiteY6765"/>
                  </a:cxn>
                  <a:cxn ang="0">
                    <a:pos x="connsiteX6766" y="connsiteY6766"/>
                  </a:cxn>
                  <a:cxn ang="0">
                    <a:pos x="connsiteX6767" y="connsiteY6767"/>
                  </a:cxn>
                  <a:cxn ang="0">
                    <a:pos x="connsiteX6768" y="connsiteY6768"/>
                  </a:cxn>
                  <a:cxn ang="0">
                    <a:pos x="connsiteX6769" y="connsiteY6769"/>
                  </a:cxn>
                  <a:cxn ang="0">
                    <a:pos x="connsiteX6770" y="connsiteY6770"/>
                  </a:cxn>
                  <a:cxn ang="0">
                    <a:pos x="connsiteX6771" y="connsiteY6771"/>
                  </a:cxn>
                  <a:cxn ang="0">
                    <a:pos x="connsiteX6772" y="connsiteY6772"/>
                  </a:cxn>
                  <a:cxn ang="0">
                    <a:pos x="connsiteX6773" y="connsiteY6773"/>
                  </a:cxn>
                  <a:cxn ang="0">
                    <a:pos x="connsiteX6774" y="connsiteY6774"/>
                  </a:cxn>
                  <a:cxn ang="0">
                    <a:pos x="connsiteX6775" y="connsiteY6775"/>
                  </a:cxn>
                  <a:cxn ang="0">
                    <a:pos x="connsiteX6776" y="connsiteY6776"/>
                  </a:cxn>
                  <a:cxn ang="0">
                    <a:pos x="connsiteX6777" y="connsiteY6777"/>
                  </a:cxn>
                  <a:cxn ang="0">
                    <a:pos x="connsiteX6778" y="connsiteY6778"/>
                  </a:cxn>
                  <a:cxn ang="0">
                    <a:pos x="connsiteX6779" y="connsiteY6779"/>
                  </a:cxn>
                  <a:cxn ang="0">
                    <a:pos x="connsiteX6780" y="connsiteY6780"/>
                  </a:cxn>
                  <a:cxn ang="0">
                    <a:pos x="connsiteX6781" y="connsiteY6781"/>
                  </a:cxn>
                  <a:cxn ang="0">
                    <a:pos x="connsiteX6782" y="connsiteY6782"/>
                  </a:cxn>
                  <a:cxn ang="0">
                    <a:pos x="connsiteX6783" y="connsiteY6783"/>
                  </a:cxn>
                  <a:cxn ang="0">
                    <a:pos x="connsiteX6784" y="connsiteY6784"/>
                  </a:cxn>
                  <a:cxn ang="0">
                    <a:pos x="connsiteX6785" y="connsiteY6785"/>
                  </a:cxn>
                  <a:cxn ang="0">
                    <a:pos x="connsiteX6786" y="connsiteY6786"/>
                  </a:cxn>
                  <a:cxn ang="0">
                    <a:pos x="connsiteX6787" y="connsiteY6787"/>
                  </a:cxn>
                  <a:cxn ang="0">
                    <a:pos x="connsiteX6788" y="connsiteY6788"/>
                  </a:cxn>
                  <a:cxn ang="0">
                    <a:pos x="connsiteX6789" y="connsiteY6789"/>
                  </a:cxn>
                  <a:cxn ang="0">
                    <a:pos x="connsiteX6790" y="connsiteY6790"/>
                  </a:cxn>
                  <a:cxn ang="0">
                    <a:pos x="connsiteX6791" y="connsiteY6791"/>
                  </a:cxn>
                  <a:cxn ang="0">
                    <a:pos x="connsiteX6792" y="connsiteY6792"/>
                  </a:cxn>
                  <a:cxn ang="0">
                    <a:pos x="connsiteX6793" y="connsiteY6793"/>
                  </a:cxn>
                  <a:cxn ang="0">
                    <a:pos x="connsiteX6794" y="connsiteY6794"/>
                  </a:cxn>
                  <a:cxn ang="0">
                    <a:pos x="connsiteX6795" y="connsiteY6795"/>
                  </a:cxn>
                  <a:cxn ang="0">
                    <a:pos x="connsiteX6796" y="connsiteY6796"/>
                  </a:cxn>
                  <a:cxn ang="0">
                    <a:pos x="connsiteX6797" y="connsiteY6797"/>
                  </a:cxn>
                  <a:cxn ang="0">
                    <a:pos x="connsiteX6798" y="connsiteY6798"/>
                  </a:cxn>
                  <a:cxn ang="0">
                    <a:pos x="connsiteX6799" y="connsiteY6799"/>
                  </a:cxn>
                  <a:cxn ang="0">
                    <a:pos x="connsiteX6800" y="connsiteY6800"/>
                  </a:cxn>
                  <a:cxn ang="0">
                    <a:pos x="connsiteX6801" y="connsiteY6801"/>
                  </a:cxn>
                  <a:cxn ang="0">
                    <a:pos x="connsiteX6802" y="connsiteY6802"/>
                  </a:cxn>
                  <a:cxn ang="0">
                    <a:pos x="connsiteX6803" y="connsiteY6803"/>
                  </a:cxn>
                  <a:cxn ang="0">
                    <a:pos x="connsiteX6804" y="connsiteY6804"/>
                  </a:cxn>
                  <a:cxn ang="0">
                    <a:pos x="connsiteX6805" y="connsiteY6805"/>
                  </a:cxn>
                  <a:cxn ang="0">
                    <a:pos x="connsiteX6806" y="connsiteY6806"/>
                  </a:cxn>
                  <a:cxn ang="0">
                    <a:pos x="connsiteX6807" y="connsiteY6807"/>
                  </a:cxn>
                  <a:cxn ang="0">
                    <a:pos x="connsiteX6808" y="connsiteY6808"/>
                  </a:cxn>
                  <a:cxn ang="0">
                    <a:pos x="connsiteX6809" y="connsiteY6809"/>
                  </a:cxn>
                  <a:cxn ang="0">
                    <a:pos x="connsiteX6810" y="connsiteY6810"/>
                  </a:cxn>
                  <a:cxn ang="0">
                    <a:pos x="connsiteX6811" y="connsiteY6811"/>
                  </a:cxn>
                  <a:cxn ang="0">
                    <a:pos x="connsiteX6812" y="connsiteY6812"/>
                  </a:cxn>
                  <a:cxn ang="0">
                    <a:pos x="connsiteX6813" y="connsiteY6813"/>
                  </a:cxn>
                  <a:cxn ang="0">
                    <a:pos x="connsiteX6814" y="connsiteY6814"/>
                  </a:cxn>
                  <a:cxn ang="0">
                    <a:pos x="connsiteX6815" y="connsiteY6815"/>
                  </a:cxn>
                  <a:cxn ang="0">
                    <a:pos x="connsiteX6816" y="connsiteY6816"/>
                  </a:cxn>
                  <a:cxn ang="0">
                    <a:pos x="connsiteX6817" y="connsiteY6817"/>
                  </a:cxn>
                  <a:cxn ang="0">
                    <a:pos x="connsiteX6818" y="connsiteY6818"/>
                  </a:cxn>
                  <a:cxn ang="0">
                    <a:pos x="connsiteX6819" y="connsiteY6819"/>
                  </a:cxn>
                  <a:cxn ang="0">
                    <a:pos x="connsiteX6820" y="connsiteY6820"/>
                  </a:cxn>
                  <a:cxn ang="0">
                    <a:pos x="connsiteX6821" y="connsiteY6821"/>
                  </a:cxn>
                  <a:cxn ang="0">
                    <a:pos x="connsiteX6822" y="connsiteY6822"/>
                  </a:cxn>
                  <a:cxn ang="0">
                    <a:pos x="connsiteX6823" y="connsiteY6823"/>
                  </a:cxn>
                  <a:cxn ang="0">
                    <a:pos x="connsiteX6824" y="connsiteY6824"/>
                  </a:cxn>
                  <a:cxn ang="0">
                    <a:pos x="connsiteX6825" y="connsiteY6825"/>
                  </a:cxn>
                  <a:cxn ang="0">
                    <a:pos x="connsiteX6826" y="connsiteY6826"/>
                  </a:cxn>
                  <a:cxn ang="0">
                    <a:pos x="connsiteX6827" y="connsiteY6827"/>
                  </a:cxn>
                  <a:cxn ang="0">
                    <a:pos x="connsiteX6828" y="connsiteY6828"/>
                  </a:cxn>
                  <a:cxn ang="0">
                    <a:pos x="connsiteX6829" y="connsiteY6829"/>
                  </a:cxn>
                  <a:cxn ang="0">
                    <a:pos x="connsiteX6830" y="connsiteY6830"/>
                  </a:cxn>
                  <a:cxn ang="0">
                    <a:pos x="connsiteX6831" y="connsiteY6831"/>
                  </a:cxn>
                  <a:cxn ang="0">
                    <a:pos x="connsiteX6832" y="connsiteY6832"/>
                  </a:cxn>
                  <a:cxn ang="0">
                    <a:pos x="connsiteX6833" y="connsiteY6833"/>
                  </a:cxn>
                  <a:cxn ang="0">
                    <a:pos x="connsiteX6834" y="connsiteY6834"/>
                  </a:cxn>
                  <a:cxn ang="0">
                    <a:pos x="connsiteX6835" y="connsiteY6835"/>
                  </a:cxn>
                  <a:cxn ang="0">
                    <a:pos x="connsiteX6836" y="connsiteY6836"/>
                  </a:cxn>
                  <a:cxn ang="0">
                    <a:pos x="connsiteX6837" y="connsiteY6837"/>
                  </a:cxn>
                  <a:cxn ang="0">
                    <a:pos x="connsiteX6838" y="connsiteY6838"/>
                  </a:cxn>
                  <a:cxn ang="0">
                    <a:pos x="connsiteX6839" y="connsiteY6839"/>
                  </a:cxn>
                  <a:cxn ang="0">
                    <a:pos x="connsiteX6840" y="connsiteY6840"/>
                  </a:cxn>
                  <a:cxn ang="0">
                    <a:pos x="connsiteX6841" y="connsiteY6841"/>
                  </a:cxn>
                  <a:cxn ang="0">
                    <a:pos x="connsiteX6842" y="connsiteY6842"/>
                  </a:cxn>
                  <a:cxn ang="0">
                    <a:pos x="connsiteX6843" y="connsiteY6843"/>
                  </a:cxn>
                  <a:cxn ang="0">
                    <a:pos x="connsiteX6844" y="connsiteY6844"/>
                  </a:cxn>
                  <a:cxn ang="0">
                    <a:pos x="connsiteX6845" y="connsiteY6845"/>
                  </a:cxn>
                  <a:cxn ang="0">
                    <a:pos x="connsiteX6846" y="connsiteY6846"/>
                  </a:cxn>
                  <a:cxn ang="0">
                    <a:pos x="connsiteX6847" y="connsiteY6847"/>
                  </a:cxn>
                  <a:cxn ang="0">
                    <a:pos x="connsiteX6848" y="connsiteY6848"/>
                  </a:cxn>
                  <a:cxn ang="0">
                    <a:pos x="connsiteX6849" y="connsiteY6849"/>
                  </a:cxn>
                  <a:cxn ang="0">
                    <a:pos x="connsiteX6850" y="connsiteY6850"/>
                  </a:cxn>
                  <a:cxn ang="0">
                    <a:pos x="connsiteX6851" y="connsiteY6851"/>
                  </a:cxn>
                  <a:cxn ang="0">
                    <a:pos x="connsiteX6852" y="connsiteY6852"/>
                  </a:cxn>
                  <a:cxn ang="0">
                    <a:pos x="connsiteX6853" y="connsiteY6853"/>
                  </a:cxn>
                  <a:cxn ang="0">
                    <a:pos x="connsiteX6854" y="connsiteY6854"/>
                  </a:cxn>
                  <a:cxn ang="0">
                    <a:pos x="connsiteX6855" y="connsiteY6855"/>
                  </a:cxn>
                  <a:cxn ang="0">
                    <a:pos x="connsiteX6856" y="connsiteY6856"/>
                  </a:cxn>
                  <a:cxn ang="0">
                    <a:pos x="connsiteX6857" y="connsiteY6857"/>
                  </a:cxn>
                  <a:cxn ang="0">
                    <a:pos x="connsiteX6858" y="connsiteY6858"/>
                  </a:cxn>
                  <a:cxn ang="0">
                    <a:pos x="connsiteX6859" y="connsiteY6859"/>
                  </a:cxn>
                  <a:cxn ang="0">
                    <a:pos x="connsiteX6860" y="connsiteY6860"/>
                  </a:cxn>
                  <a:cxn ang="0">
                    <a:pos x="connsiteX6861" y="connsiteY6861"/>
                  </a:cxn>
                  <a:cxn ang="0">
                    <a:pos x="connsiteX6862" y="connsiteY6862"/>
                  </a:cxn>
                  <a:cxn ang="0">
                    <a:pos x="connsiteX6863" y="connsiteY6863"/>
                  </a:cxn>
                  <a:cxn ang="0">
                    <a:pos x="connsiteX6864" y="connsiteY6864"/>
                  </a:cxn>
                  <a:cxn ang="0">
                    <a:pos x="connsiteX6865" y="connsiteY6865"/>
                  </a:cxn>
                  <a:cxn ang="0">
                    <a:pos x="connsiteX6866" y="connsiteY6866"/>
                  </a:cxn>
                  <a:cxn ang="0">
                    <a:pos x="connsiteX6867" y="connsiteY6867"/>
                  </a:cxn>
                  <a:cxn ang="0">
                    <a:pos x="connsiteX6868" y="connsiteY6868"/>
                  </a:cxn>
                  <a:cxn ang="0">
                    <a:pos x="connsiteX6869" y="connsiteY6869"/>
                  </a:cxn>
                  <a:cxn ang="0">
                    <a:pos x="connsiteX6870" y="connsiteY6870"/>
                  </a:cxn>
                  <a:cxn ang="0">
                    <a:pos x="connsiteX6871" y="connsiteY6871"/>
                  </a:cxn>
                  <a:cxn ang="0">
                    <a:pos x="connsiteX6872" y="connsiteY6872"/>
                  </a:cxn>
                  <a:cxn ang="0">
                    <a:pos x="connsiteX6873" y="connsiteY6873"/>
                  </a:cxn>
                  <a:cxn ang="0">
                    <a:pos x="connsiteX6874" y="connsiteY6874"/>
                  </a:cxn>
                  <a:cxn ang="0">
                    <a:pos x="connsiteX6875" y="connsiteY6875"/>
                  </a:cxn>
                  <a:cxn ang="0">
                    <a:pos x="connsiteX6876" y="connsiteY6876"/>
                  </a:cxn>
                  <a:cxn ang="0">
                    <a:pos x="connsiteX6877" y="connsiteY6877"/>
                  </a:cxn>
                  <a:cxn ang="0">
                    <a:pos x="connsiteX6878" y="connsiteY6878"/>
                  </a:cxn>
                  <a:cxn ang="0">
                    <a:pos x="connsiteX6879" y="connsiteY6879"/>
                  </a:cxn>
                  <a:cxn ang="0">
                    <a:pos x="connsiteX6880" y="connsiteY6880"/>
                  </a:cxn>
                  <a:cxn ang="0">
                    <a:pos x="connsiteX6881" y="connsiteY6881"/>
                  </a:cxn>
                  <a:cxn ang="0">
                    <a:pos x="connsiteX6882" y="connsiteY6882"/>
                  </a:cxn>
                  <a:cxn ang="0">
                    <a:pos x="connsiteX6883" y="connsiteY6883"/>
                  </a:cxn>
                  <a:cxn ang="0">
                    <a:pos x="connsiteX6884" y="connsiteY6884"/>
                  </a:cxn>
                  <a:cxn ang="0">
                    <a:pos x="connsiteX6885" y="connsiteY6885"/>
                  </a:cxn>
                  <a:cxn ang="0">
                    <a:pos x="connsiteX6886" y="connsiteY6886"/>
                  </a:cxn>
                  <a:cxn ang="0">
                    <a:pos x="connsiteX6887" y="connsiteY6887"/>
                  </a:cxn>
                  <a:cxn ang="0">
                    <a:pos x="connsiteX6888" y="connsiteY6888"/>
                  </a:cxn>
                  <a:cxn ang="0">
                    <a:pos x="connsiteX6889" y="connsiteY6889"/>
                  </a:cxn>
                  <a:cxn ang="0">
                    <a:pos x="connsiteX6890" y="connsiteY6890"/>
                  </a:cxn>
                  <a:cxn ang="0">
                    <a:pos x="connsiteX6891" y="connsiteY6891"/>
                  </a:cxn>
                  <a:cxn ang="0">
                    <a:pos x="connsiteX6892" y="connsiteY6892"/>
                  </a:cxn>
                  <a:cxn ang="0">
                    <a:pos x="connsiteX6893" y="connsiteY6893"/>
                  </a:cxn>
                  <a:cxn ang="0">
                    <a:pos x="connsiteX6894" y="connsiteY6894"/>
                  </a:cxn>
                  <a:cxn ang="0">
                    <a:pos x="connsiteX6895" y="connsiteY6895"/>
                  </a:cxn>
                  <a:cxn ang="0">
                    <a:pos x="connsiteX6896" y="connsiteY6896"/>
                  </a:cxn>
                  <a:cxn ang="0">
                    <a:pos x="connsiteX6897" y="connsiteY6897"/>
                  </a:cxn>
                  <a:cxn ang="0">
                    <a:pos x="connsiteX6898" y="connsiteY6898"/>
                  </a:cxn>
                  <a:cxn ang="0">
                    <a:pos x="connsiteX6899" y="connsiteY6899"/>
                  </a:cxn>
                  <a:cxn ang="0">
                    <a:pos x="connsiteX6900" y="connsiteY6900"/>
                  </a:cxn>
                  <a:cxn ang="0">
                    <a:pos x="connsiteX6901" y="connsiteY6901"/>
                  </a:cxn>
                  <a:cxn ang="0">
                    <a:pos x="connsiteX6902" y="connsiteY6902"/>
                  </a:cxn>
                  <a:cxn ang="0">
                    <a:pos x="connsiteX6903" y="connsiteY6903"/>
                  </a:cxn>
                  <a:cxn ang="0">
                    <a:pos x="connsiteX6904" y="connsiteY6904"/>
                  </a:cxn>
                  <a:cxn ang="0">
                    <a:pos x="connsiteX6905" y="connsiteY6905"/>
                  </a:cxn>
                  <a:cxn ang="0">
                    <a:pos x="connsiteX6906" y="connsiteY6906"/>
                  </a:cxn>
                  <a:cxn ang="0">
                    <a:pos x="connsiteX6907" y="connsiteY6907"/>
                  </a:cxn>
                  <a:cxn ang="0">
                    <a:pos x="connsiteX6908" y="connsiteY6908"/>
                  </a:cxn>
                  <a:cxn ang="0">
                    <a:pos x="connsiteX6909" y="connsiteY6909"/>
                  </a:cxn>
                  <a:cxn ang="0">
                    <a:pos x="connsiteX6910" y="connsiteY6910"/>
                  </a:cxn>
                  <a:cxn ang="0">
                    <a:pos x="connsiteX6911" y="connsiteY6911"/>
                  </a:cxn>
                  <a:cxn ang="0">
                    <a:pos x="connsiteX6912" y="connsiteY6912"/>
                  </a:cxn>
                  <a:cxn ang="0">
                    <a:pos x="connsiteX6913" y="connsiteY6913"/>
                  </a:cxn>
                  <a:cxn ang="0">
                    <a:pos x="connsiteX6914" y="connsiteY6914"/>
                  </a:cxn>
                  <a:cxn ang="0">
                    <a:pos x="connsiteX6915" y="connsiteY6915"/>
                  </a:cxn>
                  <a:cxn ang="0">
                    <a:pos x="connsiteX6916" y="connsiteY6916"/>
                  </a:cxn>
                  <a:cxn ang="0">
                    <a:pos x="connsiteX6917" y="connsiteY6917"/>
                  </a:cxn>
                  <a:cxn ang="0">
                    <a:pos x="connsiteX6918" y="connsiteY6918"/>
                  </a:cxn>
                  <a:cxn ang="0">
                    <a:pos x="connsiteX6919" y="connsiteY6919"/>
                  </a:cxn>
                  <a:cxn ang="0">
                    <a:pos x="connsiteX6920" y="connsiteY6920"/>
                  </a:cxn>
                  <a:cxn ang="0">
                    <a:pos x="connsiteX6921" y="connsiteY6921"/>
                  </a:cxn>
                  <a:cxn ang="0">
                    <a:pos x="connsiteX6922" y="connsiteY6922"/>
                  </a:cxn>
                  <a:cxn ang="0">
                    <a:pos x="connsiteX6923" y="connsiteY6923"/>
                  </a:cxn>
                  <a:cxn ang="0">
                    <a:pos x="connsiteX6924" y="connsiteY6924"/>
                  </a:cxn>
                  <a:cxn ang="0">
                    <a:pos x="connsiteX6925" y="connsiteY6925"/>
                  </a:cxn>
                  <a:cxn ang="0">
                    <a:pos x="connsiteX6926" y="connsiteY6926"/>
                  </a:cxn>
                  <a:cxn ang="0">
                    <a:pos x="connsiteX6927" y="connsiteY6927"/>
                  </a:cxn>
                  <a:cxn ang="0">
                    <a:pos x="connsiteX6928" y="connsiteY6928"/>
                  </a:cxn>
                  <a:cxn ang="0">
                    <a:pos x="connsiteX6929" y="connsiteY6929"/>
                  </a:cxn>
                  <a:cxn ang="0">
                    <a:pos x="connsiteX6930" y="connsiteY6930"/>
                  </a:cxn>
                  <a:cxn ang="0">
                    <a:pos x="connsiteX6931" y="connsiteY6931"/>
                  </a:cxn>
                  <a:cxn ang="0">
                    <a:pos x="connsiteX6932" y="connsiteY6932"/>
                  </a:cxn>
                  <a:cxn ang="0">
                    <a:pos x="connsiteX6933" y="connsiteY6933"/>
                  </a:cxn>
                  <a:cxn ang="0">
                    <a:pos x="connsiteX6934" y="connsiteY6934"/>
                  </a:cxn>
                  <a:cxn ang="0">
                    <a:pos x="connsiteX6935" y="connsiteY6935"/>
                  </a:cxn>
                  <a:cxn ang="0">
                    <a:pos x="connsiteX6936" y="connsiteY6936"/>
                  </a:cxn>
                  <a:cxn ang="0">
                    <a:pos x="connsiteX6937" y="connsiteY6937"/>
                  </a:cxn>
                  <a:cxn ang="0">
                    <a:pos x="connsiteX6938" y="connsiteY6938"/>
                  </a:cxn>
                  <a:cxn ang="0">
                    <a:pos x="connsiteX6939" y="connsiteY6939"/>
                  </a:cxn>
                  <a:cxn ang="0">
                    <a:pos x="connsiteX6940" y="connsiteY6940"/>
                  </a:cxn>
                  <a:cxn ang="0">
                    <a:pos x="connsiteX6941" y="connsiteY6941"/>
                  </a:cxn>
                  <a:cxn ang="0">
                    <a:pos x="connsiteX6942" y="connsiteY6942"/>
                  </a:cxn>
                  <a:cxn ang="0">
                    <a:pos x="connsiteX6943" y="connsiteY6943"/>
                  </a:cxn>
                  <a:cxn ang="0">
                    <a:pos x="connsiteX6944" y="connsiteY6944"/>
                  </a:cxn>
                  <a:cxn ang="0">
                    <a:pos x="connsiteX6945" y="connsiteY6945"/>
                  </a:cxn>
                  <a:cxn ang="0">
                    <a:pos x="connsiteX6946" y="connsiteY6946"/>
                  </a:cxn>
                  <a:cxn ang="0">
                    <a:pos x="connsiteX6947" y="connsiteY6947"/>
                  </a:cxn>
                  <a:cxn ang="0">
                    <a:pos x="connsiteX6948" y="connsiteY6948"/>
                  </a:cxn>
                  <a:cxn ang="0">
                    <a:pos x="connsiteX6949" y="connsiteY6949"/>
                  </a:cxn>
                  <a:cxn ang="0">
                    <a:pos x="connsiteX6950" y="connsiteY6950"/>
                  </a:cxn>
                  <a:cxn ang="0">
                    <a:pos x="connsiteX6951" y="connsiteY6951"/>
                  </a:cxn>
                  <a:cxn ang="0">
                    <a:pos x="connsiteX6952" y="connsiteY6952"/>
                  </a:cxn>
                  <a:cxn ang="0">
                    <a:pos x="connsiteX6953" y="connsiteY6953"/>
                  </a:cxn>
                  <a:cxn ang="0">
                    <a:pos x="connsiteX6954" y="connsiteY6954"/>
                  </a:cxn>
                  <a:cxn ang="0">
                    <a:pos x="connsiteX6955" y="connsiteY6955"/>
                  </a:cxn>
                  <a:cxn ang="0">
                    <a:pos x="connsiteX6956" y="connsiteY6956"/>
                  </a:cxn>
                  <a:cxn ang="0">
                    <a:pos x="connsiteX6957" y="connsiteY6957"/>
                  </a:cxn>
                  <a:cxn ang="0">
                    <a:pos x="connsiteX6958" y="connsiteY6958"/>
                  </a:cxn>
                  <a:cxn ang="0">
                    <a:pos x="connsiteX6959" y="connsiteY6959"/>
                  </a:cxn>
                  <a:cxn ang="0">
                    <a:pos x="connsiteX6960" y="connsiteY6960"/>
                  </a:cxn>
                  <a:cxn ang="0">
                    <a:pos x="connsiteX6961" y="connsiteY6961"/>
                  </a:cxn>
                  <a:cxn ang="0">
                    <a:pos x="connsiteX6962" y="connsiteY6962"/>
                  </a:cxn>
                  <a:cxn ang="0">
                    <a:pos x="connsiteX6963" y="connsiteY6963"/>
                  </a:cxn>
                  <a:cxn ang="0">
                    <a:pos x="connsiteX6964" y="connsiteY6964"/>
                  </a:cxn>
                  <a:cxn ang="0">
                    <a:pos x="connsiteX6965" y="connsiteY6965"/>
                  </a:cxn>
                  <a:cxn ang="0">
                    <a:pos x="connsiteX6966" y="connsiteY6966"/>
                  </a:cxn>
                  <a:cxn ang="0">
                    <a:pos x="connsiteX6967" y="connsiteY6967"/>
                  </a:cxn>
                  <a:cxn ang="0">
                    <a:pos x="connsiteX6968" y="connsiteY6968"/>
                  </a:cxn>
                  <a:cxn ang="0">
                    <a:pos x="connsiteX6969" y="connsiteY6969"/>
                  </a:cxn>
                  <a:cxn ang="0">
                    <a:pos x="connsiteX6970" y="connsiteY6970"/>
                  </a:cxn>
                  <a:cxn ang="0">
                    <a:pos x="connsiteX6971" y="connsiteY6971"/>
                  </a:cxn>
                  <a:cxn ang="0">
                    <a:pos x="connsiteX6972" y="connsiteY6972"/>
                  </a:cxn>
                  <a:cxn ang="0">
                    <a:pos x="connsiteX6973" y="connsiteY6973"/>
                  </a:cxn>
                  <a:cxn ang="0">
                    <a:pos x="connsiteX6974" y="connsiteY6974"/>
                  </a:cxn>
                  <a:cxn ang="0">
                    <a:pos x="connsiteX6975" y="connsiteY6975"/>
                  </a:cxn>
                  <a:cxn ang="0">
                    <a:pos x="connsiteX6976" y="connsiteY6976"/>
                  </a:cxn>
                  <a:cxn ang="0">
                    <a:pos x="connsiteX6977" y="connsiteY6977"/>
                  </a:cxn>
                  <a:cxn ang="0">
                    <a:pos x="connsiteX6978" y="connsiteY6978"/>
                  </a:cxn>
                  <a:cxn ang="0">
                    <a:pos x="connsiteX6979" y="connsiteY6979"/>
                  </a:cxn>
                  <a:cxn ang="0">
                    <a:pos x="connsiteX6980" y="connsiteY6980"/>
                  </a:cxn>
                  <a:cxn ang="0">
                    <a:pos x="connsiteX6981" y="connsiteY6981"/>
                  </a:cxn>
                  <a:cxn ang="0">
                    <a:pos x="connsiteX6982" y="connsiteY6982"/>
                  </a:cxn>
                  <a:cxn ang="0">
                    <a:pos x="connsiteX6983" y="connsiteY6983"/>
                  </a:cxn>
                  <a:cxn ang="0">
                    <a:pos x="connsiteX6984" y="connsiteY6984"/>
                  </a:cxn>
                  <a:cxn ang="0">
                    <a:pos x="connsiteX6985" y="connsiteY6985"/>
                  </a:cxn>
                  <a:cxn ang="0">
                    <a:pos x="connsiteX6986" y="connsiteY6986"/>
                  </a:cxn>
                  <a:cxn ang="0">
                    <a:pos x="connsiteX6987" y="connsiteY6987"/>
                  </a:cxn>
                  <a:cxn ang="0">
                    <a:pos x="connsiteX6988" y="connsiteY6988"/>
                  </a:cxn>
                  <a:cxn ang="0">
                    <a:pos x="connsiteX6989" y="connsiteY6989"/>
                  </a:cxn>
                  <a:cxn ang="0">
                    <a:pos x="connsiteX6990" y="connsiteY6990"/>
                  </a:cxn>
                  <a:cxn ang="0">
                    <a:pos x="connsiteX6991" y="connsiteY6991"/>
                  </a:cxn>
                  <a:cxn ang="0">
                    <a:pos x="connsiteX6992" y="connsiteY6992"/>
                  </a:cxn>
                  <a:cxn ang="0">
                    <a:pos x="connsiteX6993" y="connsiteY6993"/>
                  </a:cxn>
                  <a:cxn ang="0">
                    <a:pos x="connsiteX6994" y="connsiteY6994"/>
                  </a:cxn>
                  <a:cxn ang="0">
                    <a:pos x="connsiteX6995" y="connsiteY6995"/>
                  </a:cxn>
                  <a:cxn ang="0">
                    <a:pos x="connsiteX6996" y="connsiteY6996"/>
                  </a:cxn>
                  <a:cxn ang="0">
                    <a:pos x="connsiteX6997" y="connsiteY6997"/>
                  </a:cxn>
                  <a:cxn ang="0">
                    <a:pos x="connsiteX6998" y="connsiteY6998"/>
                  </a:cxn>
                  <a:cxn ang="0">
                    <a:pos x="connsiteX6999" y="connsiteY6999"/>
                  </a:cxn>
                  <a:cxn ang="0">
                    <a:pos x="connsiteX7000" y="connsiteY7000"/>
                  </a:cxn>
                  <a:cxn ang="0">
                    <a:pos x="connsiteX7001" y="connsiteY7001"/>
                  </a:cxn>
                  <a:cxn ang="0">
                    <a:pos x="connsiteX7002" y="connsiteY7002"/>
                  </a:cxn>
                  <a:cxn ang="0">
                    <a:pos x="connsiteX7003" y="connsiteY7003"/>
                  </a:cxn>
                  <a:cxn ang="0">
                    <a:pos x="connsiteX7004" y="connsiteY7004"/>
                  </a:cxn>
                  <a:cxn ang="0">
                    <a:pos x="connsiteX7005" y="connsiteY7005"/>
                  </a:cxn>
                  <a:cxn ang="0">
                    <a:pos x="connsiteX7006" y="connsiteY7006"/>
                  </a:cxn>
                  <a:cxn ang="0">
                    <a:pos x="connsiteX7007" y="connsiteY7007"/>
                  </a:cxn>
                  <a:cxn ang="0">
                    <a:pos x="connsiteX7008" y="connsiteY7008"/>
                  </a:cxn>
                  <a:cxn ang="0">
                    <a:pos x="connsiteX7009" y="connsiteY7009"/>
                  </a:cxn>
                  <a:cxn ang="0">
                    <a:pos x="connsiteX7010" y="connsiteY7010"/>
                  </a:cxn>
                  <a:cxn ang="0">
                    <a:pos x="connsiteX7011" y="connsiteY7011"/>
                  </a:cxn>
                  <a:cxn ang="0">
                    <a:pos x="connsiteX7012" y="connsiteY7012"/>
                  </a:cxn>
                  <a:cxn ang="0">
                    <a:pos x="connsiteX7013" y="connsiteY7013"/>
                  </a:cxn>
                  <a:cxn ang="0">
                    <a:pos x="connsiteX7014" y="connsiteY7014"/>
                  </a:cxn>
                  <a:cxn ang="0">
                    <a:pos x="connsiteX7015" y="connsiteY7015"/>
                  </a:cxn>
                  <a:cxn ang="0">
                    <a:pos x="connsiteX7016" y="connsiteY7016"/>
                  </a:cxn>
                  <a:cxn ang="0">
                    <a:pos x="connsiteX7017" y="connsiteY7017"/>
                  </a:cxn>
                  <a:cxn ang="0">
                    <a:pos x="connsiteX7018" y="connsiteY7018"/>
                  </a:cxn>
                  <a:cxn ang="0">
                    <a:pos x="connsiteX7019" y="connsiteY7019"/>
                  </a:cxn>
                  <a:cxn ang="0">
                    <a:pos x="connsiteX7020" y="connsiteY7020"/>
                  </a:cxn>
                  <a:cxn ang="0">
                    <a:pos x="connsiteX7021" y="connsiteY7021"/>
                  </a:cxn>
                  <a:cxn ang="0">
                    <a:pos x="connsiteX7022" y="connsiteY7022"/>
                  </a:cxn>
                  <a:cxn ang="0">
                    <a:pos x="connsiteX7023" y="connsiteY7023"/>
                  </a:cxn>
                  <a:cxn ang="0">
                    <a:pos x="connsiteX7024" y="connsiteY7024"/>
                  </a:cxn>
                  <a:cxn ang="0">
                    <a:pos x="connsiteX7025" y="connsiteY7025"/>
                  </a:cxn>
                  <a:cxn ang="0">
                    <a:pos x="connsiteX7026" y="connsiteY7026"/>
                  </a:cxn>
                  <a:cxn ang="0">
                    <a:pos x="connsiteX7027" y="connsiteY7027"/>
                  </a:cxn>
                  <a:cxn ang="0">
                    <a:pos x="connsiteX7028" y="connsiteY7028"/>
                  </a:cxn>
                  <a:cxn ang="0">
                    <a:pos x="connsiteX7029" y="connsiteY7029"/>
                  </a:cxn>
                  <a:cxn ang="0">
                    <a:pos x="connsiteX7030" y="connsiteY7030"/>
                  </a:cxn>
                  <a:cxn ang="0">
                    <a:pos x="connsiteX7031" y="connsiteY7031"/>
                  </a:cxn>
                  <a:cxn ang="0">
                    <a:pos x="connsiteX7032" y="connsiteY7032"/>
                  </a:cxn>
                  <a:cxn ang="0">
                    <a:pos x="connsiteX7033" y="connsiteY7033"/>
                  </a:cxn>
                  <a:cxn ang="0">
                    <a:pos x="connsiteX7034" y="connsiteY7034"/>
                  </a:cxn>
                  <a:cxn ang="0">
                    <a:pos x="connsiteX7035" y="connsiteY7035"/>
                  </a:cxn>
                  <a:cxn ang="0">
                    <a:pos x="connsiteX7036" y="connsiteY7036"/>
                  </a:cxn>
                  <a:cxn ang="0">
                    <a:pos x="connsiteX7037" y="connsiteY7037"/>
                  </a:cxn>
                  <a:cxn ang="0">
                    <a:pos x="connsiteX7038" y="connsiteY7038"/>
                  </a:cxn>
                  <a:cxn ang="0">
                    <a:pos x="connsiteX7039" y="connsiteY7039"/>
                  </a:cxn>
                  <a:cxn ang="0">
                    <a:pos x="connsiteX7040" y="connsiteY7040"/>
                  </a:cxn>
                  <a:cxn ang="0">
                    <a:pos x="connsiteX7041" y="connsiteY7041"/>
                  </a:cxn>
                  <a:cxn ang="0">
                    <a:pos x="connsiteX7042" y="connsiteY7042"/>
                  </a:cxn>
                  <a:cxn ang="0">
                    <a:pos x="connsiteX7043" y="connsiteY7043"/>
                  </a:cxn>
                  <a:cxn ang="0">
                    <a:pos x="connsiteX7044" y="connsiteY7044"/>
                  </a:cxn>
                  <a:cxn ang="0">
                    <a:pos x="connsiteX7045" y="connsiteY7045"/>
                  </a:cxn>
                  <a:cxn ang="0">
                    <a:pos x="connsiteX7046" y="connsiteY7046"/>
                  </a:cxn>
                  <a:cxn ang="0">
                    <a:pos x="connsiteX7047" y="connsiteY7047"/>
                  </a:cxn>
                  <a:cxn ang="0">
                    <a:pos x="connsiteX7048" y="connsiteY7048"/>
                  </a:cxn>
                  <a:cxn ang="0">
                    <a:pos x="connsiteX7049" y="connsiteY7049"/>
                  </a:cxn>
                  <a:cxn ang="0">
                    <a:pos x="connsiteX7050" y="connsiteY7050"/>
                  </a:cxn>
                  <a:cxn ang="0">
                    <a:pos x="connsiteX7051" y="connsiteY7051"/>
                  </a:cxn>
                  <a:cxn ang="0">
                    <a:pos x="connsiteX7052" y="connsiteY7052"/>
                  </a:cxn>
                  <a:cxn ang="0">
                    <a:pos x="connsiteX7053" y="connsiteY7053"/>
                  </a:cxn>
                  <a:cxn ang="0">
                    <a:pos x="connsiteX7054" y="connsiteY7054"/>
                  </a:cxn>
                  <a:cxn ang="0">
                    <a:pos x="connsiteX7055" y="connsiteY7055"/>
                  </a:cxn>
                  <a:cxn ang="0">
                    <a:pos x="connsiteX7056" y="connsiteY7056"/>
                  </a:cxn>
                  <a:cxn ang="0">
                    <a:pos x="connsiteX7057" y="connsiteY7057"/>
                  </a:cxn>
                  <a:cxn ang="0">
                    <a:pos x="connsiteX7058" y="connsiteY7058"/>
                  </a:cxn>
                  <a:cxn ang="0">
                    <a:pos x="connsiteX7059" y="connsiteY7059"/>
                  </a:cxn>
                  <a:cxn ang="0">
                    <a:pos x="connsiteX7060" y="connsiteY7060"/>
                  </a:cxn>
                  <a:cxn ang="0">
                    <a:pos x="connsiteX7061" y="connsiteY7061"/>
                  </a:cxn>
                  <a:cxn ang="0">
                    <a:pos x="connsiteX7062" y="connsiteY7062"/>
                  </a:cxn>
                  <a:cxn ang="0">
                    <a:pos x="connsiteX7063" y="connsiteY7063"/>
                  </a:cxn>
                  <a:cxn ang="0">
                    <a:pos x="connsiteX7064" y="connsiteY7064"/>
                  </a:cxn>
                  <a:cxn ang="0">
                    <a:pos x="connsiteX7065" y="connsiteY7065"/>
                  </a:cxn>
                  <a:cxn ang="0">
                    <a:pos x="connsiteX7066" y="connsiteY7066"/>
                  </a:cxn>
                  <a:cxn ang="0">
                    <a:pos x="connsiteX7067" y="connsiteY7067"/>
                  </a:cxn>
                  <a:cxn ang="0">
                    <a:pos x="connsiteX7068" y="connsiteY7068"/>
                  </a:cxn>
                  <a:cxn ang="0">
                    <a:pos x="connsiteX7069" y="connsiteY7069"/>
                  </a:cxn>
                  <a:cxn ang="0">
                    <a:pos x="connsiteX7070" y="connsiteY7070"/>
                  </a:cxn>
                  <a:cxn ang="0">
                    <a:pos x="connsiteX7071" y="connsiteY7071"/>
                  </a:cxn>
                  <a:cxn ang="0">
                    <a:pos x="connsiteX7072" y="connsiteY7072"/>
                  </a:cxn>
                  <a:cxn ang="0">
                    <a:pos x="connsiteX7073" y="connsiteY7073"/>
                  </a:cxn>
                  <a:cxn ang="0">
                    <a:pos x="connsiteX7074" y="connsiteY7074"/>
                  </a:cxn>
                  <a:cxn ang="0">
                    <a:pos x="connsiteX7075" y="connsiteY7075"/>
                  </a:cxn>
                  <a:cxn ang="0">
                    <a:pos x="connsiteX7076" y="connsiteY7076"/>
                  </a:cxn>
                  <a:cxn ang="0">
                    <a:pos x="connsiteX7077" y="connsiteY7077"/>
                  </a:cxn>
                  <a:cxn ang="0">
                    <a:pos x="connsiteX7078" y="connsiteY7078"/>
                  </a:cxn>
                  <a:cxn ang="0">
                    <a:pos x="connsiteX7079" y="connsiteY7079"/>
                  </a:cxn>
                  <a:cxn ang="0">
                    <a:pos x="connsiteX7080" y="connsiteY7080"/>
                  </a:cxn>
                  <a:cxn ang="0">
                    <a:pos x="connsiteX7081" y="connsiteY7081"/>
                  </a:cxn>
                  <a:cxn ang="0">
                    <a:pos x="connsiteX7082" y="connsiteY7082"/>
                  </a:cxn>
                  <a:cxn ang="0">
                    <a:pos x="connsiteX7083" y="connsiteY7083"/>
                  </a:cxn>
                  <a:cxn ang="0">
                    <a:pos x="connsiteX7084" y="connsiteY7084"/>
                  </a:cxn>
                  <a:cxn ang="0">
                    <a:pos x="connsiteX7085" y="connsiteY7085"/>
                  </a:cxn>
                  <a:cxn ang="0">
                    <a:pos x="connsiteX7086" y="connsiteY7086"/>
                  </a:cxn>
                  <a:cxn ang="0">
                    <a:pos x="connsiteX7087" y="connsiteY7087"/>
                  </a:cxn>
                  <a:cxn ang="0">
                    <a:pos x="connsiteX7088" y="connsiteY7088"/>
                  </a:cxn>
                  <a:cxn ang="0">
                    <a:pos x="connsiteX7089" y="connsiteY7089"/>
                  </a:cxn>
                  <a:cxn ang="0">
                    <a:pos x="connsiteX7090" y="connsiteY7090"/>
                  </a:cxn>
                  <a:cxn ang="0">
                    <a:pos x="connsiteX7091" y="connsiteY7091"/>
                  </a:cxn>
                  <a:cxn ang="0">
                    <a:pos x="connsiteX7092" y="connsiteY7092"/>
                  </a:cxn>
                  <a:cxn ang="0">
                    <a:pos x="connsiteX7093" y="connsiteY7093"/>
                  </a:cxn>
                  <a:cxn ang="0">
                    <a:pos x="connsiteX7094" y="connsiteY7094"/>
                  </a:cxn>
                  <a:cxn ang="0">
                    <a:pos x="connsiteX7095" y="connsiteY7095"/>
                  </a:cxn>
                  <a:cxn ang="0">
                    <a:pos x="connsiteX7096" y="connsiteY7096"/>
                  </a:cxn>
                  <a:cxn ang="0">
                    <a:pos x="connsiteX7097" y="connsiteY7097"/>
                  </a:cxn>
                  <a:cxn ang="0">
                    <a:pos x="connsiteX7098" y="connsiteY7098"/>
                  </a:cxn>
                  <a:cxn ang="0">
                    <a:pos x="connsiteX7099" y="connsiteY7099"/>
                  </a:cxn>
                  <a:cxn ang="0">
                    <a:pos x="connsiteX7100" y="connsiteY7100"/>
                  </a:cxn>
                  <a:cxn ang="0">
                    <a:pos x="connsiteX7101" y="connsiteY7101"/>
                  </a:cxn>
                  <a:cxn ang="0">
                    <a:pos x="connsiteX7102" y="connsiteY7102"/>
                  </a:cxn>
                  <a:cxn ang="0">
                    <a:pos x="connsiteX7103" y="connsiteY7103"/>
                  </a:cxn>
                  <a:cxn ang="0">
                    <a:pos x="connsiteX7104" y="connsiteY7104"/>
                  </a:cxn>
                  <a:cxn ang="0">
                    <a:pos x="connsiteX7105" y="connsiteY7105"/>
                  </a:cxn>
                  <a:cxn ang="0">
                    <a:pos x="connsiteX7106" y="connsiteY7106"/>
                  </a:cxn>
                  <a:cxn ang="0">
                    <a:pos x="connsiteX7107" y="connsiteY7107"/>
                  </a:cxn>
                  <a:cxn ang="0">
                    <a:pos x="connsiteX7108" y="connsiteY7108"/>
                  </a:cxn>
                  <a:cxn ang="0">
                    <a:pos x="connsiteX7109" y="connsiteY7109"/>
                  </a:cxn>
                  <a:cxn ang="0">
                    <a:pos x="connsiteX7110" y="connsiteY7110"/>
                  </a:cxn>
                  <a:cxn ang="0">
                    <a:pos x="connsiteX7111" y="connsiteY7111"/>
                  </a:cxn>
                  <a:cxn ang="0">
                    <a:pos x="connsiteX7112" y="connsiteY7112"/>
                  </a:cxn>
                  <a:cxn ang="0">
                    <a:pos x="connsiteX7113" y="connsiteY7113"/>
                  </a:cxn>
                  <a:cxn ang="0">
                    <a:pos x="connsiteX7114" y="connsiteY7114"/>
                  </a:cxn>
                  <a:cxn ang="0">
                    <a:pos x="connsiteX7115" y="connsiteY7115"/>
                  </a:cxn>
                  <a:cxn ang="0">
                    <a:pos x="connsiteX7116" y="connsiteY7116"/>
                  </a:cxn>
                  <a:cxn ang="0">
                    <a:pos x="connsiteX7117" y="connsiteY7117"/>
                  </a:cxn>
                  <a:cxn ang="0">
                    <a:pos x="connsiteX7118" y="connsiteY7118"/>
                  </a:cxn>
                  <a:cxn ang="0">
                    <a:pos x="connsiteX7119" y="connsiteY7119"/>
                  </a:cxn>
                  <a:cxn ang="0">
                    <a:pos x="connsiteX7120" y="connsiteY7120"/>
                  </a:cxn>
                  <a:cxn ang="0">
                    <a:pos x="connsiteX7121" y="connsiteY7121"/>
                  </a:cxn>
                  <a:cxn ang="0">
                    <a:pos x="connsiteX7122" y="connsiteY7122"/>
                  </a:cxn>
                  <a:cxn ang="0">
                    <a:pos x="connsiteX7123" y="connsiteY7123"/>
                  </a:cxn>
                  <a:cxn ang="0">
                    <a:pos x="connsiteX7124" y="connsiteY7124"/>
                  </a:cxn>
                  <a:cxn ang="0">
                    <a:pos x="connsiteX7125" y="connsiteY7125"/>
                  </a:cxn>
                  <a:cxn ang="0">
                    <a:pos x="connsiteX7126" y="connsiteY7126"/>
                  </a:cxn>
                  <a:cxn ang="0">
                    <a:pos x="connsiteX7127" y="connsiteY7127"/>
                  </a:cxn>
                  <a:cxn ang="0">
                    <a:pos x="connsiteX7128" y="connsiteY7128"/>
                  </a:cxn>
                  <a:cxn ang="0">
                    <a:pos x="connsiteX7129" y="connsiteY7129"/>
                  </a:cxn>
                  <a:cxn ang="0">
                    <a:pos x="connsiteX7130" y="connsiteY7130"/>
                  </a:cxn>
                  <a:cxn ang="0">
                    <a:pos x="connsiteX7131" y="connsiteY7131"/>
                  </a:cxn>
                  <a:cxn ang="0">
                    <a:pos x="connsiteX7132" y="connsiteY7132"/>
                  </a:cxn>
                  <a:cxn ang="0">
                    <a:pos x="connsiteX7133" y="connsiteY7133"/>
                  </a:cxn>
                  <a:cxn ang="0">
                    <a:pos x="connsiteX7134" y="connsiteY7134"/>
                  </a:cxn>
                  <a:cxn ang="0">
                    <a:pos x="connsiteX7135" y="connsiteY7135"/>
                  </a:cxn>
                  <a:cxn ang="0">
                    <a:pos x="connsiteX7136" y="connsiteY7136"/>
                  </a:cxn>
                  <a:cxn ang="0">
                    <a:pos x="connsiteX7137" y="connsiteY7137"/>
                  </a:cxn>
                  <a:cxn ang="0">
                    <a:pos x="connsiteX7138" y="connsiteY7138"/>
                  </a:cxn>
                  <a:cxn ang="0">
                    <a:pos x="connsiteX7139" y="connsiteY7139"/>
                  </a:cxn>
                  <a:cxn ang="0">
                    <a:pos x="connsiteX7140" y="connsiteY7140"/>
                  </a:cxn>
                  <a:cxn ang="0">
                    <a:pos x="connsiteX7141" y="connsiteY7141"/>
                  </a:cxn>
                  <a:cxn ang="0">
                    <a:pos x="connsiteX7142" y="connsiteY7142"/>
                  </a:cxn>
                  <a:cxn ang="0">
                    <a:pos x="connsiteX7143" y="connsiteY7143"/>
                  </a:cxn>
                  <a:cxn ang="0">
                    <a:pos x="connsiteX7144" y="connsiteY7144"/>
                  </a:cxn>
                  <a:cxn ang="0">
                    <a:pos x="connsiteX7145" y="connsiteY7145"/>
                  </a:cxn>
                  <a:cxn ang="0">
                    <a:pos x="connsiteX7146" y="connsiteY7146"/>
                  </a:cxn>
                  <a:cxn ang="0">
                    <a:pos x="connsiteX7147" y="connsiteY7147"/>
                  </a:cxn>
                  <a:cxn ang="0">
                    <a:pos x="connsiteX7148" y="connsiteY7148"/>
                  </a:cxn>
                  <a:cxn ang="0">
                    <a:pos x="connsiteX7149" y="connsiteY7149"/>
                  </a:cxn>
                  <a:cxn ang="0">
                    <a:pos x="connsiteX7150" y="connsiteY7150"/>
                  </a:cxn>
                  <a:cxn ang="0">
                    <a:pos x="connsiteX7151" y="connsiteY7151"/>
                  </a:cxn>
                  <a:cxn ang="0">
                    <a:pos x="connsiteX7152" y="connsiteY7152"/>
                  </a:cxn>
                  <a:cxn ang="0">
                    <a:pos x="connsiteX7153" y="connsiteY7153"/>
                  </a:cxn>
                  <a:cxn ang="0">
                    <a:pos x="connsiteX7154" y="connsiteY7154"/>
                  </a:cxn>
                  <a:cxn ang="0">
                    <a:pos x="connsiteX7155" y="connsiteY7155"/>
                  </a:cxn>
                  <a:cxn ang="0">
                    <a:pos x="connsiteX7156" y="connsiteY7156"/>
                  </a:cxn>
                  <a:cxn ang="0">
                    <a:pos x="connsiteX7157" y="connsiteY7157"/>
                  </a:cxn>
                  <a:cxn ang="0">
                    <a:pos x="connsiteX7158" y="connsiteY7158"/>
                  </a:cxn>
                  <a:cxn ang="0">
                    <a:pos x="connsiteX7159" y="connsiteY7159"/>
                  </a:cxn>
                  <a:cxn ang="0">
                    <a:pos x="connsiteX7160" y="connsiteY7160"/>
                  </a:cxn>
                  <a:cxn ang="0">
                    <a:pos x="connsiteX7161" y="connsiteY7161"/>
                  </a:cxn>
                  <a:cxn ang="0">
                    <a:pos x="connsiteX7162" y="connsiteY7162"/>
                  </a:cxn>
                  <a:cxn ang="0">
                    <a:pos x="connsiteX7163" y="connsiteY7163"/>
                  </a:cxn>
                  <a:cxn ang="0">
                    <a:pos x="connsiteX7164" y="connsiteY7164"/>
                  </a:cxn>
                  <a:cxn ang="0">
                    <a:pos x="connsiteX7165" y="connsiteY7165"/>
                  </a:cxn>
                  <a:cxn ang="0">
                    <a:pos x="connsiteX7166" y="connsiteY7166"/>
                  </a:cxn>
                  <a:cxn ang="0">
                    <a:pos x="connsiteX7167" y="connsiteY7167"/>
                  </a:cxn>
                  <a:cxn ang="0">
                    <a:pos x="connsiteX7168" y="connsiteY7168"/>
                  </a:cxn>
                  <a:cxn ang="0">
                    <a:pos x="connsiteX7169" y="connsiteY7169"/>
                  </a:cxn>
                  <a:cxn ang="0">
                    <a:pos x="connsiteX7170" y="connsiteY7170"/>
                  </a:cxn>
                  <a:cxn ang="0">
                    <a:pos x="connsiteX7171" y="connsiteY7171"/>
                  </a:cxn>
                  <a:cxn ang="0">
                    <a:pos x="connsiteX7172" y="connsiteY7172"/>
                  </a:cxn>
                  <a:cxn ang="0">
                    <a:pos x="connsiteX7173" y="connsiteY7173"/>
                  </a:cxn>
                  <a:cxn ang="0">
                    <a:pos x="connsiteX7174" y="connsiteY7174"/>
                  </a:cxn>
                  <a:cxn ang="0">
                    <a:pos x="connsiteX7175" y="connsiteY7175"/>
                  </a:cxn>
                  <a:cxn ang="0">
                    <a:pos x="connsiteX7176" y="connsiteY7176"/>
                  </a:cxn>
                  <a:cxn ang="0">
                    <a:pos x="connsiteX7177" y="connsiteY7177"/>
                  </a:cxn>
                  <a:cxn ang="0">
                    <a:pos x="connsiteX7178" y="connsiteY7178"/>
                  </a:cxn>
                  <a:cxn ang="0">
                    <a:pos x="connsiteX7179" y="connsiteY7179"/>
                  </a:cxn>
                  <a:cxn ang="0">
                    <a:pos x="connsiteX7180" y="connsiteY7180"/>
                  </a:cxn>
                  <a:cxn ang="0">
                    <a:pos x="connsiteX7181" y="connsiteY7181"/>
                  </a:cxn>
                  <a:cxn ang="0">
                    <a:pos x="connsiteX7182" y="connsiteY7182"/>
                  </a:cxn>
                  <a:cxn ang="0">
                    <a:pos x="connsiteX7183" y="connsiteY7183"/>
                  </a:cxn>
                  <a:cxn ang="0">
                    <a:pos x="connsiteX7184" y="connsiteY7184"/>
                  </a:cxn>
                  <a:cxn ang="0">
                    <a:pos x="connsiteX7185" y="connsiteY7185"/>
                  </a:cxn>
                  <a:cxn ang="0">
                    <a:pos x="connsiteX7186" y="connsiteY7186"/>
                  </a:cxn>
                  <a:cxn ang="0">
                    <a:pos x="connsiteX7187" y="connsiteY7187"/>
                  </a:cxn>
                  <a:cxn ang="0">
                    <a:pos x="connsiteX7188" y="connsiteY7188"/>
                  </a:cxn>
                  <a:cxn ang="0">
                    <a:pos x="connsiteX7189" y="connsiteY7189"/>
                  </a:cxn>
                  <a:cxn ang="0">
                    <a:pos x="connsiteX7190" y="connsiteY7190"/>
                  </a:cxn>
                  <a:cxn ang="0">
                    <a:pos x="connsiteX7191" y="connsiteY7191"/>
                  </a:cxn>
                  <a:cxn ang="0">
                    <a:pos x="connsiteX7192" y="connsiteY7192"/>
                  </a:cxn>
                  <a:cxn ang="0">
                    <a:pos x="connsiteX7193" y="connsiteY7193"/>
                  </a:cxn>
                  <a:cxn ang="0">
                    <a:pos x="connsiteX7194" y="connsiteY7194"/>
                  </a:cxn>
                  <a:cxn ang="0">
                    <a:pos x="connsiteX7195" y="connsiteY7195"/>
                  </a:cxn>
                  <a:cxn ang="0">
                    <a:pos x="connsiteX7196" y="connsiteY7196"/>
                  </a:cxn>
                  <a:cxn ang="0">
                    <a:pos x="connsiteX7197" y="connsiteY7197"/>
                  </a:cxn>
                  <a:cxn ang="0">
                    <a:pos x="connsiteX7198" y="connsiteY7198"/>
                  </a:cxn>
                  <a:cxn ang="0">
                    <a:pos x="connsiteX7199" y="connsiteY7199"/>
                  </a:cxn>
                  <a:cxn ang="0">
                    <a:pos x="connsiteX7200" y="connsiteY7200"/>
                  </a:cxn>
                  <a:cxn ang="0">
                    <a:pos x="connsiteX7201" y="connsiteY7201"/>
                  </a:cxn>
                  <a:cxn ang="0">
                    <a:pos x="connsiteX7202" y="connsiteY7202"/>
                  </a:cxn>
                  <a:cxn ang="0">
                    <a:pos x="connsiteX7203" y="connsiteY7203"/>
                  </a:cxn>
                  <a:cxn ang="0">
                    <a:pos x="connsiteX7204" y="connsiteY7204"/>
                  </a:cxn>
                  <a:cxn ang="0">
                    <a:pos x="connsiteX7205" y="connsiteY7205"/>
                  </a:cxn>
                  <a:cxn ang="0">
                    <a:pos x="connsiteX7206" y="connsiteY7206"/>
                  </a:cxn>
                  <a:cxn ang="0">
                    <a:pos x="connsiteX7207" y="connsiteY7207"/>
                  </a:cxn>
                  <a:cxn ang="0">
                    <a:pos x="connsiteX7208" y="connsiteY7208"/>
                  </a:cxn>
                  <a:cxn ang="0">
                    <a:pos x="connsiteX7209" y="connsiteY7209"/>
                  </a:cxn>
                  <a:cxn ang="0">
                    <a:pos x="connsiteX7210" y="connsiteY7210"/>
                  </a:cxn>
                  <a:cxn ang="0">
                    <a:pos x="connsiteX7211" y="connsiteY7211"/>
                  </a:cxn>
                  <a:cxn ang="0">
                    <a:pos x="connsiteX7212" y="connsiteY7212"/>
                  </a:cxn>
                  <a:cxn ang="0">
                    <a:pos x="connsiteX7213" y="connsiteY7213"/>
                  </a:cxn>
                  <a:cxn ang="0">
                    <a:pos x="connsiteX7214" y="connsiteY7214"/>
                  </a:cxn>
                  <a:cxn ang="0">
                    <a:pos x="connsiteX7215" y="connsiteY7215"/>
                  </a:cxn>
                  <a:cxn ang="0">
                    <a:pos x="connsiteX7216" y="connsiteY7216"/>
                  </a:cxn>
                  <a:cxn ang="0">
                    <a:pos x="connsiteX7217" y="connsiteY7217"/>
                  </a:cxn>
                  <a:cxn ang="0">
                    <a:pos x="connsiteX7218" y="connsiteY7218"/>
                  </a:cxn>
                  <a:cxn ang="0">
                    <a:pos x="connsiteX7219" y="connsiteY7219"/>
                  </a:cxn>
                  <a:cxn ang="0">
                    <a:pos x="connsiteX7220" y="connsiteY7220"/>
                  </a:cxn>
                  <a:cxn ang="0">
                    <a:pos x="connsiteX7221" y="connsiteY7221"/>
                  </a:cxn>
                  <a:cxn ang="0">
                    <a:pos x="connsiteX7222" y="connsiteY7222"/>
                  </a:cxn>
                  <a:cxn ang="0">
                    <a:pos x="connsiteX7223" y="connsiteY7223"/>
                  </a:cxn>
                  <a:cxn ang="0">
                    <a:pos x="connsiteX7224" y="connsiteY7224"/>
                  </a:cxn>
                  <a:cxn ang="0">
                    <a:pos x="connsiteX7225" y="connsiteY7225"/>
                  </a:cxn>
                  <a:cxn ang="0">
                    <a:pos x="connsiteX7226" y="connsiteY7226"/>
                  </a:cxn>
                  <a:cxn ang="0">
                    <a:pos x="connsiteX7227" y="connsiteY7227"/>
                  </a:cxn>
                  <a:cxn ang="0">
                    <a:pos x="connsiteX7228" y="connsiteY7228"/>
                  </a:cxn>
                  <a:cxn ang="0">
                    <a:pos x="connsiteX7229" y="connsiteY7229"/>
                  </a:cxn>
                  <a:cxn ang="0">
                    <a:pos x="connsiteX7230" y="connsiteY7230"/>
                  </a:cxn>
                  <a:cxn ang="0">
                    <a:pos x="connsiteX7231" y="connsiteY7231"/>
                  </a:cxn>
                  <a:cxn ang="0">
                    <a:pos x="connsiteX7232" y="connsiteY7232"/>
                  </a:cxn>
                  <a:cxn ang="0">
                    <a:pos x="connsiteX7233" y="connsiteY7233"/>
                  </a:cxn>
                  <a:cxn ang="0">
                    <a:pos x="connsiteX7234" y="connsiteY7234"/>
                  </a:cxn>
                  <a:cxn ang="0">
                    <a:pos x="connsiteX7235" y="connsiteY7235"/>
                  </a:cxn>
                  <a:cxn ang="0">
                    <a:pos x="connsiteX7236" y="connsiteY7236"/>
                  </a:cxn>
                  <a:cxn ang="0">
                    <a:pos x="connsiteX7237" y="connsiteY7237"/>
                  </a:cxn>
                  <a:cxn ang="0">
                    <a:pos x="connsiteX7238" y="connsiteY7238"/>
                  </a:cxn>
                  <a:cxn ang="0">
                    <a:pos x="connsiteX7239" y="connsiteY7239"/>
                  </a:cxn>
                  <a:cxn ang="0">
                    <a:pos x="connsiteX7240" y="connsiteY7240"/>
                  </a:cxn>
                  <a:cxn ang="0">
                    <a:pos x="connsiteX7241" y="connsiteY7241"/>
                  </a:cxn>
                  <a:cxn ang="0">
                    <a:pos x="connsiteX7242" y="connsiteY7242"/>
                  </a:cxn>
                  <a:cxn ang="0">
                    <a:pos x="connsiteX7243" y="connsiteY7243"/>
                  </a:cxn>
                  <a:cxn ang="0">
                    <a:pos x="connsiteX7244" y="connsiteY7244"/>
                  </a:cxn>
                  <a:cxn ang="0">
                    <a:pos x="connsiteX7245" y="connsiteY7245"/>
                  </a:cxn>
                  <a:cxn ang="0">
                    <a:pos x="connsiteX7246" y="connsiteY7246"/>
                  </a:cxn>
                  <a:cxn ang="0">
                    <a:pos x="connsiteX7247" y="connsiteY7247"/>
                  </a:cxn>
                  <a:cxn ang="0">
                    <a:pos x="connsiteX7248" y="connsiteY7248"/>
                  </a:cxn>
                  <a:cxn ang="0">
                    <a:pos x="connsiteX7249" y="connsiteY7249"/>
                  </a:cxn>
                  <a:cxn ang="0">
                    <a:pos x="connsiteX7250" y="connsiteY7250"/>
                  </a:cxn>
                  <a:cxn ang="0">
                    <a:pos x="connsiteX7251" y="connsiteY7251"/>
                  </a:cxn>
                  <a:cxn ang="0">
                    <a:pos x="connsiteX7252" y="connsiteY7252"/>
                  </a:cxn>
                  <a:cxn ang="0">
                    <a:pos x="connsiteX7253" y="connsiteY7253"/>
                  </a:cxn>
                  <a:cxn ang="0">
                    <a:pos x="connsiteX7254" y="connsiteY7254"/>
                  </a:cxn>
                  <a:cxn ang="0">
                    <a:pos x="connsiteX7255" y="connsiteY7255"/>
                  </a:cxn>
                  <a:cxn ang="0">
                    <a:pos x="connsiteX7256" y="connsiteY7256"/>
                  </a:cxn>
                  <a:cxn ang="0">
                    <a:pos x="connsiteX7257" y="connsiteY7257"/>
                  </a:cxn>
                  <a:cxn ang="0">
                    <a:pos x="connsiteX7258" y="connsiteY7258"/>
                  </a:cxn>
                  <a:cxn ang="0">
                    <a:pos x="connsiteX7259" y="connsiteY7259"/>
                  </a:cxn>
                  <a:cxn ang="0">
                    <a:pos x="connsiteX7260" y="connsiteY7260"/>
                  </a:cxn>
                  <a:cxn ang="0">
                    <a:pos x="connsiteX7261" y="connsiteY7261"/>
                  </a:cxn>
                  <a:cxn ang="0">
                    <a:pos x="connsiteX7262" y="connsiteY7262"/>
                  </a:cxn>
                  <a:cxn ang="0">
                    <a:pos x="connsiteX7263" y="connsiteY7263"/>
                  </a:cxn>
                  <a:cxn ang="0">
                    <a:pos x="connsiteX7264" y="connsiteY7264"/>
                  </a:cxn>
                  <a:cxn ang="0">
                    <a:pos x="connsiteX7265" y="connsiteY7265"/>
                  </a:cxn>
                  <a:cxn ang="0">
                    <a:pos x="connsiteX7266" y="connsiteY7266"/>
                  </a:cxn>
                  <a:cxn ang="0">
                    <a:pos x="connsiteX7267" y="connsiteY7267"/>
                  </a:cxn>
                  <a:cxn ang="0">
                    <a:pos x="connsiteX7268" y="connsiteY7268"/>
                  </a:cxn>
                  <a:cxn ang="0">
                    <a:pos x="connsiteX7269" y="connsiteY7269"/>
                  </a:cxn>
                  <a:cxn ang="0">
                    <a:pos x="connsiteX7270" y="connsiteY7270"/>
                  </a:cxn>
                  <a:cxn ang="0">
                    <a:pos x="connsiteX7271" y="connsiteY7271"/>
                  </a:cxn>
                  <a:cxn ang="0">
                    <a:pos x="connsiteX7272" y="connsiteY7272"/>
                  </a:cxn>
                  <a:cxn ang="0">
                    <a:pos x="connsiteX7273" y="connsiteY7273"/>
                  </a:cxn>
                  <a:cxn ang="0">
                    <a:pos x="connsiteX7274" y="connsiteY7274"/>
                  </a:cxn>
                  <a:cxn ang="0">
                    <a:pos x="connsiteX7275" y="connsiteY7275"/>
                  </a:cxn>
                  <a:cxn ang="0">
                    <a:pos x="connsiteX7276" y="connsiteY7276"/>
                  </a:cxn>
                  <a:cxn ang="0">
                    <a:pos x="connsiteX7277" y="connsiteY7277"/>
                  </a:cxn>
                  <a:cxn ang="0">
                    <a:pos x="connsiteX7278" y="connsiteY7278"/>
                  </a:cxn>
                  <a:cxn ang="0">
                    <a:pos x="connsiteX7279" y="connsiteY7279"/>
                  </a:cxn>
                  <a:cxn ang="0">
                    <a:pos x="connsiteX7280" y="connsiteY7280"/>
                  </a:cxn>
                  <a:cxn ang="0">
                    <a:pos x="connsiteX7281" y="connsiteY7281"/>
                  </a:cxn>
                  <a:cxn ang="0">
                    <a:pos x="connsiteX7282" y="connsiteY7282"/>
                  </a:cxn>
                  <a:cxn ang="0">
                    <a:pos x="connsiteX7283" y="connsiteY7283"/>
                  </a:cxn>
                  <a:cxn ang="0">
                    <a:pos x="connsiteX7284" y="connsiteY7284"/>
                  </a:cxn>
                  <a:cxn ang="0">
                    <a:pos x="connsiteX7285" y="connsiteY7285"/>
                  </a:cxn>
                  <a:cxn ang="0">
                    <a:pos x="connsiteX7286" y="connsiteY7286"/>
                  </a:cxn>
                  <a:cxn ang="0">
                    <a:pos x="connsiteX7287" y="connsiteY7287"/>
                  </a:cxn>
                  <a:cxn ang="0">
                    <a:pos x="connsiteX7288" y="connsiteY7288"/>
                  </a:cxn>
                  <a:cxn ang="0">
                    <a:pos x="connsiteX7289" y="connsiteY7289"/>
                  </a:cxn>
                  <a:cxn ang="0">
                    <a:pos x="connsiteX7290" y="connsiteY7290"/>
                  </a:cxn>
                  <a:cxn ang="0">
                    <a:pos x="connsiteX7291" y="connsiteY7291"/>
                  </a:cxn>
                </a:cxnLst>
                <a:rect l="l" t="t" r="r" b="b"/>
                <a:pathLst>
                  <a:path w="1010331" h="303641">
                    <a:moveTo>
                      <a:pt x="286471" y="260264"/>
                    </a:moveTo>
                    <a:lnTo>
                      <a:pt x="282857" y="261168"/>
                    </a:lnTo>
                    <a:cubicBezTo>
                      <a:pt x="282857" y="260264"/>
                      <a:pt x="281953" y="259361"/>
                      <a:pt x="281953" y="259361"/>
                    </a:cubicBezTo>
                    <a:cubicBezTo>
                      <a:pt x="281953" y="256649"/>
                      <a:pt x="283760" y="254842"/>
                      <a:pt x="286471" y="254842"/>
                    </a:cubicBezTo>
                    <a:cubicBezTo>
                      <a:pt x="289182" y="254842"/>
                      <a:pt x="290990" y="256649"/>
                      <a:pt x="290990" y="259361"/>
                    </a:cubicBezTo>
                    <a:cubicBezTo>
                      <a:pt x="290990" y="260264"/>
                      <a:pt x="290990" y="260264"/>
                      <a:pt x="290990" y="261168"/>
                    </a:cubicBezTo>
                    <a:cubicBezTo>
                      <a:pt x="289182" y="260264"/>
                      <a:pt x="287375" y="260264"/>
                      <a:pt x="286471" y="260264"/>
                    </a:cubicBezTo>
                    <a:lnTo>
                      <a:pt x="286471" y="260264"/>
                    </a:lnTo>
                    <a:close/>
                    <a:moveTo>
                      <a:pt x="261168" y="266590"/>
                    </a:moveTo>
                    <a:cubicBezTo>
                      <a:pt x="258457" y="267494"/>
                      <a:pt x="255746" y="267494"/>
                      <a:pt x="253035" y="268398"/>
                    </a:cubicBezTo>
                    <a:cubicBezTo>
                      <a:pt x="253938" y="266590"/>
                      <a:pt x="255746" y="264783"/>
                      <a:pt x="257553" y="264783"/>
                    </a:cubicBezTo>
                    <a:cubicBezTo>
                      <a:pt x="259361" y="264783"/>
                      <a:pt x="260264" y="265686"/>
                      <a:pt x="261168" y="266590"/>
                    </a:cubicBezTo>
                    <a:lnTo>
                      <a:pt x="261168" y="266590"/>
                    </a:lnTo>
                    <a:close/>
                    <a:moveTo>
                      <a:pt x="243094" y="271109"/>
                    </a:moveTo>
                    <a:lnTo>
                      <a:pt x="235864" y="272916"/>
                    </a:lnTo>
                    <a:cubicBezTo>
                      <a:pt x="234961" y="272012"/>
                      <a:pt x="234961" y="271109"/>
                      <a:pt x="234961" y="269301"/>
                    </a:cubicBezTo>
                    <a:cubicBezTo>
                      <a:pt x="234961" y="266590"/>
                      <a:pt x="236768" y="264783"/>
                      <a:pt x="239479" y="264783"/>
                    </a:cubicBezTo>
                    <a:cubicBezTo>
                      <a:pt x="242190" y="264783"/>
                      <a:pt x="243998" y="266590"/>
                      <a:pt x="243998" y="269301"/>
                    </a:cubicBezTo>
                    <a:cubicBezTo>
                      <a:pt x="243094" y="270205"/>
                      <a:pt x="243094" y="271109"/>
                      <a:pt x="243094" y="271109"/>
                    </a:cubicBezTo>
                    <a:lnTo>
                      <a:pt x="243094" y="271109"/>
                    </a:lnTo>
                    <a:close/>
                    <a:moveTo>
                      <a:pt x="229539" y="274723"/>
                    </a:moveTo>
                    <a:lnTo>
                      <a:pt x="226828" y="275627"/>
                    </a:lnTo>
                    <a:cubicBezTo>
                      <a:pt x="227731" y="274723"/>
                      <a:pt x="228635" y="274723"/>
                      <a:pt x="229539" y="274723"/>
                    </a:cubicBezTo>
                    <a:lnTo>
                      <a:pt x="229539" y="274723"/>
                    </a:lnTo>
                    <a:close/>
                    <a:moveTo>
                      <a:pt x="215080" y="278338"/>
                    </a:moveTo>
                    <a:lnTo>
                      <a:pt x="206043" y="281049"/>
                    </a:lnTo>
                    <a:cubicBezTo>
                      <a:pt x="206043" y="281049"/>
                      <a:pt x="206043" y="280146"/>
                      <a:pt x="206043" y="280146"/>
                    </a:cubicBezTo>
                    <a:cubicBezTo>
                      <a:pt x="206043" y="277434"/>
                      <a:pt x="207850" y="275627"/>
                      <a:pt x="210561" y="275627"/>
                    </a:cubicBezTo>
                    <a:cubicBezTo>
                      <a:pt x="213272" y="274723"/>
                      <a:pt x="215080" y="276531"/>
                      <a:pt x="215080" y="278338"/>
                    </a:cubicBezTo>
                    <a:lnTo>
                      <a:pt x="215080" y="278338"/>
                    </a:lnTo>
                    <a:close/>
                    <a:moveTo>
                      <a:pt x="194294" y="283760"/>
                    </a:moveTo>
                    <a:lnTo>
                      <a:pt x="192487" y="283760"/>
                    </a:lnTo>
                    <a:cubicBezTo>
                      <a:pt x="192487" y="283760"/>
                      <a:pt x="192487" y="283760"/>
                      <a:pt x="192487" y="283760"/>
                    </a:cubicBezTo>
                    <a:cubicBezTo>
                      <a:pt x="189776" y="283760"/>
                      <a:pt x="187969" y="281953"/>
                      <a:pt x="187969" y="279242"/>
                    </a:cubicBezTo>
                    <a:cubicBezTo>
                      <a:pt x="187969" y="276531"/>
                      <a:pt x="189776" y="274723"/>
                      <a:pt x="192487" y="274723"/>
                    </a:cubicBezTo>
                    <a:cubicBezTo>
                      <a:pt x="195198" y="274723"/>
                      <a:pt x="197006" y="276531"/>
                      <a:pt x="197006" y="279242"/>
                    </a:cubicBezTo>
                    <a:cubicBezTo>
                      <a:pt x="197006" y="281049"/>
                      <a:pt x="195198" y="282857"/>
                      <a:pt x="194294" y="283760"/>
                    </a:cubicBezTo>
                    <a:lnTo>
                      <a:pt x="194294" y="283760"/>
                    </a:lnTo>
                    <a:close/>
                    <a:moveTo>
                      <a:pt x="184354" y="285568"/>
                    </a:moveTo>
                    <a:lnTo>
                      <a:pt x="178932" y="287375"/>
                    </a:lnTo>
                    <a:cubicBezTo>
                      <a:pt x="179835" y="286471"/>
                      <a:pt x="180739" y="285568"/>
                      <a:pt x="182546" y="285568"/>
                    </a:cubicBezTo>
                    <a:cubicBezTo>
                      <a:pt x="183450" y="285568"/>
                      <a:pt x="183450" y="285568"/>
                      <a:pt x="184354" y="285568"/>
                    </a:cubicBezTo>
                    <a:lnTo>
                      <a:pt x="184354" y="285568"/>
                    </a:lnTo>
                    <a:close/>
                    <a:moveTo>
                      <a:pt x="168087" y="290086"/>
                    </a:moveTo>
                    <a:cubicBezTo>
                      <a:pt x="165376" y="290990"/>
                      <a:pt x="161761" y="291894"/>
                      <a:pt x="159050" y="291894"/>
                    </a:cubicBezTo>
                    <a:cubicBezTo>
                      <a:pt x="159050" y="290990"/>
                      <a:pt x="158147" y="290990"/>
                      <a:pt x="158147" y="290086"/>
                    </a:cubicBezTo>
                    <a:cubicBezTo>
                      <a:pt x="158147" y="287375"/>
                      <a:pt x="159954" y="285568"/>
                      <a:pt x="162665" y="285568"/>
                    </a:cubicBezTo>
                    <a:cubicBezTo>
                      <a:pt x="166280" y="285568"/>
                      <a:pt x="168087" y="287375"/>
                      <a:pt x="168087" y="290086"/>
                    </a:cubicBezTo>
                    <a:lnTo>
                      <a:pt x="168087" y="290086"/>
                    </a:lnTo>
                    <a:close/>
                    <a:moveTo>
                      <a:pt x="140073" y="297316"/>
                    </a:moveTo>
                    <a:lnTo>
                      <a:pt x="131036" y="300027"/>
                    </a:lnTo>
                    <a:cubicBezTo>
                      <a:pt x="131036" y="300027"/>
                      <a:pt x="131036" y="300027"/>
                      <a:pt x="131036" y="300027"/>
                    </a:cubicBezTo>
                    <a:cubicBezTo>
                      <a:pt x="131036" y="297316"/>
                      <a:pt x="132843" y="295508"/>
                      <a:pt x="135554" y="295508"/>
                    </a:cubicBezTo>
                    <a:cubicBezTo>
                      <a:pt x="137362" y="294605"/>
                      <a:pt x="139169" y="295508"/>
                      <a:pt x="140073" y="297316"/>
                    </a:cubicBezTo>
                    <a:lnTo>
                      <a:pt x="140073" y="297316"/>
                    </a:lnTo>
                    <a:close/>
                    <a:moveTo>
                      <a:pt x="120191" y="302738"/>
                    </a:moveTo>
                    <a:lnTo>
                      <a:pt x="114769" y="303642"/>
                    </a:lnTo>
                    <a:cubicBezTo>
                      <a:pt x="112962" y="302738"/>
                      <a:pt x="112058" y="300931"/>
                      <a:pt x="112058" y="299123"/>
                    </a:cubicBezTo>
                    <a:cubicBezTo>
                      <a:pt x="112058" y="296412"/>
                      <a:pt x="113866" y="294605"/>
                      <a:pt x="116577" y="294605"/>
                    </a:cubicBezTo>
                    <a:cubicBezTo>
                      <a:pt x="119288" y="294605"/>
                      <a:pt x="121095" y="296412"/>
                      <a:pt x="121095" y="299123"/>
                    </a:cubicBezTo>
                    <a:cubicBezTo>
                      <a:pt x="121095" y="300931"/>
                      <a:pt x="121095" y="301834"/>
                      <a:pt x="120191" y="302738"/>
                    </a:cubicBezTo>
                    <a:lnTo>
                      <a:pt x="120191" y="302738"/>
                    </a:lnTo>
                    <a:close/>
                    <a:moveTo>
                      <a:pt x="81333" y="303642"/>
                    </a:moveTo>
                    <a:lnTo>
                      <a:pt x="75910" y="301834"/>
                    </a:lnTo>
                    <a:lnTo>
                      <a:pt x="75007" y="300027"/>
                    </a:lnTo>
                    <a:cubicBezTo>
                      <a:pt x="75007" y="300027"/>
                      <a:pt x="75007" y="300027"/>
                      <a:pt x="75007" y="299123"/>
                    </a:cubicBezTo>
                    <a:cubicBezTo>
                      <a:pt x="75007" y="296412"/>
                      <a:pt x="76814" y="294605"/>
                      <a:pt x="79525" y="294605"/>
                    </a:cubicBezTo>
                    <a:cubicBezTo>
                      <a:pt x="82236" y="294605"/>
                      <a:pt x="84044" y="296412"/>
                      <a:pt x="84044" y="299123"/>
                    </a:cubicBezTo>
                    <a:cubicBezTo>
                      <a:pt x="84044" y="300931"/>
                      <a:pt x="83140" y="302738"/>
                      <a:pt x="81333" y="303642"/>
                    </a:cubicBezTo>
                    <a:lnTo>
                      <a:pt x="81333" y="303642"/>
                    </a:lnTo>
                    <a:close/>
                    <a:moveTo>
                      <a:pt x="71392" y="294605"/>
                    </a:moveTo>
                    <a:cubicBezTo>
                      <a:pt x="69585" y="291894"/>
                      <a:pt x="68681" y="289183"/>
                      <a:pt x="66873" y="286471"/>
                    </a:cubicBezTo>
                    <a:cubicBezTo>
                      <a:pt x="67777" y="285568"/>
                      <a:pt x="68681" y="285568"/>
                      <a:pt x="69585" y="285568"/>
                    </a:cubicBezTo>
                    <a:cubicBezTo>
                      <a:pt x="72296" y="285568"/>
                      <a:pt x="74103" y="287375"/>
                      <a:pt x="74103" y="290086"/>
                    </a:cubicBezTo>
                    <a:cubicBezTo>
                      <a:pt x="74103" y="291894"/>
                      <a:pt x="73199" y="293701"/>
                      <a:pt x="71392" y="294605"/>
                    </a:cubicBezTo>
                    <a:lnTo>
                      <a:pt x="71392" y="294605"/>
                    </a:lnTo>
                    <a:close/>
                    <a:moveTo>
                      <a:pt x="64162" y="281953"/>
                    </a:moveTo>
                    <a:cubicBezTo>
                      <a:pt x="62355" y="279242"/>
                      <a:pt x="61451" y="276531"/>
                      <a:pt x="59644" y="274723"/>
                    </a:cubicBezTo>
                    <a:cubicBezTo>
                      <a:pt x="59644" y="274723"/>
                      <a:pt x="59644" y="274723"/>
                      <a:pt x="60548" y="274723"/>
                    </a:cubicBezTo>
                    <a:cubicBezTo>
                      <a:pt x="63259" y="274723"/>
                      <a:pt x="65066" y="276531"/>
                      <a:pt x="65066" y="279242"/>
                    </a:cubicBezTo>
                    <a:cubicBezTo>
                      <a:pt x="65066" y="280146"/>
                      <a:pt x="65066" y="281049"/>
                      <a:pt x="64162" y="281953"/>
                    </a:cubicBezTo>
                    <a:lnTo>
                      <a:pt x="64162" y="281953"/>
                    </a:lnTo>
                    <a:close/>
                    <a:moveTo>
                      <a:pt x="9941" y="212368"/>
                    </a:moveTo>
                    <a:cubicBezTo>
                      <a:pt x="9941" y="211465"/>
                      <a:pt x="9037" y="209657"/>
                      <a:pt x="9037" y="208754"/>
                    </a:cubicBezTo>
                    <a:cubicBezTo>
                      <a:pt x="9037" y="206043"/>
                      <a:pt x="11748" y="204235"/>
                      <a:pt x="13555" y="204235"/>
                    </a:cubicBezTo>
                    <a:cubicBezTo>
                      <a:pt x="16267" y="204235"/>
                      <a:pt x="18074" y="206043"/>
                      <a:pt x="18074" y="208754"/>
                    </a:cubicBezTo>
                    <a:cubicBezTo>
                      <a:pt x="18074" y="211465"/>
                      <a:pt x="16267" y="213272"/>
                      <a:pt x="13555" y="213272"/>
                    </a:cubicBezTo>
                    <a:cubicBezTo>
                      <a:pt x="11748" y="214176"/>
                      <a:pt x="10844" y="213272"/>
                      <a:pt x="9941" y="212368"/>
                    </a:cubicBezTo>
                    <a:lnTo>
                      <a:pt x="9941" y="212368"/>
                    </a:lnTo>
                    <a:close/>
                    <a:moveTo>
                      <a:pt x="6326" y="202428"/>
                    </a:moveTo>
                    <a:cubicBezTo>
                      <a:pt x="5422" y="199717"/>
                      <a:pt x="4518" y="197006"/>
                      <a:pt x="3615" y="193391"/>
                    </a:cubicBezTo>
                    <a:cubicBezTo>
                      <a:pt x="3615" y="193391"/>
                      <a:pt x="3615" y="193391"/>
                      <a:pt x="4518" y="193391"/>
                    </a:cubicBezTo>
                    <a:cubicBezTo>
                      <a:pt x="7230" y="193391"/>
                      <a:pt x="9037" y="195198"/>
                      <a:pt x="9037" y="197909"/>
                    </a:cubicBezTo>
                    <a:cubicBezTo>
                      <a:pt x="9037" y="199717"/>
                      <a:pt x="8133" y="201524"/>
                      <a:pt x="6326" y="202428"/>
                    </a:cubicBezTo>
                    <a:lnTo>
                      <a:pt x="6326" y="202428"/>
                    </a:lnTo>
                    <a:close/>
                    <a:moveTo>
                      <a:pt x="904" y="180739"/>
                    </a:moveTo>
                    <a:cubicBezTo>
                      <a:pt x="904" y="178932"/>
                      <a:pt x="904" y="178028"/>
                      <a:pt x="0" y="176221"/>
                    </a:cubicBezTo>
                    <a:cubicBezTo>
                      <a:pt x="0" y="175317"/>
                      <a:pt x="904" y="174413"/>
                      <a:pt x="904" y="174413"/>
                    </a:cubicBezTo>
                    <a:cubicBezTo>
                      <a:pt x="1807" y="173510"/>
                      <a:pt x="2711" y="173510"/>
                      <a:pt x="3615" y="173510"/>
                    </a:cubicBezTo>
                    <a:cubicBezTo>
                      <a:pt x="6326" y="173510"/>
                      <a:pt x="8133" y="175317"/>
                      <a:pt x="8133" y="178028"/>
                    </a:cubicBezTo>
                    <a:cubicBezTo>
                      <a:pt x="8133" y="180739"/>
                      <a:pt x="6326" y="182546"/>
                      <a:pt x="3615" y="182546"/>
                    </a:cubicBezTo>
                    <a:cubicBezTo>
                      <a:pt x="2711" y="182546"/>
                      <a:pt x="904" y="181643"/>
                      <a:pt x="904" y="180739"/>
                    </a:cubicBezTo>
                    <a:lnTo>
                      <a:pt x="904" y="180739"/>
                    </a:lnTo>
                    <a:close/>
                    <a:moveTo>
                      <a:pt x="13555" y="152725"/>
                    </a:moveTo>
                    <a:cubicBezTo>
                      <a:pt x="15363" y="150917"/>
                      <a:pt x="16267" y="148206"/>
                      <a:pt x="18074" y="146399"/>
                    </a:cubicBezTo>
                    <a:cubicBezTo>
                      <a:pt x="18074" y="146399"/>
                      <a:pt x="18074" y="147302"/>
                      <a:pt x="18074" y="147302"/>
                    </a:cubicBezTo>
                    <a:cubicBezTo>
                      <a:pt x="18074" y="150917"/>
                      <a:pt x="16267" y="152725"/>
                      <a:pt x="13555" y="152725"/>
                    </a:cubicBezTo>
                    <a:lnTo>
                      <a:pt x="13555" y="152725"/>
                    </a:lnTo>
                    <a:close/>
                    <a:moveTo>
                      <a:pt x="21689" y="141880"/>
                    </a:moveTo>
                    <a:cubicBezTo>
                      <a:pt x="23496" y="140073"/>
                      <a:pt x="25303" y="137362"/>
                      <a:pt x="27111" y="135554"/>
                    </a:cubicBezTo>
                    <a:cubicBezTo>
                      <a:pt x="27111" y="136458"/>
                      <a:pt x="27111" y="136458"/>
                      <a:pt x="27111" y="137362"/>
                    </a:cubicBezTo>
                    <a:cubicBezTo>
                      <a:pt x="27111" y="140073"/>
                      <a:pt x="25303" y="141880"/>
                      <a:pt x="22592" y="141880"/>
                    </a:cubicBezTo>
                    <a:cubicBezTo>
                      <a:pt x="22592" y="141880"/>
                      <a:pt x="21689" y="141880"/>
                      <a:pt x="21689" y="141880"/>
                    </a:cubicBezTo>
                    <a:lnTo>
                      <a:pt x="21689" y="141880"/>
                    </a:lnTo>
                    <a:close/>
                    <a:moveTo>
                      <a:pt x="29822" y="131940"/>
                    </a:moveTo>
                    <a:cubicBezTo>
                      <a:pt x="31629" y="129228"/>
                      <a:pt x="33437" y="127421"/>
                      <a:pt x="36148" y="124710"/>
                    </a:cubicBezTo>
                    <a:cubicBezTo>
                      <a:pt x="37052" y="125614"/>
                      <a:pt x="37052" y="126517"/>
                      <a:pt x="37052" y="127421"/>
                    </a:cubicBezTo>
                    <a:cubicBezTo>
                      <a:pt x="37052" y="130132"/>
                      <a:pt x="35244" y="131940"/>
                      <a:pt x="32533" y="131940"/>
                    </a:cubicBezTo>
                    <a:cubicBezTo>
                      <a:pt x="31629" y="132843"/>
                      <a:pt x="30726" y="131940"/>
                      <a:pt x="29822" y="131940"/>
                    </a:cubicBezTo>
                    <a:lnTo>
                      <a:pt x="29822" y="131940"/>
                    </a:lnTo>
                    <a:close/>
                    <a:moveTo>
                      <a:pt x="39763" y="121095"/>
                    </a:moveTo>
                    <a:cubicBezTo>
                      <a:pt x="41570" y="119288"/>
                      <a:pt x="44281" y="117480"/>
                      <a:pt x="46088" y="116577"/>
                    </a:cubicBezTo>
                    <a:cubicBezTo>
                      <a:pt x="46088" y="116577"/>
                      <a:pt x="46088" y="116577"/>
                      <a:pt x="46088" y="116577"/>
                    </a:cubicBezTo>
                    <a:cubicBezTo>
                      <a:pt x="46088" y="119288"/>
                      <a:pt x="44281" y="121095"/>
                      <a:pt x="41570" y="121095"/>
                    </a:cubicBezTo>
                    <a:cubicBezTo>
                      <a:pt x="40666" y="121999"/>
                      <a:pt x="40666" y="121095"/>
                      <a:pt x="39763" y="121095"/>
                    </a:cubicBezTo>
                    <a:lnTo>
                      <a:pt x="39763" y="121095"/>
                    </a:lnTo>
                    <a:close/>
                    <a:moveTo>
                      <a:pt x="65066" y="109347"/>
                    </a:moveTo>
                    <a:cubicBezTo>
                      <a:pt x="67777" y="109347"/>
                      <a:pt x="70488" y="109347"/>
                      <a:pt x="74103" y="109347"/>
                    </a:cubicBezTo>
                    <a:cubicBezTo>
                      <a:pt x="73199" y="111155"/>
                      <a:pt x="71392" y="112058"/>
                      <a:pt x="69585" y="112058"/>
                    </a:cubicBezTo>
                    <a:cubicBezTo>
                      <a:pt x="67777" y="112058"/>
                      <a:pt x="65970" y="111155"/>
                      <a:pt x="65066" y="109347"/>
                    </a:cubicBezTo>
                    <a:lnTo>
                      <a:pt x="65066" y="109347"/>
                    </a:lnTo>
                    <a:close/>
                    <a:moveTo>
                      <a:pt x="84044" y="108443"/>
                    </a:moveTo>
                    <a:cubicBezTo>
                      <a:pt x="86755" y="108443"/>
                      <a:pt x="90370" y="107540"/>
                      <a:pt x="93081" y="106636"/>
                    </a:cubicBezTo>
                    <a:cubicBezTo>
                      <a:pt x="93081" y="106636"/>
                      <a:pt x="93081" y="107540"/>
                      <a:pt x="93081" y="107540"/>
                    </a:cubicBezTo>
                    <a:cubicBezTo>
                      <a:pt x="93081" y="110251"/>
                      <a:pt x="91273" y="112058"/>
                      <a:pt x="88562" y="112058"/>
                    </a:cubicBezTo>
                    <a:cubicBezTo>
                      <a:pt x="85851" y="112058"/>
                      <a:pt x="84044" y="110251"/>
                      <a:pt x="84044" y="108443"/>
                    </a:cubicBezTo>
                    <a:lnTo>
                      <a:pt x="84044" y="108443"/>
                    </a:lnTo>
                    <a:close/>
                    <a:moveTo>
                      <a:pt x="103021" y="106636"/>
                    </a:moveTo>
                    <a:cubicBezTo>
                      <a:pt x="106636" y="106636"/>
                      <a:pt x="109347" y="106636"/>
                      <a:pt x="112058" y="107540"/>
                    </a:cubicBezTo>
                    <a:lnTo>
                      <a:pt x="112058" y="107540"/>
                    </a:lnTo>
                    <a:cubicBezTo>
                      <a:pt x="112058" y="110251"/>
                      <a:pt x="110251" y="112058"/>
                      <a:pt x="107540" y="112058"/>
                    </a:cubicBezTo>
                    <a:cubicBezTo>
                      <a:pt x="104829" y="112058"/>
                      <a:pt x="103021" y="110251"/>
                      <a:pt x="103021" y="107540"/>
                    </a:cubicBezTo>
                    <a:cubicBezTo>
                      <a:pt x="103021" y="107540"/>
                      <a:pt x="103021" y="106636"/>
                      <a:pt x="103021" y="106636"/>
                    </a:cubicBezTo>
                    <a:lnTo>
                      <a:pt x="103021" y="106636"/>
                    </a:lnTo>
                    <a:close/>
                    <a:moveTo>
                      <a:pt x="121095" y="107540"/>
                    </a:moveTo>
                    <a:cubicBezTo>
                      <a:pt x="122903" y="107540"/>
                      <a:pt x="124710" y="106636"/>
                      <a:pt x="125614" y="106636"/>
                    </a:cubicBezTo>
                    <a:cubicBezTo>
                      <a:pt x="127421" y="106636"/>
                      <a:pt x="128325" y="106636"/>
                      <a:pt x="130132" y="106636"/>
                    </a:cubicBezTo>
                    <a:cubicBezTo>
                      <a:pt x="130132" y="106636"/>
                      <a:pt x="130132" y="107540"/>
                      <a:pt x="130132" y="107540"/>
                    </a:cubicBezTo>
                    <a:cubicBezTo>
                      <a:pt x="130132" y="110251"/>
                      <a:pt x="128325" y="112058"/>
                      <a:pt x="125614" y="112058"/>
                    </a:cubicBezTo>
                    <a:cubicBezTo>
                      <a:pt x="123806" y="112058"/>
                      <a:pt x="121095" y="110251"/>
                      <a:pt x="121095" y="107540"/>
                    </a:cubicBezTo>
                    <a:cubicBezTo>
                      <a:pt x="121095" y="107540"/>
                      <a:pt x="121095" y="107540"/>
                      <a:pt x="121095" y="107540"/>
                    </a:cubicBezTo>
                    <a:lnTo>
                      <a:pt x="121095" y="107540"/>
                    </a:lnTo>
                    <a:close/>
                    <a:moveTo>
                      <a:pt x="140073" y="106636"/>
                    </a:moveTo>
                    <a:cubicBezTo>
                      <a:pt x="142784" y="106636"/>
                      <a:pt x="146399" y="106636"/>
                      <a:pt x="149110" y="106636"/>
                    </a:cubicBezTo>
                    <a:cubicBezTo>
                      <a:pt x="149110" y="106636"/>
                      <a:pt x="149110" y="106636"/>
                      <a:pt x="149110" y="107540"/>
                    </a:cubicBezTo>
                    <a:cubicBezTo>
                      <a:pt x="149110" y="110251"/>
                      <a:pt x="147302" y="112058"/>
                      <a:pt x="144591" y="112058"/>
                    </a:cubicBezTo>
                    <a:cubicBezTo>
                      <a:pt x="141880" y="112058"/>
                      <a:pt x="140073" y="110251"/>
                      <a:pt x="140073" y="106636"/>
                    </a:cubicBezTo>
                    <a:cubicBezTo>
                      <a:pt x="140073" y="107540"/>
                      <a:pt x="140073" y="107540"/>
                      <a:pt x="140073" y="106636"/>
                    </a:cubicBezTo>
                    <a:lnTo>
                      <a:pt x="140073" y="106636"/>
                    </a:lnTo>
                    <a:close/>
                    <a:moveTo>
                      <a:pt x="159050" y="106636"/>
                    </a:moveTo>
                    <a:cubicBezTo>
                      <a:pt x="161761" y="106636"/>
                      <a:pt x="165376" y="106636"/>
                      <a:pt x="168087" y="106636"/>
                    </a:cubicBezTo>
                    <a:cubicBezTo>
                      <a:pt x="168087" y="106636"/>
                      <a:pt x="168087" y="107540"/>
                      <a:pt x="168087" y="107540"/>
                    </a:cubicBezTo>
                    <a:cubicBezTo>
                      <a:pt x="168087" y="110251"/>
                      <a:pt x="166280" y="112058"/>
                      <a:pt x="163569" y="112058"/>
                    </a:cubicBezTo>
                    <a:cubicBezTo>
                      <a:pt x="160858" y="112058"/>
                      <a:pt x="159050" y="110251"/>
                      <a:pt x="159050" y="106636"/>
                    </a:cubicBezTo>
                    <a:cubicBezTo>
                      <a:pt x="159050" y="107540"/>
                      <a:pt x="159050" y="107540"/>
                      <a:pt x="159050" y="106636"/>
                    </a:cubicBezTo>
                    <a:lnTo>
                      <a:pt x="159050" y="106636"/>
                    </a:lnTo>
                    <a:close/>
                    <a:moveTo>
                      <a:pt x="178028" y="106636"/>
                    </a:moveTo>
                    <a:cubicBezTo>
                      <a:pt x="180739" y="106636"/>
                      <a:pt x="184354" y="106636"/>
                      <a:pt x="187065" y="106636"/>
                    </a:cubicBezTo>
                    <a:cubicBezTo>
                      <a:pt x="187065" y="107540"/>
                      <a:pt x="187065" y="107540"/>
                      <a:pt x="187065" y="108443"/>
                    </a:cubicBezTo>
                    <a:cubicBezTo>
                      <a:pt x="187065" y="111155"/>
                      <a:pt x="185258" y="112962"/>
                      <a:pt x="182546" y="112962"/>
                    </a:cubicBezTo>
                    <a:cubicBezTo>
                      <a:pt x="179835" y="112962"/>
                      <a:pt x="178028" y="111155"/>
                      <a:pt x="178028" y="108443"/>
                    </a:cubicBezTo>
                    <a:cubicBezTo>
                      <a:pt x="178028" y="107540"/>
                      <a:pt x="178028" y="106636"/>
                      <a:pt x="178028" y="106636"/>
                    </a:cubicBezTo>
                    <a:lnTo>
                      <a:pt x="178028" y="106636"/>
                    </a:lnTo>
                    <a:close/>
                    <a:moveTo>
                      <a:pt x="206043" y="97599"/>
                    </a:moveTo>
                    <a:cubicBezTo>
                      <a:pt x="207850" y="96695"/>
                      <a:pt x="209657" y="96695"/>
                      <a:pt x="212368" y="95792"/>
                    </a:cubicBezTo>
                    <a:cubicBezTo>
                      <a:pt x="213272" y="95792"/>
                      <a:pt x="214176" y="95792"/>
                      <a:pt x="215983" y="95792"/>
                    </a:cubicBezTo>
                    <a:cubicBezTo>
                      <a:pt x="215983" y="95792"/>
                      <a:pt x="215983" y="96695"/>
                      <a:pt x="215983" y="96695"/>
                    </a:cubicBezTo>
                    <a:cubicBezTo>
                      <a:pt x="215983" y="99406"/>
                      <a:pt x="214176" y="101214"/>
                      <a:pt x="211465" y="101214"/>
                    </a:cubicBezTo>
                    <a:cubicBezTo>
                      <a:pt x="208754" y="101214"/>
                      <a:pt x="206043" y="99406"/>
                      <a:pt x="206043" y="97599"/>
                    </a:cubicBezTo>
                    <a:lnTo>
                      <a:pt x="206043" y="97599"/>
                    </a:lnTo>
                    <a:close/>
                    <a:moveTo>
                      <a:pt x="225020" y="96695"/>
                    </a:moveTo>
                    <a:cubicBezTo>
                      <a:pt x="227731" y="96695"/>
                      <a:pt x="231346" y="97599"/>
                      <a:pt x="234057" y="98503"/>
                    </a:cubicBezTo>
                    <a:cubicBezTo>
                      <a:pt x="233153" y="100310"/>
                      <a:pt x="231346" y="101214"/>
                      <a:pt x="229539" y="101214"/>
                    </a:cubicBezTo>
                    <a:cubicBezTo>
                      <a:pt x="226828" y="101214"/>
                      <a:pt x="225020" y="99406"/>
                      <a:pt x="225020" y="96695"/>
                    </a:cubicBezTo>
                    <a:lnTo>
                      <a:pt x="225020" y="96695"/>
                    </a:lnTo>
                    <a:close/>
                    <a:moveTo>
                      <a:pt x="245805" y="100310"/>
                    </a:moveTo>
                    <a:cubicBezTo>
                      <a:pt x="246709" y="100310"/>
                      <a:pt x="248516" y="100310"/>
                      <a:pt x="249420" y="101214"/>
                    </a:cubicBezTo>
                    <a:cubicBezTo>
                      <a:pt x="249420" y="101214"/>
                      <a:pt x="248516" y="101214"/>
                      <a:pt x="248516" y="101214"/>
                    </a:cubicBezTo>
                    <a:cubicBezTo>
                      <a:pt x="247613" y="101214"/>
                      <a:pt x="246709" y="101214"/>
                      <a:pt x="245805" y="100310"/>
                    </a:cubicBezTo>
                    <a:lnTo>
                      <a:pt x="245805" y="100310"/>
                    </a:lnTo>
                    <a:close/>
                    <a:moveTo>
                      <a:pt x="267494" y="101214"/>
                    </a:moveTo>
                    <a:cubicBezTo>
                      <a:pt x="268398" y="99406"/>
                      <a:pt x="270205" y="97599"/>
                      <a:pt x="271109" y="96695"/>
                    </a:cubicBezTo>
                    <a:lnTo>
                      <a:pt x="271109" y="96695"/>
                    </a:lnTo>
                    <a:cubicBezTo>
                      <a:pt x="272012" y="99406"/>
                      <a:pt x="270205" y="101214"/>
                      <a:pt x="267494" y="101214"/>
                    </a:cubicBezTo>
                    <a:lnTo>
                      <a:pt x="267494" y="101214"/>
                    </a:lnTo>
                    <a:close/>
                    <a:moveTo>
                      <a:pt x="284664" y="92177"/>
                    </a:moveTo>
                    <a:cubicBezTo>
                      <a:pt x="285568" y="92177"/>
                      <a:pt x="286471" y="92177"/>
                      <a:pt x="287375" y="92177"/>
                    </a:cubicBezTo>
                    <a:cubicBezTo>
                      <a:pt x="289182" y="93081"/>
                      <a:pt x="290990" y="94888"/>
                      <a:pt x="290990" y="96695"/>
                    </a:cubicBezTo>
                    <a:cubicBezTo>
                      <a:pt x="290990" y="99406"/>
                      <a:pt x="289182" y="101214"/>
                      <a:pt x="286471" y="101214"/>
                    </a:cubicBezTo>
                    <a:cubicBezTo>
                      <a:pt x="283760" y="101214"/>
                      <a:pt x="281953" y="99406"/>
                      <a:pt x="281953" y="96695"/>
                    </a:cubicBezTo>
                    <a:cubicBezTo>
                      <a:pt x="281953" y="94888"/>
                      <a:pt x="282857" y="93081"/>
                      <a:pt x="284664" y="92177"/>
                    </a:cubicBezTo>
                    <a:lnTo>
                      <a:pt x="284664" y="92177"/>
                    </a:lnTo>
                    <a:close/>
                    <a:moveTo>
                      <a:pt x="300931" y="93984"/>
                    </a:moveTo>
                    <a:lnTo>
                      <a:pt x="300931" y="93984"/>
                    </a:lnTo>
                    <a:cubicBezTo>
                      <a:pt x="303642" y="93984"/>
                      <a:pt x="305449" y="93081"/>
                      <a:pt x="307256" y="92177"/>
                    </a:cubicBezTo>
                    <a:cubicBezTo>
                      <a:pt x="309064" y="93081"/>
                      <a:pt x="309968" y="94888"/>
                      <a:pt x="309968" y="96695"/>
                    </a:cubicBezTo>
                    <a:cubicBezTo>
                      <a:pt x="309968" y="99406"/>
                      <a:pt x="308160" y="101214"/>
                      <a:pt x="305449" y="101214"/>
                    </a:cubicBezTo>
                    <a:cubicBezTo>
                      <a:pt x="302738" y="101214"/>
                      <a:pt x="300931" y="99406"/>
                      <a:pt x="300931" y="96695"/>
                    </a:cubicBezTo>
                    <a:cubicBezTo>
                      <a:pt x="300027" y="95792"/>
                      <a:pt x="300931" y="94888"/>
                      <a:pt x="300931" y="93984"/>
                    </a:cubicBezTo>
                    <a:lnTo>
                      <a:pt x="300931" y="93984"/>
                    </a:lnTo>
                    <a:close/>
                    <a:moveTo>
                      <a:pt x="310871" y="90370"/>
                    </a:moveTo>
                    <a:cubicBezTo>
                      <a:pt x="313582" y="88562"/>
                      <a:pt x="316293" y="86755"/>
                      <a:pt x="319004" y="84947"/>
                    </a:cubicBezTo>
                    <a:cubicBezTo>
                      <a:pt x="319004" y="85851"/>
                      <a:pt x="319908" y="86755"/>
                      <a:pt x="319908" y="87658"/>
                    </a:cubicBezTo>
                    <a:cubicBezTo>
                      <a:pt x="319908" y="90370"/>
                      <a:pt x="318101" y="92177"/>
                      <a:pt x="315390" y="92177"/>
                    </a:cubicBezTo>
                    <a:cubicBezTo>
                      <a:pt x="312679" y="92177"/>
                      <a:pt x="311775" y="91273"/>
                      <a:pt x="310871" y="90370"/>
                    </a:cubicBezTo>
                    <a:lnTo>
                      <a:pt x="310871" y="90370"/>
                    </a:lnTo>
                    <a:close/>
                    <a:moveTo>
                      <a:pt x="340693" y="80429"/>
                    </a:moveTo>
                    <a:cubicBezTo>
                      <a:pt x="342501" y="80429"/>
                      <a:pt x="344308" y="79525"/>
                      <a:pt x="346115" y="79525"/>
                    </a:cubicBezTo>
                    <a:cubicBezTo>
                      <a:pt x="345212" y="80429"/>
                      <a:pt x="344308" y="80429"/>
                      <a:pt x="343404" y="80429"/>
                    </a:cubicBezTo>
                    <a:cubicBezTo>
                      <a:pt x="341597" y="81333"/>
                      <a:pt x="341597" y="81333"/>
                      <a:pt x="340693" y="80429"/>
                    </a:cubicBezTo>
                    <a:lnTo>
                      <a:pt x="340693" y="80429"/>
                    </a:lnTo>
                    <a:close/>
                    <a:moveTo>
                      <a:pt x="356960" y="77718"/>
                    </a:moveTo>
                    <a:cubicBezTo>
                      <a:pt x="360574" y="76814"/>
                      <a:pt x="363286" y="75910"/>
                      <a:pt x="365997" y="75007"/>
                    </a:cubicBezTo>
                    <a:cubicBezTo>
                      <a:pt x="365997" y="75910"/>
                      <a:pt x="365997" y="75910"/>
                      <a:pt x="365997" y="76814"/>
                    </a:cubicBezTo>
                    <a:cubicBezTo>
                      <a:pt x="365997" y="79525"/>
                      <a:pt x="364189" y="81333"/>
                      <a:pt x="361478" y="81333"/>
                    </a:cubicBezTo>
                    <a:cubicBezTo>
                      <a:pt x="359671" y="81333"/>
                      <a:pt x="357863" y="79525"/>
                      <a:pt x="356960" y="77718"/>
                    </a:cubicBezTo>
                    <a:lnTo>
                      <a:pt x="356960" y="77718"/>
                    </a:lnTo>
                    <a:close/>
                    <a:moveTo>
                      <a:pt x="370515" y="71392"/>
                    </a:moveTo>
                    <a:cubicBezTo>
                      <a:pt x="370515" y="71392"/>
                      <a:pt x="371419" y="71392"/>
                      <a:pt x="370515" y="71392"/>
                    </a:cubicBezTo>
                    <a:cubicBezTo>
                      <a:pt x="369611" y="67777"/>
                      <a:pt x="368708" y="65970"/>
                      <a:pt x="366900" y="63259"/>
                    </a:cubicBezTo>
                    <a:cubicBezTo>
                      <a:pt x="367804" y="62355"/>
                      <a:pt x="368708" y="61451"/>
                      <a:pt x="370515" y="61451"/>
                    </a:cubicBezTo>
                    <a:cubicBezTo>
                      <a:pt x="373226" y="61451"/>
                      <a:pt x="375034" y="63259"/>
                      <a:pt x="375034" y="65970"/>
                    </a:cubicBezTo>
                    <a:cubicBezTo>
                      <a:pt x="375937" y="69585"/>
                      <a:pt x="373226" y="71392"/>
                      <a:pt x="370515" y="71392"/>
                    </a:cubicBezTo>
                    <a:lnTo>
                      <a:pt x="370515" y="71392"/>
                    </a:lnTo>
                    <a:close/>
                    <a:moveTo>
                      <a:pt x="412989" y="14459"/>
                    </a:moveTo>
                    <a:cubicBezTo>
                      <a:pt x="415700" y="14459"/>
                      <a:pt x="419315" y="13555"/>
                      <a:pt x="422026" y="14459"/>
                    </a:cubicBezTo>
                    <a:cubicBezTo>
                      <a:pt x="422026" y="15363"/>
                      <a:pt x="422026" y="15363"/>
                      <a:pt x="422026" y="16267"/>
                    </a:cubicBezTo>
                    <a:cubicBezTo>
                      <a:pt x="422026" y="18978"/>
                      <a:pt x="420218" y="20785"/>
                      <a:pt x="417507" y="20785"/>
                    </a:cubicBezTo>
                    <a:cubicBezTo>
                      <a:pt x="414796" y="20785"/>
                      <a:pt x="412989" y="18978"/>
                      <a:pt x="412989" y="16267"/>
                    </a:cubicBezTo>
                    <a:cubicBezTo>
                      <a:pt x="412989" y="15363"/>
                      <a:pt x="412989" y="14459"/>
                      <a:pt x="412989" y="14459"/>
                    </a:cubicBezTo>
                    <a:lnTo>
                      <a:pt x="412989" y="14459"/>
                    </a:lnTo>
                    <a:close/>
                    <a:moveTo>
                      <a:pt x="431966" y="15363"/>
                    </a:moveTo>
                    <a:cubicBezTo>
                      <a:pt x="435581" y="15363"/>
                      <a:pt x="438292" y="16267"/>
                      <a:pt x="441003" y="16267"/>
                    </a:cubicBezTo>
                    <a:cubicBezTo>
                      <a:pt x="440100" y="18074"/>
                      <a:pt x="438292" y="19881"/>
                      <a:pt x="436485" y="19881"/>
                    </a:cubicBezTo>
                    <a:cubicBezTo>
                      <a:pt x="433774" y="19881"/>
                      <a:pt x="431966" y="18074"/>
                      <a:pt x="431966" y="15363"/>
                    </a:cubicBezTo>
                    <a:cubicBezTo>
                      <a:pt x="431966" y="15363"/>
                      <a:pt x="431966" y="15363"/>
                      <a:pt x="431966" y="15363"/>
                    </a:cubicBezTo>
                    <a:lnTo>
                      <a:pt x="431966" y="15363"/>
                    </a:lnTo>
                    <a:close/>
                    <a:moveTo>
                      <a:pt x="450944" y="17170"/>
                    </a:moveTo>
                    <a:cubicBezTo>
                      <a:pt x="453655" y="17170"/>
                      <a:pt x="457270" y="17170"/>
                      <a:pt x="459981" y="17170"/>
                    </a:cubicBezTo>
                    <a:cubicBezTo>
                      <a:pt x="459077" y="18978"/>
                      <a:pt x="457270" y="19881"/>
                      <a:pt x="455462" y="19881"/>
                    </a:cubicBezTo>
                    <a:cubicBezTo>
                      <a:pt x="453655" y="19881"/>
                      <a:pt x="451848" y="18978"/>
                      <a:pt x="450944" y="17170"/>
                    </a:cubicBezTo>
                    <a:lnTo>
                      <a:pt x="450944" y="17170"/>
                    </a:lnTo>
                    <a:close/>
                    <a:moveTo>
                      <a:pt x="469922" y="16267"/>
                    </a:moveTo>
                    <a:cubicBezTo>
                      <a:pt x="471729" y="16267"/>
                      <a:pt x="473536" y="16267"/>
                      <a:pt x="476247" y="16267"/>
                    </a:cubicBezTo>
                    <a:cubicBezTo>
                      <a:pt x="477151" y="16267"/>
                      <a:pt x="478055" y="16267"/>
                      <a:pt x="478959" y="16267"/>
                    </a:cubicBezTo>
                    <a:cubicBezTo>
                      <a:pt x="478055" y="18074"/>
                      <a:pt x="476247" y="19881"/>
                      <a:pt x="474440" y="19881"/>
                    </a:cubicBezTo>
                    <a:cubicBezTo>
                      <a:pt x="471729" y="19881"/>
                      <a:pt x="469922" y="18978"/>
                      <a:pt x="469922" y="16267"/>
                    </a:cubicBezTo>
                    <a:lnTo>
                      <a:pt x="469922" y="16267"/>
                    </a:lnTo>
                    <a:close/>
                    <a:moveTo>
                      <a:pt x="489803" y="18978"/>
                    </a:moveTo>
                    <a:cubicBezTo>
                      <a:pt x="491610" y="18978"/>
                      <a:pt x="493418" y="19881"/>
                      <a:pt x="495225" y="19881"/>
                    </a:cubicBezTo>
                    <a:cubicBezTo>
                      <a:pt x="494321" y="19881"/>
                      <a:pt x="493418" y="20785"/>
                      <a:pt x="492514" y="20785"/>
                    </a:cubicBezTo>
                    <a:cubicBezTo>
                      <a:pt x="491610" y="19881"/>
                      <a:pt x="490707" y="19881"/>
                      <a:pt x="489803" y="18978"/>
                    </a:cubicBezTo>
                    <a:lnTo>
                      <a:pt x="489803" y="18978"/>
                    </a:lnTo>
                    <a:close/>
                    <a:moveTo>
                      <a:pt x="536795" y="22592"/>
                    </a:moveTo>
                    <a:cubicBezTo>
                      <a:pt x="539506" y="22592"/>
                      <a:pt x="541314" y="23496"/>
                      <a:pt x="544025" y="23496"/>
                    </a:cubicBezTo>
                    <a:cubicBezTo>
                      <a:pt x="544928" y="24400"/>
                      <a:pt x="544928" y="25303"/>
                      <a:pt x="544928" y="26207"/>
                    </a:cubicBezTo>
                    <a:cubicBezTo>
                      <a:pt x="544928" y="28918"/>
                      <a:pt x="543121" y="30726"/>
                      <a:pt x="540410" y="30726"/>
                    </a:cubicBezTo>
                    <a:cubicBezTo>
                      <a:pt x="537699" y="30726"/>
                      <a:pt x="535891" y="28918"/>
                      <a:pt x="535891" y="26207"/>
                    </a:cubicBezTo>
                    <a:cubicBezTo>
                      <a:pt x="534988" y="25303"/>
                      <a:pt x="535891" y="23496"/>
                      <a:pt x="536795" y="22592"/>
                    </a:cubicBezTo>
                    <a:lnTo>
                      <a:pt x="536795" y="22592"/>
                    </a:lnTo>
                    <a:close/>
                    <a:moveTo>
                      <a:pt x="553965" y="25303"/>
                    </a:moveTo>
                    <a:cubicBezTo>
                      <a:pt x="554869" y="25303"/>
                      <a:pt x="555773" y="25303"/>
                      <a:pt x="555773" y="25303"/>
                    </a:cubicBezTo>
                    <a:cubicBezTo>
                      <a:pt x="557580" y="24400"/>
                      <a:pt x="560291" y="24400"/>
                      <a:pt x="562099" y="23496"/>
                    </a:cubicBezTo>
                    <a:cubicBezTo>
                      <a:pt x="563002" y="24400"/>
                      <a:pt x="563002" y="25303"/>
                      <a:pt x="563002" y="26207"/>
                    </a:cubicBezTo>
                    <a:cubicBezTo>
                      <a:pt x="563002" y="28918"/>
                      <a:pt x="561195" y="30726"/>
                      <a:pt x="558484" y="30726"/>
                    </a:cubicBezTo>
                    <a:cubicBezTo>
                      <a:pt x="555773" y="30726"/>
                      <a:pt x="553965" y="28918"/>
                      <a:pt x="553965" y="26207"/>
                    </a:cubicBezTo>
                    <a:cubicBezTo>
                      <a:pt x="553965" y="26207"/>
                      <a:pt x="553965" y="25303"/>
                      <a:pt x="553965" y="25303"/>
                    </a:cubicBezTo>
                    <a:lnTo>
                      <a:pt x="553965" y="25303"/>
                    </a:lnTo>
                    <a:close/>
                    <a:moveTo>
                      <a:pt x="581980" y="14459"/>
                    </a:moveTo>
                    <a:cubicBezTo>
                      <a:pt x="582883" y="14459"/>
                      <a:pt x="582883" y="14459"/>
                      <a:pt x="583787" y="13555"/>
                    </a:cubicBezTo>
                    <a:cubicBezTo>
                      <a:pt x="584691" y="12652"/>
                      <a:pt x="585595" y="11748"/>
                      <a:pt x="586498" y="10844"/>
                    </a:cubicBezTo>
                    <a:cubicBezTo>
                      <a:pt x="589209" y="10844"/>
                      <a:pt x="591017" y="12652"/>
                      <a:pt x="591017" y="15363"/>
                    </a:cubicBezTo>
                    <a:cubicBezTo>
                      <a:pt x="591017" y="18074"/>
                      <a:pt x="589209" y="19881"/>
                      <a:pt x="586498" y="19881"/>
                    </a:cubicBezTo>
                    <a:cubicBezTo>
                      <a:pt x="583787" y="19881"/>
                      <a:pt x="581980" y="18074"/>
                      <a:pt x="581980" y="15363"/>
                    </a:cubicBezTo>
                    <a:cubicBezTo>
                      <a:pt x="581980" y="15363"/>
                      <a:pt x="581980" y="14459"/>
                      <a:pt x="581980" y="14459"/>
                    </a:cubicBezTo>
                    <a:lnTo>
                      <a:pt x="581980" y="14459"/>
                    </a:lnTo>
                    <a:close/>
                    <a:moveTo>
                      <a:pt x="604572" y="0"/>
                    </a:moveTo>
                    <a:lnTo>
                      <a:pt x="605476" y="0"/>
                    </a:lnTo>
                    <a:cubicBezTo>
                      <a:pt x="605476" y="0"/>
                      <a:pt x="604572" y="0"/>
                      <a:pt x="604572" y="0"/>
                    </a:cubicBezTo>
                    <a:lnTo>
                      <a:pt x="604572" y="0"/>
                    </a:lnTo>
                    <a:close/>
                    <a:moveTo>
                      <a:pt x="614513" y="1807"/>
                    </a:moveTo>
                    <a:lnTo>
                      <a:pt x="617224" y="1807"/>
                    </a:lnTo>
                    <a:cubicBezTo>
                      <a:pt x="619031" y="2711"/>
                      <a:pt x="619935" y="4518"/>
                      <a:pt x="619935" y="6326"/>
                    </a:cubicBezTo>
                    <a:cubicBezTo>
                      <a:pt x="619935" y="9037"/>
                      <a:pt x="618128" y="10844"/>
                      <a:pt x="615417" y="10844"/>
                    </a:cubicBezTo>
                    <a:cubicBezTo>
                      <a:pt x="612705" y="10844"/>
                      <a:pt x="610898" y="9037"/>
                      <a:pt x="610898" y="6326"/>
                    </a:cubicBezTo>
                    <a:cubicBezTo>
                      <a:pt x="609994" y="3615"/>
                      <a:pt x="611802" y="1807"/>
                      <a:pt x="614513" y="1807"/>
                    </a:cubicBezTo>
                    <a:lnTo>
                      <a:pt x="614513" y="1807"/>
                    </a:lnTo>
                    <a:close/>
                    <a:moveTo>
                      <a:pt x="629876" y="3615"/>
                    </a:moveTo>
                    <a:lnTo>
                      <a:pt x="638913" y="5422"/>
                    </a:lnTo>
                    <a:cubicBezTo>
                      <a:pt x="638913" y="5422"/>
                      <a:pt x="638913" y="6326"/>
                      <a:pt x="638913" y="6326"/>
                    </a:cubicBezTo>
                    <a:cubicBezTo>
                      <a:pt x="638913" y="9037"/>
                      <a:pt x="637105" y="10844"/>
                      <a:pt x="634394" y="10844"/>
                    </a:cubicBezTo>
                    <a:cubicBezTo>
                      <a:pt x="631683" y="10844"/>
                      <a:pt x="629876" y="9037"/>
                      <a:pt x="629876" y="6326"/>
                    </a:cubicBezTo>
                    <a:cubicBezTo>
                      <a:pt x="628972" y="5422"/>
                      <a:pt x="628972" y="4518"/>
                      <a:pt x="629876" y="3615"/>
                    </a:cubicBezTo>
                    <a:lnTo>
                      <a:pt x="629876" y="3615"/>
                    </a:lnTo>
                    <a:close/>
                    <a:moveTo>
                      <a:pt x="647950" y="7230"/>
                    </a:moveTo>
                    <a:lnTo>
                      <a:pt x="656987" y="9037"/>
                    </a:lnTo>
                    <a:cubicBezTo>
                      <a:pt x="656083" y="9941"/>
                      <a:pt x="654275" y="10844"/>
                      <a:pt x="652468" y="10844"/>
                    </a:cubicBezTo>
                    <a:cubicBezTo>
                      <a:pt x="650661" y="10844"/>
                      <a:pt x="647950" y="9037"/>
                      <a:pt x="647950" y="7230"/>
                    </a:cubicBezTo>
                    <a:lnTo>
                      <a:pt x="647950" y="7230"/>
                    </a:lnTo>
                    <a:close/>
                    <a:moveTo>
                      <a:pt x="669638" y="10844"/>
                    </a:moveTo>
                    <a:lnTo>
                      <a:pt x="672349" y="10844"/>
                    </a:lnTo>
                    <a:cubicBezTo>
                      <a:pt x="672349" y="10844"/>
                      <a:pt x="672349" y="10844"/>
                      <a:pt x="671446" y="10844"/>
                    </a:cubicBezTo>
                    <a:cubicBezTo>
                      <a:pt x="670542" y="10844"/>
                      <a:pt x="669638" y="10844"/>
                      <a:pt x="669638" y="10844"/>
                    </a:cubicBezTo>
                    <a:lnTo>
                      <a:pt x="669638" y="10844"/>
                    </a:lnTo>
                    <a:close/>
                    <a:moveTo>
                      <a:pt x="677771" y="11748"/>
                    </a:moveTo>
                    <a:lnTo>
                      <a:pt x="684097" y="12652"/>
                    </a:lnTo>
                    <a:cubicBezTo>
                      <a:pt x="685001" y="13555"/>
                      <a:pt x="685001" y="14459"/>
                      <a:pt x="685001" y="15363"/>
                    </a:cubicBezTo>
                    <a:cubicBezTo>
                      <a:pt x="685001" y="18074"/>
                      <a:pt x="683194" y="19881"/>
                      <a:pt x="680483" y="19881"/>
                    </a:cubicBezTo>
                    <a:cubicBezTo>
                      <a:pt x="677771" y="19881"/>
                      <a:pt x="675964" y="18074"/>
                      <a:pt x="675964" y="15363"/>
                    </a:cubicBezTo>
                    <a:cubicBezTo>
                      <a:pt x="675964" y="14459"/>
                      <a:pt x="676868" y="12652"/>
                      <a:pt x="677771" y="11748"/>
                    </a:cubicBezTo>
                    <a:lnTo>
                      <a:pt x="677771" y="11748"/>
                    </a:lnTo>
                    <a:close/>
                    <a:moveTo>
                      <a:pt x="694942" y="14459"/>
                    </a:moveTo>
                    <a:cubicBezTo>
                      <a:pt x="697653" y="15363"/>
                      <a:pt x="701268" y="15363"/>
                      <a:pt x="703979" y="16267"/>
                    </a:cubicBezTo>
                    <a:cubicBezTo>
                      <a:pt x="703979" y="18978"/>
                      <a:pt x="701268" y="20785"/>
                      <a:pt x="699460" y="20785"/>
                    </a:cubicBezTo>
                    <a:cubicBezTo>
                      <a:pt x="696749" y="20785"/>
                      <a:pt x="694942" y="18978"/>
                      <a:pt x="694942" y="16267"/>
                    </a:cubicBezTo>
                    <a:cubicBezTo>
                      <a:pt x="694942" y="15363"/>
                      <a:pt x="694942" y="15363"/>
                      <a:pt x="694942" y="14459"/>
                    </a:cubicBezTo>
                    <a:lnTo>
                      <a:pt x="694942" y="14459"/>
                    </a:lnTo>
                    <a:close/>
                    <a:moveTo>
                      <a:pt x="713919" y="18074"/>
                    </a:moveTo>
                    <a:lnTo>
                      <a:pt x="721149" y="18978"/>
                    </a:lnTo>
                    <a:cubicBezTo>
                      <a:pt x="721149" y="19881"/>
                      <a:pt x="719341" y="19881"/>
                      <a:pt x="718438" y="19881"/>
                    </a:cubicBezTo>
                    <a:cubicBezTo>
                      <a:pt x="716630" y="19881"/>
                      <a:pt x="714823" y="18978"/>
                      <a:pt x="713919" y="18074"/>
                    </a:cubicBezTo>
                    <a:lnTo>
                      <a:pt x="713919" y="18074"/>
                    </a:lnTo>
                    <a:close/>
                    <a:moveTo>
                      <a:pt x="742838" y="24400"/>
                    </a:moveTo>
                    <a:cubicBezTo>
                      <a:pt x="745549" y="25303"/>
                      <a:pt x="748260" y="26207"/>
                      <a:pt x="751875" y="26207"/>
                    </a:cubicBezTo>
                    <a:cubicBezTo>
                      <a:pt x="751875" y="26207"/>
                      <a:pt x="751875" y="26207"/>
                      <a:pt x="751875" y="26207"/>
                    </a:cubicBezTo>
                    <a:cubicBezTo>
                      <a:pt x="751875" y="28918"/>
                      <a:pt x="750067" y="30726"/>
                      <a:pt x="747356" y="30726"/>
                    </a:cubicBezTo>
                    <a:cubicBezTo>
                      <a:pt x="744645" y="30726"/>
                      <a:pt x="742838" y="28918"/>
                      <a:pt x="742838" y="26207"/>
                    </a:cubicBezTo>
                    <a:cubicBezTo>
                      <a:pt x="741934" y="25303"/>
                      <a:pt x="741934" y="24400"/>
                      <a:pt x="742838" y="24400"/>
                    </a:cubicBezTo>
                    <a:lnTo>
                      <a:pt x="742838" y="24400"/>
                    </a:lnTo>
                    <a:close/>
                    <a:moveTo>
                      <a:pt x="760912" y="28918"/>
                    </a:moveTo>
                    <a:cubicBezTo>
                      <a:pt x="763623" y="29822"/>
                      <a:pt x="765430" y="29822"/>
                      <a:pt x="767237" y="30726"/>
                    </a:cubicBezTo>
                    <a:cubicBezTo>
                      <a:pt x="766334" y="31629"/>
                      <a:pt x="765430" y="31629"/>
                      <a:pt x="764526" y="31629"/>
                    </a:cubicBezTo>
                    <a:cubicBezTo>
                      <a:pt x="763623" y="30726"/>
                      <a:pt x="761815" y="29822"/>
                      <a:pt x="760912" y="28918"/>
                    </a:cubicBezTo>
                    <a:lnTo>
                      <a:pt x="760912" y="28918"/>
                    </a:lnTo>
                    <a:close/>
                    <a:moveTo>
                      <a:pt x="772660" y="31629"/>
                    </a:moveTo>
                    <a:cubicBezTo>
                      <a:pt x="774467" y="32533"/>
                      <a:pt x="776274" y="32533"/>
                      <a:pt x="778082" y="33437"/>
                    </a:cubicBezTo>
                    <a:cubicBezTo>
                      <a:pt x="778985" y="34340"/>
                      <a:pt x="778985" y="35244"/>
                      <a:pt x="778985" y="36148"/>
                    </a:cubicBezTo>
                    <a:cubicBezTo>
                      <a:pt x="778985" y="38859"/>
                      <a:pt x="777178" y="40666"/>
                      <a:pt x="774467" y="40666"/>
                    </a:cubicBezTo>
                    <a:cubicBezTo>
                      <a:pt x="771756" y="40666"/>
                      <a:pt x="769948" y="38859"/>
                      <a:pt x="769948" y="36148"/>
                    </a:cubicBezTo>
                    <a:cubicBezTo>
                      <a:pt x="769948" y="34340"/>
                      <a:pt x="770852" y="32533"/>
                      <a:pt x="772660" y="31629"/>
                    </a:cubicBezTo>
                    <a:lnTo>
                      <a:pt x="772660" y="31629"/>
                    </a:lnTo>
                    <a:close/>
                    <a:moveTo>
                      <a:pt x="816941" y="67777"/>
                    </a:moveTo>
                    <a:cubicBezTo>
                      <a:pt x="818748" y="68681"/>
                      <a:pt x="820555" y="70488"/>
                      <a:pt x="822363" y="71392"/>
                    </a:cubicBezTo>
                    <a:cubicBezTo>
                      <a:pt x="822363" y="71392"/>
                      <a:pt x="821459" y="71392"/>
                      <a:pt x="821459" y="71392"/>
                    </a:cubicBezTo>
                    <a:cubicBezTo>
                      <a:pt x="819652" y="71392"/>
                      <a:pt x="816941" y="69585"/>
                      <a:pt x="816941" y="67777"/>
                    </a:cubicBezTo>
                    <a:lnTo>
                      <a:pt x="816941" y="67777"/>
                    </a:lnTo>
                    <a:close/>
                    <a:moveTo>
                      <a:pt x="826881" y="74103"/>
                    </a:moveTo>
                    <a:cubicBezTo>
                      <a:pt x="829592" y="75007"/>
                      <a:pt x="832303" y="75910"/>
                      <a:pt x="835918" y="77718"/>
                    </a:cubicBezTo>
                    <a:cubicBezTo>
                      <a:pt x="835014" y="79525"/>
                      <a:pt x="833207" y="81333"/>
                      <a:pt x="831400" y="81333"/>
                    </a:cubicBezTo>
                    <a:cubicBezTo>
                      <a:pt x="828689" y="81333"/>
                      <a:pt x="826881" y="79525"/>
                      <a:pt x="826881" y="76814"/>
                    </a:cubicBezTo>
                    <a:cubicBezTo>
                      <a:pt x="826881" y="75910"/>
                      <a:pt x="826881" y="75007"/>
                      <a:pt x="826881" y="74103"/>
                    </a:cubicBezTo>
                    <a:lnTo>
                      <a:pt x="826881" y="74103"/>
                    </a:lnTo>
                    <a:close/>
                    <a:moveTo>
                      <a:pt x="854896" y="84947"/>
                    </a:moveTo>
                    <a:cubicBezTo>
                      <a:pt x="857607" y="85851"/>
                      <a:pt x="860318" y="87658"/>
                      <a:pt x="863933" y="88562"/>
                    </a:cubicBezTo>
                    <a:cubicBezTo>
                      <a:pt x="863029" y="90370"/>
                      <a:pt x="861222" y="92177"/>
                      <a:pt x="859414" y="92177"/>
                    </a:cubicBezTo>
                    <a:cubicBezTo>
                      <a:pt x="856703" y="92177"/>
                      <a:pt x="854896" y="90370"/>
                      <a:pt x="854896" y="87658"/>
                    </a:cubicBezTo>
                    <a:cubicBezTo>
                      <a:pt x="854896" y="86755"/>
                      <a:pt x="854896" y="85851"/>
                      <a:pt x="854896" y="84947"/>
                    </a:cubicBezTo>
                    <a:lnTo>
                      <a:pt x="854896" y="84947"/>
                    </a:lnTo>
                    <a:close/>
                    <a:moveTo>
                      <a:pt x="882910" y="95792"/>
                    </a:moveTo>
                    <a:lnTo>
                      <a:pt x="891044" y="99406"/>
                    </a:lnTo>
                    <a:cubicBezTo>
                      <a:pt x="890140" y="100310"/>
                      <a:pt x="888333" y="101214"/>
                      <a:pt x="887429" y="101214"/>
                    </a:cubicBezTo>
                    <a:cubicBezTo>
                      <a:pt x="884718" y="101214"/>
                      <a:pt x="882910" y="99406"/>
                      <a:pt x="882910" y="95792"/>
                    </a:cubicBezTo>
                    <a:cubicBezTo>
                      <a:pt x="882910" y="96695"/>
                      <a:pt x="882910" y="95792"/>
                      <a:pt x="882910" y="95792"/>
                    </a:cubicBezTo>
                    <a:lnTo>
                      <a:pt x="882910" y="95792"/>
                    </a:lnTo>
                    <a:close/>
                    <a:moveTo>
                      <a:pt x="910925" y="107540"/>
                    </a:moveTo>
                    <a:lnTo>
                      <a:pt x="919058" y="111155"/>
                    </a:lnTo>
                    <a:cubicBezTo>
                      <a:pt x="918154" y="112058"/>
                      <a:pt x="917251" y="112962"/>
                      <a:pt x="915443" y="112962"/>
                    </a:cubicBezTo>
                    <a:cubicBezTo>
                      <a:pt x="912732" y="112058"/>
                      <a:pt x="910925" y="110251"/>
                      <a:pt x="910925" y="107540"/>
                    </a:cubicBezTo>
                    <a:cubicBezTo>
                      <a:pt x="910925" y="107540"/>
                      <a:pt x="910925" y="107540"/>
                      <a:pt x="910925" y="107540"/>
                    </a:cubicBezTo>
                    <a:lnTo>
                      <a:pt x="910925" y="107540"/>
                    </a:lnTo>
                    <a:close/>
                    <a:moveTo>
                      <a:pt x="924480" y="112058"/>
                    </a:moveTo>
                    <a:lnTo>
                      <a:pt x="929903" y="113866"/>
                    </a:lnTo>
                    <a:cubicBezTo>
                      <a:pt x="930806" y="114769"/>
                      <a:pt x="930806" y="115673"/>
                      <a:pt x="930806" y="116577"/>
                    </a:cubicBezTo>
                    <a:cubicBezTo>
                      <a:pt x="930806" y="119288"/>
                      <a:pt x="928999" y="121095"/>
                      <a:pt x="926288" y="121095"/>
                    </a:cubicBezTo>
                    <a:cubicBezTo>
                      <a:pt x="923577" y="121095"/>
                      <a:pt x="921769" y="119288"/>
                      <a:pt x="921769" y="116577"/>
                    </a:cubicBezTo>
                    <a:cubicBezTo>
                      <a:pt x="920866" y="114769"/>
                      <a:pt x="921769" y="112962"/>
                      <a:pt x="924480" y="112058"/>
                    </a:cubicBezTo>
                    <a:lnTo>
                      <a:pt x="924480" y="112058"/>
                    </a:lnTo>
                    <a:close/>
                    <a:moveTo>
                      <a:pt x="939843" y="118384"/>
                    </a:moveTo>
                    <a:lnTo>
                      <a:pt x="946169" y="121095"/>
                    </a:lnTo>
                    <a:cubicBezTo>
                      <a:pt x="945265" y="121095"/>
                      <a:pt x="945265" y="121095"/>
                      <a:pt x="944362" y="121095"/>
                    </a:cubicBezTo>
                    <a:cubicBezTo>
                      <a:pt x="941651" y="121999"/>
                      <a:pt x="940747" y="120191"/>
                      <a:pt x="939843" y="118384"/>
                    </a:cubicBezTo>
                    <a:lnTo>
                      <a:pt x="939843" y="118384"/>
                    </a:lnTo>
                    <a:close/>
                    <a:moveTo>
                      <a:pt x="951591" y="123806"/>
                    </a:moveTo>
                    <a:lnTo>
                      <a:pt x="957917" y="126517"/>
                    </a:lnTo>
                    <a:lnTo>
                      <a:pt x="957917" y="126517"/>
                    </a:lnTo>
                    <a:cubicBezTo>
                      <a:pt x="957917" y="127421"/>
                      <a:pt x="957917" y="127421"/>
                      <a:pt x="957917" y="128325"/>
                    </a:cubicBezTo>
                    <a:cubicBezTo>
                      <a:pt x="957917" y="131036"/>
                      <a:pt x="956110" y="132843"/>
                      <a:pt x="953399" y="132843"/>
                    </a:cubicBezTo>
                    <a:cubicBezTo>
                      <a:pt x="950688" y="132843"/>
                      <a:pt x="948880" y="131036"/>
                      <a:pt x="948880" y="128325"/>
                    </a:cubicBezTo>
                    <a:cubicBezTo>
                      <a:pt x="948880" y="125614"/>
                      <a:pt x="949784" y="123806"/>
                      <a:pt x="951591" y="123806"/>
                    </a:cubicBezTo>
                    <a:lnTo>
                      <a:pt x="951591" y="123806"/>
                    </a:lnTo>
                    <a:close/>
                    <a:moveTo>
                      <a:pt x="967858" y="130132"/>
                    </a:moveTo>
                    <a:cubicBezTo>
                      <a:pt x="968761" y="131036"/>
                      <a:pt x="968761" y="131036"/>
                      <a:pt x="969665" y="131940"/>
                    </a:cubicBezTo>
                    <a:cubicBezTo>
                      <a:pt x="968761" y="131036"/>
                      <a:pt x="968761" y="131036"/>
                      <a:pt x="967858" y="130132"/>
                    </a:cubicBezTo>
                    <a:lnTo>
                      <a:pt x="967858" y="130132"/>
                    </a:lnTo>
                    <a:close/>
                    <a:moveTo>
                      <a:pt x="975087" y="144591"/>
                    </a:moveTo>
                    <a:cubicBezTo>
                      <a:pt x="975991" y="146399"/>
                      <a:pt x="975991" y="148206"/>
                      <a:pt x="976895" y="150013"/>
                    </a:cubicBezTo>
                    <a:cubicBezTo>
                      <a:pt x="975991" y="151821"/>
                      <a:pt x="974184" y="152725"/>
                      <a:pt x="972376" y="152725"/>
                    </a:cubicBezTo>
                    <a:cubicBezTo>
                      <a:pt x="969665" y="152725"/>
                      <a:pt x="967858" y="150917"/>
                      <a:pt x="967858" y="148206"/>
                    </a:cubicBezTo>
                    <a:cubicBezTo>
                      <a:pt x="967858" y="145495"/>
                      <a:pt x="969665" y="143688"/>
                      <a:pt x="972376" y="143688"/>
                    </a:cubicBezTo>
                    <a:cubicBezTo>
                      <a:pt x="973280" y="143688"/>
                      <a:pt x="974184" y="143688"/>
                      <a:pt x="975087" y="144591"/>
                    </a:cubicBezTo>
                    <a:lnTo>
                      <a:pt x="975087" y="144591"/>
                    </a:lnTo>
                    <a:close/>
                    <a:moveTo>
                      <a:pt x="977798" y="155436"/>
                    </a:moveTo>
                    <a:cubicBezTo>
                      <a:pt x="978702" y="157243"/>
                      <a:pt x="978702" y="159954"/>
                      <a:pt x="979606" y="161761"/>
                    </a:cubicBezTo>
                    <a:cubicBezTo>
                      <a:pt x="977798" y="160858"/>
                      <a:pt x="976895" y="159050"/>
                      <a:pt x="976895" y="157243"/>
                    </a:cubicBezTo>
                    <a:cubicBezTo>
                      <a:pt x="976895" y="156339"/>
                      <a:pt x="976895" y="155436"/>
                      <a:pt x="977798" y="155436"/>
                    </a:cubicBezTo>
                    <a:lnTo>
                      <a:pt x="977798" y="155436"/>
                    </a:lnTo>
                    <a:close/>
                    <a:moveTo>
                      <a:pt x="978702" y="174413"/>
                    </a:moveTo>
                    <a:cubicBezTo>
                      <a:pt x="978702" y="176221"/>
                      <a:pt x="977798" y="178932"/>
                      <a:pt x="977798" y="180739"/>
                    </a:cubicBezTo>
                    <a:cubicBezTo>
                      <a:pt x="977798" y="179835"/>
                      <a:pt x="976895" y="178932"/>
                      <a:pt x="976895" y="178028"/>
                    </a:cubicBezTo>
                    <a:cubicBezTo>
                      <a:pt x="976895" y="176221"/>
                      <a:pt x="977798" y="175317"/>
                      <a:pt x="978702" y="174413"/>
                    </a:cubicBezTo>
                    <a:lnTo>
                      <a:pt x="978702" y="174413"/>
                    </a:lnTo>
                    <a:close/>
                    <a:moveTo>
                      <a:pt x="977798" y="180739"/>
                    </a:moveTo>
                    <a:cubicBezTo>
                      <a:pt x="979606" y="180739"/>
                      <a:pt x="981413" y="181643"/>
                      <a:pt x="982317" y="182546"/>
                    </a:cubicBezTo>
                    <a:cubicBezTo>
                      <a:pt x="982317" y="182546"/>
                      <a:pt x="981413" y="182546"/>
                      <a:pt x="981413" y="182546"/>
                    </a:cubicBezTo>
                    <a:cubicBezTo>
                      <a:pt x="979606" y="182546"/>
                      <a:pt x="978702" y="181643"/>
                      <a:pt x="977798" y="180739"/>
                    </a:cubicBezTo>
                    <a:lnTo>
                      <a:pt x="977798" y="180739"/>
                    </a:lnTo>
                    <a:close/>
                    <a:moveTo>
                      <a:pt x="986835" y="186161"/>
                    </a:moveTo>
                    <a:cubicBezTo>
                      <a:pt x="988643" y="187969"/>
                      <a:pt x="990450" y="190680"/>
                      <a:pt x="991354" y="193391"/>
                    </a:cubicBezTo>
                    <a:cubicBezTo>
                      <a:pt x="991354" y="193391"/>
                      <a:pt x="991354" y="193391"/>
                      <a:pt x="991354" y="194294"/>
                    </a:cubicBezTo>
                    <a:cubicBezTo>
                      <a:pt x="991354" y="194294"/>
                      <a:pt x="991354" y="194294"/>
                      <a:pt x="990450" y="194294"/>
                    </a:cubicBezTo>
                    <a:cubicBezTo>
                      <a:pt x="987739" y="194294"/>
                      <a:pt x="985932" y="192487"/>
                      <a:pt x="985932" y="189776"/>
                    </a:cubicBezTo>
                    <a:cubicBezTo>
                      <a:pt x="985932" y="187969"/>
                      <a:pt x="986835" y="187065"/>
                      <a:pt x="986835" y="186161"/>
                    </a:cubicBezTo>
                    <a:lnTo>
                      <a:pt x="986835" y="186161"/>
                    </a:lnTo>
                    <a:close/>
                    <a:moveTo>
                      <a:pt x="991354" y="204235"/>
                    </a:moveTo>
                    <a:cubicBezTo>
                      <a:pt x="991354" y="205139"/>
                      <a:pt x="991354" y="206946"/>
                      <a:pt x="991354" y="207850"/>
                    </a:cubicBezTo>
                    <a:cubicBezTo>
                      <a:pt x="992257" y="209657"/>
                      <a:pt x="992257" y="210561"/>
                      <a:pt x="993161" y="212368"/>
                    </a:cubicBezTo>
                    <a:cubicBezTo>
                      <a:pt x="992257" y="213272"/>
                      <a:pt x="991354" y="213272"/>
                      <a:pt x="990450" y="213272"/>
                    </a:cubicBezTo>
                    <a:cubicBezTo>
                      <a:pt x="987739" y="213272"/>
                      <a:pt x="985932" y="211465"/>
                      <a:pt x="985932" y="208754"/>
                    </a:cubicBezTo>
                    <a:cubicBezTo>
                      <a:pt x="985932" y="206043"/>
                      <a:pt x="988643" y="204235"/>
                      <a:pt x="991354" y="204235"/>
                    </a:cubicBezTo>
                    <a:cubicBezTo>
                      <a:pt x="991354" y="204235"/>
                      <a:pt x="991354" y="204235"/>
                      <a:pt x="991354" y="204235"/>
                    </a:cubicBezTo>
                    <a:lnTo>
                      <a:pt x="991354" y="204235"/>
                    </a:lnTo>
                    <a:close/>
                    <a:moveTo>
                      <a:pt x="995872" y="219598"/>
                    </a:moveTo>
                    <a:lnTo>
                      <a:pt x="996776" y="221405"/>
                    </a:lnTo>
                    <a:cubicBezTo>
                      <a:pt x="995872" y="220502"/>
                      <a:pt x="995872" y="219598"/>
                      <a:pt x="995872" y="219598"/>
                    </a:cubicBezTo>
                    <a:lnTo>
                      <a:pt x="995872" y="219598"/>
                    </a:lnTo>
                    <a:close/>
                    <a:moveTo>
                      <a:pt x="1001294" y="234057"/>
                    </a:moveTo>
                    <a:cubicBezTo>
                      <a:pt x="1002198" y="236768"/>
                      <a:pt x="1003102" y="238576"/>
                      <a:pt x="1004005" y="241287"/>
                    </a:cubicBezTo>
                    <a:cubicBezTo>
                      <a:pt x="1003102" y="243094"/>
                      <a:pt x="1001294" y="243998"/>
                      <a:pt x="999487" y="243998"/>
                    </a:cubicBezTo>
                    <a:cubicBezTo>
                      <a:pt x="996776" y="243998"/>
                      <a:pt x="994969" y="242190"/>
                      <a:pt x="994969" y="239479"/>
                    </a:cubicBezTo>
                    <a:cubicBezTo>
                      <a:pt x="994969" y="236768"/>
                      <a:pt x="996776" y="234961"/>
                      <a:pt x="999487" y="234961"/>
                    </a:cubicBezTo>
                    <a:cubicBezTo>
                      <a:pt x="1000391" y="234057"/>
                      <a:pt x="1001294" y="234057"/>
                      <a:pt x="1001294" y="234057"/>
                    </a:cubicBezTo>
                    <a:lnTo>
                      <a:pt x="1001294" y="234057"/>
                    </a:lnTo>
                    <a:close/>
                    <a:moveTo>
                      <a:pt x="1006717" y="245805"/>
                    </a:moveTo>
                    <a:cubicBezTo>
                      <a:pt x="1007620" y="248516"/>
                      <a:pt x="1009428" y="251227"/>
                      <a:pt x="1010331" y="253938"/>
                    </a:cubicBezTo>
                    <a:cubicBezTo>
                      <a:pt x="1010331" y="253938"/>
                      <a:pt x="1010331" y="253938"/>
                      <a:pt x="1009428" y="253938"/>
                    </a:cubicBezTo>
                    <a:cubicBezTo>
                      <a:pt x="1006717" y="253938"/>
                      <a:pt x="1004909" y="252131"/>
                      <a:pt x="1004909" y="249420"/>
                    </a:cubicBezTo>
                    <a:cubicBezTo>
                      <a:pt x="1004909" y="248516"/>
                      <a:pt x="1005813" y="246709"/>
                      <a:pt x="1006717" y="245805"/>
                    </a:cubicBezTo>
                    <a:lnTo>
                      <a:pt x="1006717" y="245805"/>
                    </a:lnTo>
                    <a:close/>
                    <a:moveTo>
                      <a:pt x="967858" y="299123"/>
                    </a:moveTo>
                    <a:lnTo>
                      <a:pt x="958821" y="299123"/>
                    </a:lnTo>
                    <a:cubicBezTo>
                      <a:pt x="958821" y="296412"/>
                      <a:pt x="960628" y="294605"/>
                      <a:pt x="963339" y="294605"/>
                    </a:cubicBezTo>
                    <a:cubicBezTo>
                      <a:pt x="965147" y="294605"/>
                      <a:pt x="967858" y="297316"/>
                      <a:pt x="967858" y="299123"/>
                    </a:cubicBezTo>
                    <a:lnTo>
                      <a:pt x="967858" y="299123"/>
                    </a:lnTo>
                    <a:close/>
                    <a:moveTo>
                      <a:pt x="948880" y="299123"/>
                    </a:moveTo>
                    <a:lnTo>
                      <a:pt x="939843" y="299123"/>
                    </a:lnTo>
                    <a:cubicBezTo>
                      <a:pt x="939843" y="296412"/>
                      <a:pt x="941651" y="294605"/>
                      <a:pt x="944362" y="294605"/>
                    </a:cubicBezTo>
                    <a:cubicBezTo>
                      <a:pt x="946169" y="294605"/>
                      <a:pt x="948880" y="296412"/>
                      <a:pt x="948880" y="299123"/>
                    </a:cubicBezTo>
                    <a:lnTo>
                      <a:pt x="948880" y="299123"/>
                    </a:lnTo>
                    <a:close/>
                    <a:moveTo>
                      <a:pt x="929903" y="299123"/>
                    </a:moveTo>
                    <a:lnTo>
                      <a:pt x="920866" y="299123"/>
                    </a:lnTo>
                    <a:cubicBezTo>
                      <a:pt x="920866" y="296412"/>
                      <a:pt x="922673" y="294605"/>
                      <a:pt x="925384" y="294605"/>
                    </a:cubicBezTo>
                    <a:cubicBezTo>
                      <a:pt x="928095" y="294605"/>
                      <a:pt x="929903" y="296412"/>
                      <a:pt x="929903" y="299123"/>
                    </a:cubicBezTo>
                    <a:lnTo>
                      <a:pt x="929903" y="299123"/>
                    </a:lnTo>
                    <a:close/>
                    <a:moveTo>
                      <a:pt x="910925" y="299123"/>
                    </a:moveTo>
                    <a:lnTo>
                      <a:pt x="901888" y="299123"/>
                    </a:lnTo>
                    <a:cubicBezTo>
                      <a:pt x="901888" y="296412"/>
                      <a:pt x="903695" y="294605"/>
                      <a:pt x="906406" y="294605"/>
                    </a:cubicBezTo>
                    <a:cubicBezTo>
                      <a:pt x="909117" y="294605"/>
                      <a:pt x="910925" y="296412"/>
                      <a:pt x="910925" y="299123"/>
                    </a:cubicBezTo>
                    <a:lnTo>
                      <a:pt x="910925" y="299123"/>
                    </a:lnTo>
                    <a:close/>
                    <a:moveTo>
                      <a:pt x="891947" y="299123"/>
                    </a:moveTo>
                    <a:lnTo>
                      <a:pt x="882910" y="299123"/>
                    </a:lnTo>
                    <a:cubicBezTo>
                      <a:pt x="882910" y="296412"/>
                      <a:pt x="884718" y="294605"/>
                      <a:pt x="887429" y="294605"/>
                    </a:cubicBezTo>
                    <a:cubicBezTo>
                      <a:pt x="890140" y="294605"/>
                      <a:pt x="891947" y="296412"/>
                      <a:pt x="891947" y="299123"/>
                    </a:cubicBezTo>
                    <a:lnTo>
                      <a:pt x="891947" y="299123"/>
                    </a:lnTo>
                    <a:close/>
                    <a:moveTo>
                      <a:pt x="873873" y="299123"/>
                    </a:moveTo>
                    <a:lnTo>
                      <a:pt x="864836" y="299123"/>
                    </a:lnTo>
                    <a:cubicBezTo>
                      <a:pt x="864836" y="296412"/>
                      <a:pt x="866644" y="294605"/>
                      <a:pt x="869355" y="294605"/>
                    </a:cubicBezTo>
                    <a:cubicBezTo>
                      <a:pt x="871162" y="294605"/>
                      <a:pt x="872970" y="296412"/>
                      <a:pt x="873873" y="299123"/>
                    </a:cubicBezTo>
                    <a:lnTo>
                      <a:pt x="873873" y="299123"/>
                    </a:lnTo>
                    <a:close/>
                    <a:moveTo>
                      <a:pt x="854896" y="299123"/>
                    </a:moveTo>
                    <a:lnTo>
                      <a:pt x="845859" y="299123"/>
                    </a:lnTo>
                    <a:cubicBezTo>
                      <a:pt x="845859" y="296412"/>
                      <a:pt x="847666" y="294605"/>
                      <a:pt x="850377" y="294605"/>
                    </a:cubicBezTo>
                    <a:cubicBezTo>
                      <a:pt x="852185" y="294605"/>
                      <a:pt x="854896" y="296412"/>
                      <a:pt x="854896" y="299123"/>
                    </a:cubicBezTo>
                    <a:lnTo>
                      <a:pt x="854896" y="299123"/>
                    </a:lnTo>
                    <a:close/>
                    <a:moveTo>
                      <a:pt x="835918" y="299123"/>
                    </a:moveTo>
                    <a:lnTo>
                      <a:pt x="826881" y="299123"/>
                    </a:lnTo>
                    <a:cubicBezTo>
                      <a:pt x="826881" y="296412"/>
                      <a:pt x="829592" y="294605"/>
                      <a:pt x="831400" y="294605"/>
                    </a:cubicBezTo>
                    <a:cubicBezTo>
                      <a:pt x="833207" y="294605"/>
                      <a:pt x="835918" y="296412"/>
                      <a:pt x="835918" y="299123"/>
                    </a:cubicBezTo>
                    <a:lnTo>
                      <a:pt x="835918" y="299123"/>
                    </a:lnTo>
                    <a:close/>
                    <a:moveTo>
                      <a:pt x="816941" y="299123"/>
                    </a:moveTo>
                    <a:lnTo>
                      <a:pt x="807904" y="299123"/>
                    </a:lnTo>
                    <a:cubicBezTo>
                      <a:pt x="807904" y="296412"/>
                      <a:pt x="810615" y="294605"/>
                      <a:pt x="812422" y="294605"/>
                    </a:cubicBezTo>
                    <a:cubicBezTo>
                      <a:pt x="815133" y="294605"/>
                      <a:pt x="816941" y="296412"/>
                      <a:pt x="816941" y="299123"/>
                    </a:cubicBezTo>
                    <a:lnTo>
                      <a:pt x="816941" y="299123"/>
                    </a:lnTo>
                    <a:close/>
                    <a:moveTo>
                      <a:pt x="797963" y="299123"/>
                    </a:moveTo>
                    <a:lnTo>
                      <a:pt x="788926" y="299123"/>
                    </a:lnTo>
                    <a:cubicBezTo>
                      <a:pt x="788926" y="296412"/>
                      <a:pt x="791637" y="294605"/>
                      <a:pt x="793445" y="294605"/>
                    </a:cubicBezTo>
                    <a:cubicBezTo>
                      <a:pt x="796156" y="294605"/>
                      <a:pt x="797963" y="296412"/>
                      <a:pt x="797963" y="299123"/>
                    </a:cubicBezTo>
                    <a:lnTo>
                      <a:pt x="797963" y="299123"/>
                    </a:lnTo>
                    <a:close/>
                    <a:moveTo>
                      <a:pt x="778985" y="299123"/>
                    </a:moveTo>
                    <a:lnTo>
                      <a:pt x="769948" y="299123"/>
                    </a:lnTo>
                    <a:cubicBezTo>
                      <a:pt x="769948" y="296412"/>
                      <a:pt x="771756" y="295508"/>
                      <a:pt x="774467" y="295508"/>
                    </a:cubicBezTo>
                    <a:cubicBezTo>
                      <a:pt x="777178" y="294605"/>
                      <a:pt x="778985" y="296412"/>
                      <a:pt x="778985" y="299123"/>
                    </a:cubicBezTo>
                    <a:lnTo>
                      <a:pt x="778985" y="299123"/>
                    </a:lnTo>
                    <a:close/>
                    <a:moveTo>
                      <a:pt x="760912" y="299123"/>
                    </a:moveTo>
                    <a:lnTo>
                      <a:pt x="751875" y="299123"/>
                    </a:lnTo>
                    <a:cubicBezTo>
                      <a:pt x="751875" y="297316"/>
                      <a:pt x="754586" y="295508"/>
                      <a:pt x="756393" y="295508"/>
                    </a:cubicBezTo>
                    <a:cubicBezTo>
                      <a:pt x="758200" y="294605"/>
                      <a:pt x="760008" y="296412"/>
                      <a:pt x="760912" y="299123"/>
                    </a:cubicBezTo>
                    <a:lnTo>
                      <a:pt x="760912" y="299123"/>
                    </a:lnTo>
                    <a:close/>
                    <a:moveTo>
                      <a:pt x="741934" y="299123"/>
                    </a:moveTo>
                    <a:lnTo>
                      <a:pt x="732897" y="299123"/>
                    </a:lnTo>
                    <a:cubicBezTo>
                      <a:pt x="732897" y="297316"/>
                      <a:pt x="735608" y="295508"/>
                      <a:pt x="737415" y="295508"/>
                    </a:cubicBezTo>
                    <a:cubicBezTo>
                      <a:pt x="739223" y="294605"/>
                      <a:pt x="741934" y="296412"/>
                      <a:pt x="741934" y="299123"/>
                    </a:cubicBezTo>
                    <a:lnTo>
                      <a:pt x="741934" y="299123"/>
                    </a:lnTo>
                    <a:close/>
                    <a:moveTo>
                      <a:pt x="722956" y="299123"/>
                    </a:moveTo>
                    <a:lnTo>
                      <a:pt x="713919" y="299123"/>
                    </a:lnTo>
                    <a:cubicBezTo>
                      <a:pt x="713919" y="297316"/>
                      <a:pt x="716630" y="295508"/>
                      <a:pt x="718438" y="295508"/>
                    </a:cubicBezTo>
                    <a:cubicBezTo>
                      <a:pt x="721149" y="294605"/>
                      <a:pt x="722956" y="296412"/>
                      <a:pt x="722956" y="299123"/>
                    </a:cubicBezTo>
                    <a:lnTo>
                      <a:pt x="722956" y="299123"/>
                    </a:lnTo>
                    <a:close/>
                    <a:moveTo>
                      <a:pt x="703979" y="299123"/>
                    </a:moveTo>
                    <a:lnTo>
                      <a:pt x="694942" y="299123"/>
                    </a:lnTo>
                    <a:cubicBezTo>
                      <a:pt x="694942" y="297316"/>
                      <a:pt x="697653" y="295508"/>
                      <a:pt x="699460" y="295508"/>
                    </a:cubicBezTo>
                    <a:cubicBezTo>
                      <a:pt x="702171" y="294605"/>
                      <a:pt x="703979" y="296412"/>
                      <a:pt x="703979" y="299123"/>
                    </a:cubicBezTo>
                    <a:lnTo>
                      <a:pt x="703979" y="299123"/>
                    </a:lnTo>
                    <a:close/>
                    <a:moveTo>
                      <a:pt x="685905" y="298219"/>
                    </a:moveTo>
                    <a:lnTo>
                      <a:pt x="676868" y="298219"/>
                    </a:lnTo>
                    <a:cubicBezTo>
                      <a:pt x="676868" y="296412"/>
                      <a:pt x="679579" y="294605"/>
                      <a:pt x="681386" y="294605"/>
                    </a:cubicBezTo>
                    <a:cubicBezTo>
                      <a:pt x="683194" y="294605"/>
                      <a:pt x="685001" y="296412"/>
                      <a:pt x="685905" y="298219"/>
                    </a:cubicBezTo>
                    <a:lnTo>
                      <a:pt x="685905" y="298219"/>
                    </a:lnTo>
                    <a:close/>
                    <a:moveTo>
                      <a:pt x="666927" y="298219"/>
                    </a:moveTo>
                    <a:lnTo>
                      <a:pt x="657890" y="298219"/>
                    </a:lnTo>
                    <a:cubicBezTo>
                      <a:pt x="658794" y="296412"/>
                      <a:pt x="660601" y="294605"/>
                      <a:pt x="662409" y="294605"/>
                    </a:cubicBezTo>
                    <a:cubicBezTo>
                      <a:pt x="664216" y="294605"/>
                      <a:pt x="666023" y="296412"/>
                      <a:pt x="666927" y="298219"/>
                    </a:cubicBezTo>
                    <a:lnTo>
                      <a:pt x="666927" y="298219"/>
                    </a:lnTo>
                    <a:close/>
                    <a:moveTo>
                      <a:pt x="647950" y="298219"/>
                    </a:moveTo>
                    <a:lnTo>
                      <a:pt x="638913" y="298219"/>
                    </a:lnTo>
                    <a:cubicBezTo>
                      <a:pt x="639816" y="296412"/>
                      <a:pt x="641624" y="294605"/>
                      <a:pt x="643431" y="294605"/>
                    </a:cubicBezTo>
                    <a:cubicBezTo>
                      <a:pt x="645238" y="294605"/>
                      <a:pt x="647046" y="296412"/>
                      <a:pt x="647950" y="298219"/>
                    </a:cubicBezTo>
                    <a:lnTo>
                      <a:pt x="647950" y="298219"/>
                    </a:lnTo>
                    <a:close/>
                    <a:moveTo>
                      <a:pt x="628972" y="298219"/>
                    </a:moveTo>
                    <a:lnTo>
                      <a:pt x="619935" y="298219"/>
                    </a:lnTo>
                    <a:cubicBezTo>
                      <a:pt x="620839" y="296412"/>
                      <a:pt x="622646" y="294605"/>
                      <a:pt x="624453" y="294605"/>
                    </a:cubicBezTo>
                    <a:cubicBezTo>
                      <a:pt x="627165" y="294605"/>
                      <a:pt x="628972" y="296412"/>
                      <a:pt x="628972" y="298219"/>
                    </a:cubicBezTo>
                    <a:lnTo>
                      <a:pt x="628972" y="298219"/>
                    </a:lnTo>
                    <a:close/>
                    <a:moveTo>
                      <a:pt x="609994" y="298219"/>
                    </a:moveTo>
                    <a:lnTo>
                      <a:pt x="600957" y="298219"/>
                    </a:lnTo>
                    <a:cubicBezTo>
                      <a:pt x="601861" y="296412"/>
                      <a:pt x="603669" y="294605"/>
                      <a:pt x="605476" y="294605"/>
                    </a:cubicBezTo>
                    <a:cubicBezTo>
                      <a:pt x="607283" y="294605"/>
                      <a:pt x="609994" y="296412"/>
                      <a:pt x="609994" y="298219"/>
                    </a:cubicBezTo>
                    <a:lnTo>
                      <a:pt x="609994" y="298219"/>
                    </a:lnTo>
                    <a:close/>
                    <a:moveTo>
                      <a:pt x="591920" y="298219"/>
                    </a:moveTo>
                    <a:lnTo>
                      <a:pt x="582883" y="298219"/>
                    </a:lnTo>
                    <a:cubicBezTo>
                      <a:pt x="583787" y="296412"/>
                      <a:pt x="585595" y="294605"/>
                      <a:pt x="587402" y="294605"/>
                    </a:cubicBezTo>
                    <a:cubicBezTo>
                      <a:pt x="589209" y="294605"/>
                      <a:pt x="591017" y="296412"/>
                      <a:pt x="591920" y="298219"/>
                    </a:cubicBezTo>
                    <a:lnTo>
                      <a:pt x="591920" y="298219"/>
                    </a:lnTo>
                    <a:close/>
                    <a:moveTo>
                      <a:pt x="572943" y="298219"/>
                    </a:moveTo>
                    <a:lnTo>
                      <a:pt x="563906" y="298219"/>
                    </a:lnTo>
                    <a:cubicBezTo>
                      <a:pt x="564810" y="296412"/>
                      <a:pt x="566617" y="294605"/>
                      <a:pt x="568424" y="294605"/>
                    </a:cubicBezTo>
                    <a:cubicBezTo>
                      <a:pt x="570232" y="294605"/>
                      <a:pt x="572039" y="296412"/>
                      <a:pt x="572943" y="298219"/>
                    </a:cubicBezTo>
                    <a:lnTo>
                      <a:pt x="572943" y="298219"/>
                    </a:lnTo>
                    <a:close/>
                    <a:moveTo>
                      <a:pt x="553965" y="298219"/>
                    </a:moveTo>
                    <a:lnTo>
                      <a:pt x="544928" y="298219"/>
                    </a:lnTo>
                    <a:cubicBezTo>
                      <a:pt x="545832" y="296412"/>
                      <a:pt x="547639" y="294605"/>
                      <a:pt x="549447" y="294605"/>
                    </a:cubicBezTo>
                    <a:cubicBezTo>
                      <a:pt x="551254" y="294605"/>
                      <a:pt x="553062" y="296412"/>
                      <a:pt x="553965" y="298219"/>
                    </a:cubicBezTo>
                    <a:lnTo>
                      <a:pt x="553965" y="298219"/>
                    </a:lnTo>
                    <a:close/>
                    <a:moveTo>
                      <a:pt x="534988" y="298219"/>
                    </a:moveTo>
                    <a:lnTo>
                      <a:pt x="525951" y="298219"/>
                    </a:lnTo>
                    <a:cubicBezTo>
                      <a:pt x="526854" y="296412"/>
                      <a:pt x="528662" y="294605"/>
                      <a:pt x="530469" y="294605"/>
                    </a:cubicBezTo>
                    <a:cubicBezTo>
                      <a:pt x="533180" y="294605"/>
                      <a:pt x="534988" y="296412"/>
                      <a:pt x="534988" y="298219"/>
                    </a:cubicBezTo>
                    <a:lnTo>
                      <a:pt x="534988" y="298219"/>
                    </a:lnTo>
                    <a:close/>
                    <a:moveTo>
                      <a:pt x="516010" y="298219"/>
                    </a:moveTo>
                    <a:lnTo>
                      <a:pt x="506973" y="298219"/>
                    </a:lnTo>
                    <a:cubicBezTo>
                      <a:pt x="507877" y="296412"/>
                      <a:pt x="509684" y="294605"/>
                      <a:pt x="511492" y="294605"/>
                    </a:cubicBezTo>
                    <a:cubicBezTo>
                      <a:pt x="514203" y="294605"/>
                      <a:pt x="516010" y="296412"/>
                      <a:pt x="516010" y="298219"/>
                    </a:cubicBezTo>
                    <a:lnTo>
                      <a:pt x="516010" y="298219"/>
                    </a:lnTo>
                    <a:close/>
                    <a:moveTo>
                      <a:pt x="497936" y="298219"/>
                    </a:moveTo>
                    <a:lnTo>
                      <a:pt x="488899" y="298219"/>
                    </a:lnTo>
                    <a:cubicBezTo>
                      <a:pt x="488899" y="296412"/>
                      <a:pt x="491610" y="294605"/>
                      <a:pt x="493418" y="294605"/>
                    </a:cubicBezTo>
                    <a:cubicBezTo>
                      <a:pt x="495225" y="294605"/>
                      <a:pt x="497032" y="296412"/>
                      <a:pt x="497936" y="298219"/>
                    </a:cubicBezTo>
                    <a:lnTo>
                      <a:pt x="497936" y="298219"/>
                    </a:lnTo>
                    <a:close/>
                    <a:moveTo>
                      <a:pt x="478959" y="299123"/>
                    </a:moveTo>
                    <a:lnTo>
                      <a:pt x="469922" y="299123"/>
                    </a:lnTo>
                    <a:cubicBezTo>
                      <a:pt x="469922" y="297316"/>
                      <a:pt x="472633" y="295508"/>
                      <a:pt x="474440" y="295508"/>
                    </a:cubicBezTo>
                    <a:cubicBezTo>
                      <a:pt x="476247" y="294605"/>
                      <a:pt x="478055" y="296412"/>
                      <a:pt x="478959" y="299123"/>
                    </a:cubicBezTo>
                    <a:lnTo>
                      <a:pt x="478959" y="299123"/>
                    </a:lnTo>
                    <a:close/>
                    <a:moveTo>
                      <a:pt x="459981" y="299123"/>
                    </a:moveTo>
                    <a:lnTo>
                      <a:pt x="450944" y="299123"/>
                    </a:lnTo>
                    <a:cubicBezTo>
                      <a:pt x="450944" y="296412"/>
                      <a:pt x="453655" y="295508"/>
                      <a:pt x="455462" y="295508"/>
                    </a:cubicBezTo>
                    <a:cubicBezTo>
                      <a:pt x="458174" y="294605"/>
                      <a:pt x="459981" y="296412"/>
                      <a:pt x="459981" y="299123"/>
                    </a:cubicBezTo>
                    <a:lnTo>
                      <a:pt x="459981" y="299123"/>
                    </a:lnTo>
                    <a:close/>
                    <a:moveTo>
                      <a:pt x="441003" y="299123"/>
                    </a:moveTo>
                    <a:lnTo>
                      <a:pt x="431966" y="299123"/>
                    </a:lnTo>
                    <a:cubicBezTo>
                      <a:pt x="431966" y="296412"/>
                      <a:pt x="433774" y="294605"/>
                      <a:pt x="436485" y="294605"/>
                    </a:cubicBezTo>
                    <a:cubicBezTo>
                      <a:pt x="439196" y="294605"/>
                      <a:pt x="441003" y="296412"/>
                      <a:pt x="441003" y="299123"/>
                    </a:cubicBezTo>
                    <a:lnTo>
                      <a:pt x="441003" y="299123"/>
                    </a:lnTo>
                    <a:close/>
                    <a:moveTo>
                      <a:pt x="422929" y="299123"/>
                    </a:moveTo>
                    <a:lnTo>
                      <a:pt x="413892" y="299123"/>
                    </a:lnTo>
                    <a:cubicBezTo>
                      <a:pt x="413892" y="296412"/>
                      <a:pt x="415700" y="294605"/>
                      <a:pt x="418411" y="294605"/>
                    </a:cubicBezTo>
                    <a:cubicBezTo>
                      <a:pt x="420218" y="294605"/>
                      <a:pt x="422026" y="296412"/>
                      <a:pt x="422929" y="299123"/>
                    </a:cubicBezTo>
                    <a:lnTo>
                      <a:pt x="422929" y="299123"/>
                    </a:lnTo>
                    <a:close/>
                    <a:moveTo>
                      <a:pt x="403952" y="299123"/>
                    </a:moveTo>
                    <a:lnTo>
                      <a:pt x="394915" y="299123"/>
                    </a:lnTo>
                    <a:cubicBezTo>
                      <a:pt x="394915" y="296412"/>
                      <a:pt x="396722" y="294605"/>
                      <a:pt x="399433" y="294605"/>
                    </a:cubicBezTo>
                    <a:cubicBezTo>
                      <a:pt x="401241" y="294605"/>
                      <a:pt x="403952" y="296412"/>
                      <a:pt x="403952" y="299123"/>
                    </a:cubicBezTo>
                    <a:lnTo>
                      <a:pt x="403952" y="299123"/>
                    </a:lnTo>
                    <a:close/>
                    <a:moveTo>
                      <a:pt x="384974" y="299123"/>
                    </a:moveTo>
                    <a:lnTo>
                      <a:pt x="375937" y="299123"/>
                    </a:lnTo>
                    <a:cubicBezTo>
                      <a:pt x="375937" y="296412"/>
                      <a:pt x="377745" y="294605"/>
                      <a:pt x="380456" y="294605"/>
                    </a:cubicBezTo>
                    <a:cubicBezTo>
                      <a:pt x="383167" y="294605"/>
                      <a:pt x="384974" y="296412"/>
                      <a:pt x="384974" y="299123"/>
                    </a:cubicBezTo>
                    <a:lnTo>
                      <a:pt x="384974" y="299123"/>
                    </a:lnTo>
                    <a:close/>
                    <a:moveTo>
                      <a:pt x="365997" y="299123"/>
                    </a:moveTo>
                    <a:lnTo>
                      <a:pt x="356960" y="299123"/>
                    </a:lnTo>
                    <a:cubicBezTo>
                      <a:pt x="356960" y="296412"/>
                      <a:pt x="358767" y="294605"/>
                      <a:pt x="361478" y="294605"/>
                    </a:cubicBezTo>
                    <a:cubicBezTo>
                      <a:pt x="364189" y="294605"/>
                      <a:pt x="365997" y="296412"/>
                      <a:pt x="365997" y="299123"/>
                    </a:cubicBezTo>
                    <a:lnTo>
                      <a:pt x="365997" y="299123"/>
                    </a:lnTo>
                    <a:close/>
                    <a:moveTo>
                      <a:pt x="347019" y="299123"/>
                    </a:moveTo>
                    <a:lnTo>
                      <a:pt x="337982" y="299123"/>
                    </a:lnTo>
                    <a:cubicBezTo>
                      <a:pt x="337982" y="296412"/>
                      <a:pt x="339789" y="294605"/>
                      <a:pt x="342501" y="294605"/>
                    </a:cubicBezTo>
                    <a:cubicBezTo>
                      <a:pt x="345212" y="294605"/>
                      <a:pt x="347019" y="297316"/>
                      <a:pt x="347019" y="299123"/>
                    </a:cubicBezTo>
                    <a:lnTo>
                      <a:pt x="347019" y="299123"/>
                    </a:lnTo>
                    <a:close/>
                    <a:moveTo>
                      <a:pt x="335271" y="294605"/>
                    </a:moveTo>
                    <a:lnTo>
                      <a:pt x="332560" y="285568"/>
                    </a:lnTo>
                    <a:cubicBezTo>
                      <a:pt x="332560" y="285568"/>
                      <a:pt x="333464" y="285568"/>
                      <a:pt x="334367" y="285568"/>
                    </a:cubicBezTo>
                    <a:cubicBezTo>
                      <a:pt x="337078" y="285568"/>
                      <a:pt x="338886" y="287375"/>
                      <a:pt x="338886" y="290086"/>
                    </a:cubicBezTo>
                    <a:cubicBezTo>
                      <a:pt x="337982" y="291894"/>
                      <a:pt x="337078" y="293701"/>
                      <a:pt x="335271" y="294605"/>
                    </a:cubicBezTo>
                    <a:lnTo>
                      <a:pt x="335271" y="294605"/>
                    </a:lnTo>
                    <a:close/>
                    <a:moveTo>
                      <a:pt x="323523" y="263879"/>
                    </a:moveTo>
                    <a:cubicBezTo>
                      <a:pt x="322619" y="262975"/>
                      <a:pt x="321716" y="262072"/>
                      <a:pt x="319908" y="262072"/>
                    </a:cubicBezTo>
                    <a:cubicBezTo>
                      <a:pt x="319004" y="261168"/>
                      <a:pt x="319004" y="260264"/>
                      <a:pt x="319004" y="259361"/>
                    </a:cubicBezTo>
                    <a:cubicBezTo>
                      <a:pt x="319004" y="256649"/>
                      <a:pt x="320812" y="254842"/>
                      <a:pt x="323523" y="254842"/>
                    </a:cubicBezTo>
                    <a:cubicBezTo>
                      <a:pt x="326234" y="254842"/>
                      <a:pt x="328041" y="256649"/>
                      <a:pt x="328041" y="259361"/>
                    </a:cubicBezTo>
                    <a:cubicBezTo>
                      <a:pt x="328945" y="261168"/>
                      <a:pt x="326234" y="263879"/>
                      <a:pt x="323523" y="263879"/>
                    </a:cubicBezTo>
                    <a:cubicBezTo>
                      <a:pt x="323523" y="263879"/>
                      <a:pt x="323523" y="263879"/>
                      <a:pt x="323523" y="263879"/>
                    </a:cubicBezTo>
                    <a:lnTo>
                      <a:pt x="323523" y="263879"/>
                    </a:lnTo>
                    <a:close/>
                    <a:moveTo>
                      <a:pt x="309968" y="260264"/>
                    </a:moveTo>
                    <a:cubicBezTo>
                      <a:pt x="308160" y="260264"/>
                      <a:pt x="306353" y="260264"/>
                      <a:pt x="304545" y="261168"/>
                    </a:cubicBezTo>
                    <a:cubicBezTo>
                      <a:pt x="303642" y="261168"/>
                      <a:pt x="301834" y="261168"/>
                      <a:pt x="300931" y="261168"/>
                    </a:cubicBezTo>
                    <a:cubicBezTo>
                      <a:pt x="300931" y="260264"/>
                      <a:pt x="300931" y="260264"/>
                      <a:pt x="300931" y="259361"/>
                    </a:cubicBezTo>
                    <a:cubicBezTo>
                      <a:pt x="300931" y="256649"/>
                      <a:pt x="302738" y="254842"/>
                      <a:pt x="305449" y="254842"/>
                    </a:cubicBezTo>
                    <a:cubicBezTo>
                      <a:pt x="308160" y="254842"/>
                      <a:pt x="309968" y="256649"/>
                      <a:pt x="309968" y="259361"/>
                    </a:cubicBezTo>
                    <a:cubicBezTo>
                      <a:pt x="309968" y="259361"/>
                      <a:pt x="309968" y="259361"/>
                      <a:pt x="309968" y="260264"/>
                    </a:cubicBezTo>
                    <a:lnTo>
                      <a:pt x="309968" y="260264"/>
                    </a:lnTo>
                    <a:close/>
                    <a:moveTo>
                      <a:pt x="276531" y="143688"/>
                    </a:moveTo>
                    <a:cubicBezTo>
                      <a:pt x="279242" y="143688"/>
                      <a:pt x="281049" y="145495"/>
                      <a:pt x="281049" y="148206"/>
                    </a:cubicBezTo>
                    <a:cubicBezTo>
                      <a:pt x="281049" y="150917"/>
                      <a:pt x="279242" y="152725"/>
                      <a:pt x="276531" y="152725"/>
                    </a:cubicBezTo>
                    <a:cubicBezTo>
                      <a:pt x="273820" y="152725"/>
                      <a:pt x="272012" y="150917"/>
                      <a:pt x="272012" y="148206"/>
                    </a:cubicBezTo>
                    <a:cubicBezTo>
                      <a:pt x="272012" y="145495"/>
                      <a:pt x="273820" y="143688"/>
                      <a:pt x="276531" y="143688"/>
                    </a:cubicBezTo>
                    <a:lnTo>
                      <a:pt x="276531" y="143688"/>
                    </a:lnTo>
                    <a:close/>
                    <a:moveTo>
                      <a:pt x="257553" y="143688"/>
                    </a:moveTo>
                    <a:cubicBezTo>
                      <a:pt x="260264" y="143688"/>
                      <a:pt x="262072" y="145495"/>
                      <a:pt x="262072" y="148206"/>
                    </a:cubicBezTo>
                    <a:cubicBezTo>
                      <a:pt x="262072" y="150917"/>
                      <a:pt x="260264" y="152725"/>
                      <a:pt x="257553" y="152725"/>
                    </a:cubicBezTo>
                    <a:cubicBezTo>
                      <a:pt x="254842" y="152725"/>
                      <a:pt x="253035" y="150917"/>
                      <a:pt x="253035" y="148206"/>
                    </a:cubicBezTo>
                    <a:cubicBezTo>
                      <a:pt x="253035" y="145495"/>
                      <a:pt x="254842" y="143688"/>
                      <a:pt x="257553" y="143688"/>
                    </a:cubicBezTo>
                    <a:lnTo>
                      <a:pt x="257553" y="143688"/>
                    </a:lnTo>
                    <a:close/>
                    <a:moveTo>
                      <a:pt x="238576" y="143688"/>
                    </a:moveTo>
                    <a:cubicBezTo>
                      <a:pt x="241287" y="143688"/>
                      <a:pt x="243094" y="145495"/>
                      <a:pt x="243094" y="148206"/>
                    </a:cubicBezTo>
                    <a:cubicBezTo>
                      <a:pt x="243094" y="150917"/>
                      <a:pt x="241287" y="152725"/>
                      <a:pt x="238576" y="152725"/>
                    </a:cubicBezTo>
                    <a:cubicBezTo>
                      <a:pt x="235864" y="152725"/>
                      <a:pt x="234057" y="150917"/>
                      <a:pt x="234057" y="148206"/>
                    </a:cubicBezTo>
                    <a:cubicBezTo>
                      <a:pt x="234057" y="145495"/>
                      <a:pt x="235864" y="143688"/>
                      <a:pt x="238576" y="143688"/>
                    </a:cubicBezTo>
                    <a:lnTo>
                      <a:pt x="238576" y="143688"/>
                    </a:lnTo>
                    <a:close/>
                    <a:moveTo>
                      <a:pt x="220502" y="143688"/>
                    </a:moveTo>
                    <a:cubicBezTo>
                      <a:pt x="223213" y="143688"/>
                      <a:pt x="225020" y="145495"/>
                      <a:pt x="225020" y="148206"/>
                    </a:cubicBezTo>
                    <a:cubicBezTo>
                      <a:pt x="225020" y="150917"/>
                      <a:pt x="223213" y="152725"/>
                      <a:pt x="220502" y="152725"/>
                    </a:cubicBezTo>
                    <a:cubicBezTo>
                      <a:pt x="217791" y="152725"/>
                      <a:pt x="215983" y="150917"/>
                      <a:pt x="215983" y="148206"/>
                    </a:cubicBezTo>
                    <a:cubicBezTo>
                      <a:pt x="215983" y="145495"/>
                      <a:pt x="217791" y="143688"/>
                      <a:pt x="220502" y="143688"/>
                    </a:cubicBezTo>
                    <a:lnTo>
                      <a:pt x="220502" y="143688"/>
                    </a:lnTo>
                    <a:close/>
                    <a:moveTo>
                      <a:pt x="201524" y="143688"/>
                    </a:moveTo>
                    <a:cubicBezTo>
                      <a:pt x="204235" y="143688"/>
                      <a:pt x="206043" y="145495"/>
                      <a:pt x="206043" y="148206"/>
                    </a:cubicBezTo>
                    <a:cubicBezTo>
                      <a:pt x="206043" y="150917"/>
                      <a:pt x="204235" y="152725"/>
                      <a:pt x="201524" y="152725"/>
                    </a:cubicBezTo>
                    <a:cubicBezTo>
                      <a:pt x="198813" y="152725"/>
                      <a:pt x="197006" y="150917"/>
                      <a:pt x="197006" y="148206"/>
                    </a:cubicBezTo>
                    <a:cubicBezTo>
                      <a:pt x="197006" y="145495"/>
                      <a:pt x="198813" y="143688"/>
                      <a:pt x="201524" y="143688"/>
                    </a:cubicBezTo>
                    <a:lnTo>
                      <a:pt x="201524" y="143688"/>
                    </a:lnTo>
                    <a:close/>
                    <a:moveTo>
                      <a:pt x="182546" y="143688"/>
                    </a:moveTo>
                    <a:cubicBezTo>
                      <a:pt x="185258" y="143688"/>
                      <a:pt x="187065" y="145495"/>
                      <a:pt x="187065" y="148206"/>
                    </a:cubicBezTo>
                    <a:cubicBezTo>
                      <a:pt x="187065" y="150917"/>
                      <a:pt x="185258" y="152725"/>
                      <a:pt x="182546" y="152725"/>
                    </a:cubicBezTo>
                    <a:cubicBezTo>
                      <a:pt x="179835" y="152725"/>
                      <a:pt x="178028" y="150917"/>
                      <a:pt x="178028" y="148206"/>
                    </a:cubicBezTo>
                    <a:cubicBezTo>
                      <a:pt x="178028" y="145495"/>
                      <a:pt x="179835" y="143688"/>
                      <a:pt x="182546" y="143688"/>
                    </a:cubicBezTo>
                    <a:lnTo>
                      <a:pt x="182546" y="143688"/>
                    </a:lnTo>
                    <a:close/>
                    <a:moveTo>
                      <a:pt x="163569" y="143688"/>
                    </a:moveTo>
                    <a:cubicBezTo>
                      <a:pt x="166280" y="143688"/>
                      <a:pt x="168087" y="145495"/>
                      <a:pt x="168087" y="148206"/>
                    </a:cubicBezTo>
                    <a:cubicBezTo>
                      <a:pt x="168087" y="150917"/>
                      <a:pt x="166280" y="152725"/>
                      <a:pt x="163569" y="152725"/>
                    </a:cubicBezTo>
                    <a:cubicBezTo>
                      <a:pt x="160858" y="152725"/>
                      <a:pt x="159050" y="150917"/>
                      <a:pt x="159050" y="148206"/>
                    </a:cubicBezTo>
                    <a:cubicBezTo>
                      <a:pt x="159050" y="145495"/>
                      <a:pt x="160858" y="143688"/>
                      <a:pt x="163569" y="143688"/>
                    </a:cubicBezTo>
                    <a:lnTo>
                      <a:pt x="163569" y="143688"/>
                    </a:lnTo>
                    <a:close/>
                    <a:moveTo>
                      <a:pt x="144591" y="143688"/>
                    </a:moveTo>
                    <a:cubicBezTo>
                      <a:pt x="147302" y="143688"/>
                      <a:pt x="149110" y="145495"/>
                      <a:pt x="149110" y="148206"/>
                    </a:cubicBezTo>
                    <a:cubicBezTo>
                      <a:pt x="149110" y="150917"/>
                      <a:pt x="147302" y="152725"/>
                      <a:pt x="144591" y="152725"/>
                    </a:cubicBezTo>
                    <a:cubicBezTo>
                      <a:pt x="141880" y="152725"/>
                      <a:pt x="140073" y="150917"/>
                      <a:pt x="140073" y="148206"/>
                    </a:cubicBezTo>
                    <a:cubicBezTo>
                      <a:pt x="140073" y="145495"/>
                      <a:pt x="141880" y="143688"/>
                      <a:pt x="144591" y="143688"/>
                    </a:cubicBezTo>
                    <a:lnTo>
                      <a:pt x="144591" y="143688"/>
                    </a:lnTo>
                    <a:close/>
                    <a:moveTo>
                      <a:pt x="126517" y="143688"/>
                    </a:moveTo>
                    <a:cubicBezTo>
                      <a:pt x="129228" y="143688"/>
                      <a:pt x="131036" y="145495"/>
                      <a:pt x="131036" y="148206"/>
                    </a:cubicBezTo>
                    <a:cubicBezTo>
                      <a:pt x="131036" y="150917"/>
                      <a:pt x="129228" y="152725"/>
                      <a:pt x="126517" y="152725"/>
                    </a:cubicBezTo>
                    <a:cubicBezTo>
                      <a:pt x="123806" y="152725"/>
                      <a:pt x="121999" y="150917"/>
                      <a:pt x="121999" y="148206"/>
                    </a:cubicBezTo>
                    <a:cubicBezTo>
                      <a:pt x="121999" y="145495"/>
                      <a:pt x="123806" y="143688"/>
                      <a:pt x="126517" y="143688"/>
                    </a:cubicBezTo>
                    <a:lnTo>
                      <a:pt x="126517" y="143688"/>
                    </a:lnTo>
                    <a:close/>
                    <a:moveTo>
                      <a:pt x="107540" y="143688"/>
                    </a:moveTo>
                    <a:cubicBezTo>
                      <a:pt x="110251" y="143688"/>
                      <a:pt x="112058" y="145495"/>
                      <a:pt x="112058" y="148206"/>
                    </a:cubicBezTo>
                    <a:cubicBezTo>
                      <a:pt x="112058" y="150917"/>
                      <a:pt x="110251" y="152725"/>
                      <a:pt x="107540" y="152725"/>
                    </a:cubicBezTo>
                    <a:cubicBezTo>
                      <a:pt x="104829" y="152725"/>
                      <a:pt x="103021" y="150917"/>
                      <a:pt x="103021" y="148206"/>
                    </a:cubicBezTo>
                    <a:cubicBezTo>
                      <a:pt x="103021" y="145495"/>
                      <a:pt x="104829" y="143688"/>
                      <a:pt x="107540" y="143688"/>
                    </a:cubicBezTo>
                    <a:lnTo>
                      <a:pt x="107540" y="143688"/>
                    </a:lnTo>
                    <a:close/>
                    <a:moveTo>
                      <a:pt x="88562" y="143688"/>
                    </a:moveTo>
                    <a:cubicBezTo>
                      <a:pt x="91273" y="143688"/>
                      <a:pt x="93081" y="145495"/>
                      <a:pt x="93081" y="148206"/>
                    </a:cubicBezTo>
                    <a:cubicBezTo>
                      <a:pt x="93081" y="150917"/>
                      <a:pt x="91273" y="152725"/>
                      <a:pt x="88562" y="152725"/>
                    </a:cubicBezTo>
                    <a:cubicBezTo>
                      <a:pt x="85851" y="152725"/>
                      <a:pt x="84044" y="150917"/>
                      <a:pt x="84044" y="148206"/>
                    </a:cubicBezTo>
                    <a:cubicBezTo>
                      <a:pt x="84044" y="145495"/>
                      <a:pt x="85851" y="143688"/>
                      <a:pt x="88562" y="143688"/>
                    </a:cubicBezTo>
                    <a:lnTo>
                      <a:pt x="88562" y="143688"/>
                    </a:lnTo>
                    <a:close/>
                    <a:moveTo>
                      <a:pt x="69585" y="143688"/>
                    </a:moveTo>
                    <a:cubicBezTo>
                      <a:pt x="72296" y="143688"/>
                      <a:pt x="74103" y="145495"/>
                      <a:pt x="74103" y="148206"/>
                    </a:cubicBezTo>
                    <a:cubicBezTo>
                      <a:pt x="74103" y="150917"/>
                      <a:pt x="72296" y="152725"/>
                      <a:pt x="69585" y="152725"/>
                    </a:cubicBezTo>
                    <a:cubicBezTo>
                      <a:pt x="66873" y="152725"/>
                      <a:pt x="65066" y="150917"/>
                      <a:pt x="65066" y="148206"/>
                    </a:cubicBezTo>
                    <a:cubicBezTo>
                      <a:pt x="65066" y="145495"/>
                      <a:pt x="66873" y="143688"/>
                      <a:pt x="69585" y="143688"/>
                    </a:cubicBezTo>
                    <a:lnTo>
                      <a:pt x="69585" y="143688"/>
                    </a:lnTo>
                    <a:close/>
                    <a:moveTo>
                      <a:pt x="50607" y="143688"/>
                    </a:moveTo>
                    <a:cubicBezTo>
                      <a:pt x="53318" y="143688"/>
                      <a:pt x="55125" y="145495"/>
                      <a:pt x="55125" y="148206"/>
                    </a:cubicBezTo>
                    <a:cubicBezTo>
                      <a:pt x="55125" y="150917"/>
                      <a:pt x="53318" y="152725"/>
                      <a:pt x="50607" y="152725"/>
                    </a:cubicBezTo>
                    <a:cubicBezTo>
                      <a:pt x="47896" y="152725"/>
                      <a:pt x="46088" y="150917"/>
                      <a:pt x="46088" y="148206"/>
                    </a:cubicBezTo>
                    <a:cubicBezTo>
                      <a:pt x="46088" y="145495"/>
                      <a:pt x="48800" y="143688"/>
                      <a:pt x="50607" y="143688"/>
                    </a:cubicBezTo>
                    <a:lnTo>
                      <a:pt x="50607" y="143688"/>
                    </a:lnTo>
                    <a:close/>
                    <a:moveTo>
                      <a:pt x="32533" y="143688"/>
                    </a:moveTo>
                    <a:cubicBezTo>
                      <a:pt x="35244" y="143688"/>
                      <a:pt x="37052" y="145495"/>
                      <a:pt x="37052" y="148206"/>
                    </a:cubicBezTo>
                    <a:cubicBezTo>
                      <a:pt x="37052" y="150917"/>
                      <a:pt x="35244" y="152725"/>
                      <a:pt x="32533" y="152725"/>
                    </a:cubicBezTo>
                    <a:cubicBezTo>
                      <a:pt x="29822" y="152725"/>
                      <a:pt x="28015" y="150917"/>
                      <a:pt x="28015" y="148206"/>
                    </a:cubicBezTo>
                    <a:cubicBezTo>
                      <a:pt x="28015" y="145495"/>
                      <a:pt x="29822" y="143688"/>
                      <a:pt x="32533" y="143688"/>
                    </a:cubicBezTo>
                    <a:lnTo>
                      <a:pt x="32533" y="143688"/>
                    </a:lnTo>
                    <a:close/>
                    <a:moveTo>
                      <a:pt x="267494" y="132843"/>
                    </a:moveTo>
                    <a:cubicBezTo>
                      <a:pt x="270205" y="132843"/>
                      <a:pt x="272012" y="134651"/>
                      <a:pt x="272012" y="137362"/>
                    </a:cubicBezTo>
                    <a:cubicBezTo>
                      <a:pt x="272012" y="140073"/>
                      <a:pt x="270205" y="141880"/>
                      <a:pt x="267494" y="141880"/>
                    </a:cubicBezTo>
                    <a:cubicBezTo>
                      <a:pt x="264783" y="141880"/>
                      <a:pt x="262975" y="140073"/>
                      <a:pt x="262975" y="137362"/>
                    </a:cubicBezTo>
                    <a:cubicBezTo>
                      <a:pt x="262975" y="134651"/>
                      <a:pt x="264783" y="132843"/>
                      <a:pt x="267494" y="132843"/>
                    </a:cubicBezTo>
                    <a:lnTo>
                      <a:pt x="267494" y="132843"/>
                    </a:lnTo>
                    <a:close/>
                    <a:moveTo>
                      <a:pt x="248516" y="132843"/>
                    </a:moveTo>
                    <a:cubicBezTo>
                      <a:pt x="251227" y="132843"/>
                      <a:pt x="253035" y="134651"/>
                      <a:pt x="253035" y="137362"/>
                    </a:cubicBezTo>
                    <a:cubicBezTo>
                      <a:pt x="253035" y="140073"/>
                      <a:pt x="251227" y="141880"/>
                      <a:pt x="248516" y="141880"/>
                    </a:cubicBezTo>
                    <a:cubicBezTo>
                      <a:pt x="245805" y="141880"/>
                      <a:pt x="243998" y="140073"/>
                      <a:pt x="243998" y="137362"/>
                    </a:cubicBezTo>
                    <a:cubicBezTo>
                      <a:pt x="243998" y="134651"/>
                      <a:pt x="245805" y="132843"/>
                      <a:pt x="248516" y="132843"/>
                    </a:cubicBezTo>
                    <a:lnTo>
                      <a:pt x="248516" y="132843"/>
                    </a:lnTo>
                    <a:close/>
                    <a:moveTo>
                      <a:pt x="229539" y="132843"/>
                    </a:moveTo>
                    <a:cubicBezTo>
                      <a:pt x="232250" y="132843"/>
                      <a:pt x="234057" y="134651"/>
                      <a:pt x="234057" y="137362"/>
                    </a:cubicBezTo>
                    <a:cubicBezTo>
                      <a:pt x="234057" y="140073"/>
                      <a:pt x="232250" y="141880"/>
                      <a:pt x="229539" y="141880"/>
                    </a:cubicBezTo>
                    <a:cubicBezTo>
                      <a:pt x="226828" y="141880"/>
                      <a:pt x="225020" y="140073"/>
                      <a:pt x="225020" y="137362"/>
                    </a:cubicBezTo>
                    <a:cubicBezTo>
                      <a:pt x="225020" y="134651"/>
                      <a:pt x="226828" y="132843"/>
                      <a:pt x="229539" y="132843"/>
                    </a:cubicBezTo>
                    <a:lnTo>
                      <a:pt x="229539" y="132843"/>
                    </a:lnTo>
                    <a:close/>
                    <a:moveTo>
                      <a:pt x="210561" y="132843"/>
                    </a:moveTo>
                    <a:cubicBezTo>
                      <a:pt x="213272" y="132843"/>
                      <a:pt x="215080" y="134651"/>
                      <a:pt x="215080" y="137362"/>
                    </a:cubicBezTo>
                    <a:cubicBezTo>
                      <a:pt x="215080" y="140073"/>
                      <a:pt x="213272" y="141880"/>
                      <a:pt x="210561" y="141880"/>
                    </a:cubicBezTo>
                    <a:cubicBezTo>
                      <a:pt x="207850" y="141880"/>
                      <a:pt x="206043" y="140073"/>
                      <a:pt x="206043" y="137362"/>
                    </a:cubicBezTo>
                    <a:cubicBezTo>
                      <a:pt x="206043" y="134651"/>
                      <a:pt x="207850" y="132843"/>
                      <a:pt x="210561" y="132843"/>
                    </a:cubicBezTo>
                    <a:lnTo>
                      <a:pt x="210561" y="132843"/>
                    </a:lnTo>
                    <a:close/>
                    <a:moveTo>
                      <a:pt x="191583" y="132843"/>
                    </a:moveTo>
                    <a:cubicBezTo>
                      <a:pt x="194294" y="132843"/>
                      <a:pt x="196102" y="134651"/>
                      <a:pt x="196102" y="137362"/>
                    </a:cubicBezTo>
                    <a:cubicBezTo>
                      <a:pt x="196102" y="140073"/>
                      <a:pt x="194294" y="141880"/>
                      <a:pt x="191583" y="141880"/>
                    </a:cubicBezTo>
                    <a:cubicBezTo>
                      <a:pt x="188872" y="141880"/>
                      <a:pt x="187065" y="140073"/>
                      <a:pt x="187065" y="137362"/>
                    </a:cubicBezTo>
                    <a:cubicBezTo>
                      <a:pt x="187065" y="134651"/>
                      <a:pt x="189776" y="132843"/>
                      <a:pt x="191583" y="132843"/>
                    </a:cubicBezTo>
                    <a:lnTo>
                      <a:pt x="191583" y="132843"/>
                    </a:lnTo>
                    <a:close/>
                    <a:moveTo>
                      <a:pt x="173509" y="132843"/>
                    </a:moveTo>
                    <a:cubicBezTo>
                      <a:pt x="176221" y="132843"/>
                      <a:pt x="178028" y="134651"/>
                      <a:pt x="178028" y="137362"/>
                    </a:cubicBezTo>
                    <a:cubicBezTo>
                      <a:pt x="178028" y="140073"/>
                      <a:pt x="176221" y="141880"/>
                      <a:pt x="173509" y="141880"/>
                    </a:cubicBezTo>
                    <a:cubicBezTo>
                      <a:pt x="170798" y="141880"/>
                      <a:pt x="168991" y="140073"/>
                      <a:pt x="168991" y="137362"/>
                    </a:cubicBezTo>
                    <a:cubicBezTo>
                      <a:pt x="168991" y="134651"/>
                      <a:pt x="170798" y="132843"/>
                      <a:pt x="173509" y="132843"/>
                    </a:cubicBezTo>
                    <a:lnTo>
                      <a:pt x="173509" y="132843"/>
                    </a:lnTo>
                    <a:close/>
                    <a:moveTo>
                      <a:pt x="154532" y="132843"/>
                    </a:moveTo>
                    <a:cubicBezTo>
                      <a:pt x="157243" y="132843"/>
                      <a:pt x="159050" y="134651"/>
                      <a:pt x="159050" y="137362"/>
                    </a:cubicBezTo>
                    <a:cubicBezTo>
                      <a:pt x="159050" y="140073"/>
                      <a:pt x="157243" y="141880"/>
                      <a:pt x="154532" y="141880"/>
                    </a:cubicBezTo>
                    <a:cubicBezTo>
                      <a:pt x="151821" y="141880"/>
                      <a:pt x="150013" y="140073"/>
                      <a:pt x="150013" y="137362"/>
                    </a:cubicBezTo>
                    <a:cubicBezTo>
                      <a:pt x="150013" y="134651"/>
                      <a:pt x="151821" y="132843"/>
                      <a:pt x="154532" y="132843"/>
                    </a:cubicBezTo>
                    <a:lnTo>
                      <a:pt x="154532" y="132843"/>
                    </a:lnTo>
                    <a:close/>
                    <a:moveTo>
                      <a:pt x="135554" y="132843"/>
                    </a:moveTo>
                    <a:cubicBezTo>
                      <a:pt x="138265" y="132843"/>
                      <a:pt x="140073" y="134651"/>
                      <a:pt x="140073" y="137362"/>
                    </a:cubicBezTo>
                    <a:cubicBezTo>
                      <a:pt x="140073" y="140073"/>
                      <a:pt x="138265" y="141880"/>
                      <a:pt x="135554" y="141880"/>
                    </a:cubicBezTo>
                    <a:cubicBezTo>
                      <a:pt x="132843" y="141880"/>
                      <a:pt x="131036" y="140073"/>
                      <a:pt x="131036" y="137362"/>
                    </a:cubicBezTo>
                    <a:cubicBezTo>
                      <a:pt x="131036" y="134651"/>
                      <a:pt x="132843" y="132843"/>
                      <a:pt x="135554" y="132843"/>
                    </a:cubicBezTo>
                    <a:lnTo>
                      <a:pt x="135554" y="132843"/>
                    </a:lnTo>
                    <a:close/>
                    <a:moveTo>
                      <a:pt x="116577" y="132843"/>
                    </a:moveTo>
                    <a:cubicBezTo>
                      <a:pt x="119288" y="132843"/>
                      <a:pt x="121095" y="134651"/>
                      <a:pt x="121095" y="137362"/>
                    </a:cubicBezTo>
                    <a:cubicBezTo>
                      <a:pt x="121095" y="140073"/>
                      <a:pt x="119288" y="141880"/>
                      <a:pt x="116577" y="141880"/>
                    </a:cubicBezTo>
                    <a:cubicBezTo>
                      <a:pt x="113866" y="141880"/>
                      <a:pt x="112058" y="140073"/>
                      <a:pt x="112058" y="137362"/>
                    </a:cubicBezTo>
                    <a:cubicBezTo>
                      <a:pt x="112058" y="134651"/>
                      <a:pt x="113866" y="132843"/>
                      <a:pt x="116577" y="132843"/>
                    </a:cubicBezTo>
                    <a:lnTo>
                      <a:pt x="116577" y="132843"/>
                    </a:lnTo>
                    <a:close/>
                    <a:moveTo>
                      <a:pt x="97599" y="132843"/>
                    </a:moveTo>
                    <a:cubicBezTo>
                      <a:pt x="100310" y="132843"/>
                      <a:pt x="102118" y="134651"/>
                      <a:pt x="102118" y="137362"/>
                    </a:cubicBezTo>
                    <a:cubicBezTo>
                      <a:pt x="102118" y="140073"/>
                      <a:pt x="100310" y="141880"/>
                      <a:pt x="97599" y="141880"/>
                    </a:cubicBezTo>
                    <a:cubicBezTo>
                      <a:pt x="94888" y="141880"/>
                      <a:pt x="93081" y="140073"/>
                      <a:pt x="93081" y="137362"/>
                    </a:cubicBezTo>
                    <a:cubicBezTo>
                      <a:pt x="93081" y="134651"/>
                      <a:pt x="95792" y="132843"/>
                      <a:pt x="97599" y="132843"/>
                    </a:cubicBezTo>
                    <a:lnTo>
                      <a:pt x="97599" y="132843"/>
                    </a:lnTo>
                    <a:close/>
                    <a:moveTo>
                      <a:pt x="79525" y="132843"/>
                    </a:moveTo>
                    <a:cubicBezTo>
                      <a:pt x="82236" y="132843"/>
                      <a:pt x="84044" y="134651"/>
                      <a:pt x="84044" y="137362"/>
                    </a:cubicBezTo>
                    <a:cubicBezTo>
                      <a:pt x="84044" y="140073"/>
                      <a:pt x="82236" y="141880"/>
                      <a:pt x="79525" y="141880"/>
                    </a:cubicBezTo>
                    <a:cubicBezTo>
                      <a:pt x="76814" y="141880"/>
                      <a:pt x="75007" y="140073"/>
                      <a:pt x="75007" y="137362"/>
                    </a:cubicBezTo>
                    <a:cubicBezTo>
                      <a:pt x="75007" y="134651"/>
                      <a:pt x="76814" y="132843"/>
                      <a:pt x="79525" y="132843"/>
                    </a:cubicBezTo>
                    <a:lnTo>
                      <a:pt x="79525" y="132843"/>
                    </a:lnTo>
                    <a:close/>
                    <a:moveTo>
                      <a:pt x="60548" y="132843"/>
                    </a:moveTo>
                    <a:cubicBezTo>
                      <a:pt x="63259" y="132843"/>
                      <a:pt x="65066" y="134651"/>
                      <a:pt x="65066" y="137362"/>
                    </a:cubicBezTo>
                    <a:cubicBezTo>
                      <a:pt x="65066" y="140073"/>
                      <a:pt x="63259" y="141880"/>
                      <a:pt x="60548" y="141880"/>
                    </a:cubicBezTo>
                    <a:cubicBezTo>
                      <a:pt x="57836" y="141880"/>
                      <a:pt x="56029" y="140073"/>
                      <a:pt x="56029" y="137362"/>
                    </a:cubicBezTo>
                    <a:cubicBezTo>
                      <a:pt x="56029" y="134651"/>
                      <a:pt x="57836" y="132843"/>
                      <a:pt x="60548" y="132843"/>
                    </a:cubicBezTo>
                    <a:lnTo>
                      <a:pt x="60548" y="132843"/>
                    </a:lnTo>
                    <a:close/>
                    <a:moveTo>
                      <a:pt x="41570" y="132843"/>
                    </a:moveTo>
                    <a:cubicBezTo>
                      <a:pt x="44281" y="132843"/>
                      <a:pt x="46088" y="134651"/>
                      <a:pt x="46088" y="137362"/>
                    </a:cubicBezTo>
                    <a:cubicBezTo>
                      <a:pt x="46088" y="140073"/>
                      <a:pt x="44281" y="141880"/>
                      <a:pt x="41570" y="141880"/>
                    </a:cubicBezTo>
                    <a:cubicBezTo>
                      <a:pt x="38859" y="141880"/>
                      <a:pt x="37052" y="140073"/>
                      <a:pt x="37052" y="137362"/>
                    </a:cubicBezTo>
                    <a:cubicBezTo>
                      <a:pt x="37052" y="134651"/>
                      <a:pt x="38859" y="132843"/>
                      <a:pt x="41570" y="132843"/>
                    </a:cubicBezTo>
                    <a:lnTo>
                      <a:pt x="41570" y="132843"/>
                    </a:lnTo>
                    <a:close/>
                    <a:moveTo>
                      <a:pt x="276531" y="122903"/>
                    </a:moveTo>
                    <a:cubicBezTo>
                      <a:pt x="279242" y="122903"/>
                      <a:pt x="281049" y="124710"/>
                      <a:pt x="281049" y="127421"/>
                    </a:cubicBezTo>
                    <a:cubicBezTo>
                      <a:pt x="281049" y="130132"/>
                      <a:pt x="279242" y="131940"/>
                      <a:pt x="276531" y="131940"/>
                    </a:cubicBezTo>
                    <a:cubicBezTo>
                      <a:pt x="273820" y="131940"/>
                      <a:pt x="272012" y="130132"/>
                      <a:pt x="272012" y="127421"/>
                    </a:cubicBezTo>
                    <a:cubicBezTo>
                      <a:pt x="272012" y="125614"/>
                      <a:pt x="273820" y="122903"/>
                      <a:pt x="276531" y="122903"/>
                    </a:cubicBezTo>
                    <a:lnTo>
                      <a:pt x="276531" y="122903"/>
                    </a:lnTo>
                    <a:close/>
                    <a:moveTo>
                      <a:pt x="257553" y="122903"/>
                    </a:moveTo>
                    <a:cubicBezTo>
                      <a:pt x="260264" y="122903"/>
                      <a:pt x="262072" y="124710"/>
                      <a:pt x="262072" y="127421"/>
                    </a:cubicBezTo>
                    <a:cubicBezTo>
                      <a:pt x="262072" y="130132"/>
                      <a:pt x="260264" y="131940"/>
                      <a:pt x="257553" y="131940"/>
                    </a:cubicBezTo>
                    <a:cubicBezTo>
                      <a:pt x="254842" y="131940"/>
                      <a:pt x="253035" y="130132"/>
                      <a:pt x="253035" y="127421"/>
                    </a:cubicBezTo>
                    <a:cubicBezTo>
                      <a:pt x="253035" y="125614"/>
                      <a:pt x="254842" y="122903"/>
                      <a:pt x="257553" y="122903"/>
                    </a:cubicBezTo>
                    <a:lnTo>
                      <a:pt x="257553" y="122903"/>
                    </a:lnTo>
                    <a:close/>
                    <a:moveTo>
                      <a:pt x="238576" y="122903"/>
                    </a:moveTo>
                    <a:cubicBezTo>
                      <a:pt x="241287" y="122903"/>
                      <a:pt x="243094" y="124710"/>
                      <a:pt x="243094" y="127421"/>
                    </a:cubicBezTo>
                    <a:cubicBezTo>
                      <a:pt x="243094" y="130132"/>
                      <a:pt x="241287" y="131940"/>
                      <a:pt x="238576" y="131940"/>
                    </a:cubicBezTo>
                    <a:cubicBezTo>
                      <a:pt x="235864" y="131940"/>
                      <a:pt x="234057" y="130132"/>
                      <a:pt x="234057" y="127421"/>
                    </a:cubicBezTo>
                    <a:cubicBezTo>
                      <a:pt x="234057" y="125614"/>
                      <a:pt x="235864" y="122903"/>
                      <a:pt x="238576" y="122903"/>
                    </a:cubicBezTo>
                    <a:lnTo>
                      <a:pt x="238576" y="122903"/>
                    </a:lnTo>
                    <a:close/>
                    <a:moveTo>
                      <a:pt x="220502" y="122903"/>
                    </a:moveTo>
                    <a:cubicBezTo>
                      <a:pt x="223213" y="122903"/>
                      <a:pt x="225020" y="124710"/>
                      <a:pt x="225020" y="127421"/>
                    </a:cubicBezTo>
                    <a:cubicBezTo>
                      <a:pt x="225020" y="130132"/>
                      <a:pt x="223213" y="131940"/>
                      <a:pt x="220502" y="131940"/>
                    </a:cubicBezTo>
                    <a:cubicBezTo>
                      <a:pt x="217791" y="131940"/>
                      <a:pt x="215983" y="130132"/>
                      <a:pt x="215983" y="127421"/>
                    </a:cubicBezTo>
                    <a:cubicBezTo>
                      <a:pt x="215080" y="125614"/>
                      <a:pt x="217791" y="122903"/>
                      <a:pt x="220502" y="122903"/>
                    </a:cubicBezTo>
                    <a:lnTo>
                      <a:pt x="220502" y="122903"/>
                    </a:lnTo>
                    <a:close/>
                    <a:moveTo>
                      <a:pt x="201524" y="122903"/>
                    </a:moveTo>
                    <a:cubicBezTo>
                      <a:pt x="204235" y="122903"/>
                      <a:pt x="206043" y="124710"/>
                      <a:pt x="206043" y="127421"/>
                    </a:cubicBezTo>
                    <a:cubicBezTo>
                      <a:pt x="206043" y="130132"/>
                      <a:pt x="204235" y="131940"/>
                      <a:pt x="201524" y="131940"/>
                    </a:cubicBezTo>
                    <a:cubicBezTo>
                      <a:pt x="198813" y="131940"/>
                      <a:pt x="197006" y="130132"/>
                      <a:pt x="197006" y="127421"/>
                    </a:cubicBezTo>
                    <a:cubicBezTo>
                      <a:pt x="196102" y="125614"/>
                      <a:pt x="198813" y="122903"/>
                      <a:pt x="201524" y="122903"/>
                    </a:cubicBezTo>
                    <a:lnTo>
                      <a:pt x="201524" y="122903"/>
                    </a:lnTo>
                    <a:close/>
                    <a:moveTo>
                      <a:pt x="182546" y="122903"/>
                    </a:moveTo>
                    <a:cubicBezTo>
                      <a:pt x="185258" y="122903"/>
                      <a:pt x="187065" y="124710"/>
                      <a:pt x="187065" y="127421"/>
                    </a:cubicBezTo>
                    <a:cubicBezTo>
                      <a:pt x="187065" y="130132"/>
                      <a:pt x="185258" y="131940"/>
                      <a:pt x="182546" y="131940"/>
                    </a:cubicBezTo>
                    <a:cubicBezTo>
                      <a:pt x="179835" y="131940"/>
                      <a:pt x="178028" y="130132"/>
                      <a:pt x="178028" y="127421"/>
                    </a:cubicBezTo>
                    <a:cubicBezTo>
                      <a:pt x="178028" y="125614"/>
                      <a:pt x="179835" y="122903"/>
                      <a:pt x="182546" y="122903"/>
                    </a:cubicBezTo>
                    <a:lnTo>
                      <a:pt x="182546" y="122903"/>
                    </a:lnTo>
                    <a:close/>
                    <a:moveTo>
                      <a:pt x="163569" y="122903"/>
                    </a:moveTo>
                    <a:cubicBezTo>
                      <a:pt x="166280" y="122903"/>
                      <a:pt x="168087" y="124710"/>
                      <a:pt x="168087" y="127421"/>
                    </a:cubicBezTo>
                    <a:cubicBezTo>
                      <a:pt x="168087" y="130132"/>
                      <a:pt x="166280" y="131940"/>
                      <a:pt x="163569" y="131940"/>
                    </a:cubicBezTo>
                    <a:cubicBezTo>
                      <a:pt x="160858" y="131940"/>
                      <a:pt x="159050" y="130132"/>
                      <a:pt x="159050" y="127421"/>
                    </a:cubicBezTo>
                    <a:cubicBezTo>
                      <a:pt x="159050" y="125614"/>
                      <a:pt x="160858" y="122903"/>
                      <a:pt x="163569" y="122903"/>
                    </a:cubicBezTo>
                    <a:lnTo>
                      <a:pt x="163569" y="122903"/>
                    </a:lnTo>
                    <a:close/>
                    <a:moveTo>
                      <a:pt x="144591" y="122903"/>
                    </a:moveTo>
                    <a:cubicBezTo>
                      <a:pt x="147302" y="122903"/>
                      <a:pt x="149110" y="124710"/>
                      <a:pt x="149110" y="127421"/>
                    </a:cubicBezTo>
                    <a:cubicBezTo>
                      <a:pt x="149110" y="130132"/>
                      <a:pt x="147302" y="131940"/>
                      <a:pt x="144591" y="131940"/>
                    </a:cubicBezTo>
                    <a:cubicBezTo>
                      <a:pt x="141880" y="131940"/>
                      <a:pt x="140073" y="130132"/>
                      <a:pt x="140073" y="127421"/>
                    </a:cubicBezTo>
                    <a:cubicBezTo>
                      <a:pt x="140073" y="125614"/>
                      <a:pt x="141880" y="122903"/>
                      <a:pt x="144591" y="122903"/>
                    </a:cubicBezTo>
                    <a:lnTo>
                      <a:pt x="144591" y="122903"/>
                    </a:lnTo>
                    <a:close/>
                    <a:moveTo>
                      <a:pt x="126517" y="122903"/>
                    </a:moveTo>
                    <a:cubicBezTo>
                      <a:pt x="129228" y="122903"/>
                      <a:pt x="131036" y="124710"/>
                      <a:pt x="131036" y="127421"/>
                    </a:cubicBezTo>
                    <a:cubicBezTo>
                      <a:pt x="131036" y="130132"/>
                      <a:pt x="129228" y="131940"/>
                      <a:pt x="126517" y="131940"/>
                    </a:cubicBezTo>
                    <a:cubicBezTo>
                      <a:pt x="123806" y="131940"/>
                      <a:pt x="121999" y="130132"/>
                      <a:pt x="121999" y="127421"/>
                    </a:cubicBezTo>
                    <a:cubicBezTo>
                      <a:pt x="121095" y="125614"/>
                      <a:pt x="123806" y="122903"/>
                      <a:pt x="126517" y="122903"/>
                    </a:cubicBezTo>
                    <a:lnTo>
                      <a:pt x="126517" y="122903"/>
                    </a:lnTo>
                    <a:close/>
                    <a:moveTo>
                      <a:pt x="107540" y="122903"/>
                    </a:moveTo>
                    <a:cubicBezTo>
                      <a:pt x="110251" y="122903"/>
                      <a:pt x="112058" y="124710"/>
                      <a:pt x="112058" y="127421"/>
                    </a:cubicBezTo>
                    <a:cubicBezTo>
                      <a:pt x="112058" y="130132"/>
                      <a:pt x="110251" y="131940"/>
                      <a:pt x="107540" y="131940"/>
                    </a:cubicBezTo>
                    <a:cubicBezTo>
                      <a:pt x="104829" y="131940"/>
                      <a:pt x="103021" y="130132"/>
                      <a:pt x="103021" y="127421"/>
                    </a:cubicBezTo>
                    <a:cubicBezTo>
                      <a:pt x="103021" y="125614"/>
                      <a:pt x="104829" y="122903"/>
                      <a:pt x="107540" y="122903"/>
                    </a:cubicBezTo>
                    <a:lnTo>
                      <a:pt x="107540" y="122903"/>
                    </a:lnTo>
                    <a:close/>
                    <a:moveTo>
                      <a:pt x="88562" y="122903"/>
                    </a:moveTo>
                    <a:cubicBezTo>
                      <a:pt x="91273" y="122903"/>
                      <a:pt x="93081" y="124710"/>
                      <a:pt x="93081" y="127421"/>
                    </a:cubicBezTo>
                    <a:cubicBezTo>
                      <a:pt x="93081" y="130132"/>
                      <a:pt x="91273" y="131940"/>
                      <a:pt x="88562" y="131940"/>
                    </a:cubicBezTo>
                    <a:cubicBezTo>
                      <a:pt x="85851" y="131940"/>
                      <a:pt x="84044" y="130132"/>
                      <a:pt x="84044" y="127421"/>
                    </a:cubicBezTo>
                    <a:cubicBezTo>
                      <a:pt x="84044" y="125614"/>
                      <a:pt x="85851" y="122903"/>
                      <a:pt x="88562" y="122903"/>
                    </a:cubicBezTo>
                    <a:lnTo>
                      <a:pt x="88562" y="122903"/>
                    </a:lnTo>
                    <a:close/>
                    <a:moveTo>
                      <a:pt x="69585" y="122903"/>
                    </a:moveTo>
                    <a:cubicBezTo>
                      <a:pt x="72296" y="122903"/>
                      <a:pt x="74103" y="124710"/>
                      <a:pt x="74103" y="127421"/>
                    </a:cubicBezTo>
                    <a:cubicBezTo>
                      <a:pt x="74103" y="130132"/>
                      <a:pt x="72296" y="131940"/>
                      <a:pt x="69585" y="131940"/>
                    </a:cubicBezTo>
                    <a:cubicBezTo>
                      <a:pt x="66873" y="131940"/>
                      <a:pt x="65066" y="130132"/>
                      <a:pt x="65066" y="127421"/>
                    </a:cubicBezTo>
                    <a:cubicBezTo>
                      <a:pt x="65066" y="125614"/>
                      <a:pt x="66873" y="122903"/>
                      <a:pt x="69585" y="122903"/>
                    </a:cubicBezTo>
                    <a:lnTo>
                      <a:pt x="69585" y="122903"/>
                    </a:lnTo>
                    <a:close/>
                    <a:moveTo>
                      <a:pt x="50607" y="122903"/>
                    </a:moveTo>
                    <a:cubicBezTo>
                      <a:pt x="53318" y="122903"/>
                      <a:pt x="55125" y="124710"/>
                      <a:pt x="55125" y="127421"/>
                    </a:cubicBezTo>
                    <a:cubicBezTo>
                      <a:pt x="55125" y="130132"/>
                      <a:pt x="53318" y="131940"/>
                      <a:pt x="50607" y="131940"/>
                    </a:cubicBezTo>
                    <a:cubicBezTo>
                      <a:pt x="47896" y="131940"/>
                      <a:pt x="46088" y="130132"/>
                      <a:pt x="46088" y="127421"/>
                    </a:cubicBezTo>
                    <a:cubicBezTo>
                      <a:pt x="46088" y="125614"/>
                      <a:pt x="48800" y="122903"/>
                      <a:pt x="50607" y="122903"/>
                    </a:cubicBezTo>
                    <a:lnTo>
                      <a:pt x="50607" y="122903"/>
                    </a:lnTo>
                    <a:close/>
                    <a:moveTo>
                      <a:pt x="267494" y="112058"/>
                    </a:moveTo>
                    <a:cubicBezTo>
                      <a:pt x="270205" y="112058"/>
                      <a:pt x="272012" y="113866"/>
                      <a:pt x="272012" y="116577"/>
                    </a:cubicBezTo>
                    <a:cubicBezTo>
                      <a:pt x="272012" y="119288"/>
                      <a:pt x="270205" y="121095"/>
                      <a:pt x="267494" y="121095"/>
                    </a:cubicBezTo>
                    <a:cubicBezTo>
                      <a:pt x="264783" y="121095"/>
                      <a:pt x="262975" y="119288"/>
                      <a:pt x="262975" y="116577"/>
                    </a:cubicBezTo>
                    <a:cubicBezTo>
                      <a:pt x="262072" y="114769"/>
                      <a:pt x="264783" y="112058"/>
                      <a:pt x="267494" y="112058"/>
                    </a:cubicBezTo>
                    <a:lnTo>
                      <a:pt x="267494" y="112058"/>
                    </a:lnTo>
                    <a:close/>
                    <a:moveTo>
                      <a:pt x="248516" y="112058"/>
                    </a:moveTo>
                    <a:cubicBezTo>
                      <a:pt x="251227" y="112058"/>
                      <a:pt x="253035" y="113866"/>
                      <a:pt x="253035" y="116577"/>
                    </a:cubicBezTo>
                    <a:cubicBezTo>
                      <a:pt x="253035" y="119288"/>
                      <a:pt x="251227" y="121095"/>
                      <a:pt x="248516" y="121095"/>
                    </a:cubicBezTo>
                    <a:cubicBezTo>
                      <a:pt x="245805" y="121095"/>
                      <a:pt x="243998" y="119288"/>
                      <a:pt x="243998" y="116577"/>
                    </a:cubicBezTo>
                    <a:cubicBezTo>
                      <a:pt x="243998" y="114769"/>
                      <a:pt x="245805" y="112058"/>
                      <a:pt x="248516" y="112058"/>
                    </a:cubicBezTo>
                    <a:lnTo>
                      <a:pt x="248516" y="112058"/>
                    </a:lnTo>
                    <a:close/>
                    <a:moveTo>
                      <a:pt x="229539" y="112058"/>
                    </a:moveTo>
                    <a:cubicBezTo>
                      <a:pt x="232250" y="112058"/>
                      <a:pt x="234057" y="113866"/>
                      <a:pt x="234057" y="116577"/>
                    </a:cubicBezTo>
                    <a:cubicBezTo>
                      <a:pt x="234057" y="119288"/>
                      <a:pt x="232250" y="121095"/>
                      <a:pt x="229539" y="121095"/>
                    </a:cubicBezTo>
                    <a:cubicBezTo>
                      <a:pt x="226828" y="121095"/>
                      <a:pt x="225020" y="119288"/>
                      <a:pt x="225020" y="116577"/>
                    </a:cubicBezTo>
                    <a:cubicBezTo>
                      <a:pt x="225020" y="114769"/>
                      <a:pt x="226828" y="112058"/>
                      <a:pt x="229539" y="112058"/>
                    </a:cubicBezTo>
                    <a:lnTo>
                      <a:pt x="229539" y="112058"/>
                    </a:lnTo>
                    <a:close/>
                    <a:moveTo>
                      <a:pt x="210561" y="112058"/>
                    </a:moveTo>
                    <a:cubicBezTo>
                      <a:pt x="213272" y="112058"/>
                      <a:pt x="215080" y="113866"/>
                      <a:pt x="215080" y="116577"/>
                    </a:cubicBezTo>
                    <a:cubicBezTo>
                      <a:pt x="215080" y="119288"/>
                      <a:pt x="213272" y="121095"/>
                      <a:pt x="210561" y="121095"/>
                    </a:cubicBezTo>
                    <a:cubicBezTo>
                      <a:pt x="207850" y="121095"/>
                      <a:pt x="206043" y="119288"/>
                      <a:pt x="206043" y="116577"/>
                    </a:cubicBezTo>
                    <a:cubicBezTo>
                      <a:pt x="206043" y="114769"/>
                      <a:pt x="207850" y="112058"/>
                      <a:pt x="210561" y="112058"/>
                    </a:cubicBezTo>
                    <a:lnTo>
                      <a:pt x="210561" y="112058"/>
                    </a:lnTo>
                    <a:close/>
                    <a:moveTo>
                      <a:pt x="191583" y="112058"/>
                    </a:moveTo>
                    <a:cubicBezTo>
                      <a:pt x="194294" y="112058"/>
                      <a:pt x="196102" y="113866"/>
                      <a:pt x="196102" y="116577"/>
                    </a:cubicBezTo>
                    <a:cubicBezTo>
                      <a:pt x="196102" y="119288"/>
                      <a:pt x="194294" y="121095"/>
                      <a:pt x="191583" y="121095"/>
                    </a:cubicBezTo>
                    <a:cubicBezTo>
                      <a:pt x="188872" y="121095"/>
                      <a:pt x="187065" y="119288"/>
                      <a:pt x="187065" y="116577"/>
                    </a:cubicBezTo>
                    <a:cubicBezTo>
                      <a:pt x="187065" y="114769"/>
                      <a:pt x="189776" y="112058"/>
                      <a:pt x="191583" y="112058"/>
                    </a:cubicBezTo>
                    <a:lnTo>
                      <a:pt x="191583" y="112058"/>
                    </a:lnTo>
                    <a:close/>
                    <a:moveTo>
                      <a:pt x="173509" y="112058"/>
                    </a:moveTo>
                    <a:cubicBezTo>
                      <a:pt x="176221" y="112058"/>
                      <a:pt x="178028" y="113866"/>
                      <a:pt x="178028" y="116577"/>
                    </a:cubicBezTo>
                    <a:cubicBezTo>
                      <a:pt x="178028" y="119288"/>
                      <a:pt x="176221" y="121095"/>
                      <a:pt x="173509" y="121095"/>
                    </a:cubicBezTo>
                    <a:cubicBezTo>
                      <a:pt x="170798" y="121095"/>
                      <a:pt x="168991" y="119288"/>
                      <a:pt x="168991" y="116577"/>
                    </a:cubicBezTo>
                    <a:cubicBezTo>
                      <a:pt x="168087" y="114769"/>
                      <a:pt x="170798" y="112058"/>
                      <a:pt x="173509" y="112058"/>
                    </a:cubicBezTo>
                    <a:lnTo>
                      <a:pt x="173509" y="112058"/>
                    </a:lnTo>
                    <a:close/>
                    <a:moveTo>
                      <a:pt x="154532" y="112058"/>
                    </a:moveTo>
                    <a:cubicBezTo>
                      <a:pt x="157243" y="112058"/>
                      <a:pt x="159050" y="113866"/>
                      <a:pt x="159050" y="116577"/>
                    </a:cubicBezTo>
                    <a:cubicBezTo>
                      <a:pt x="159050" y="119288"/>
                      <a:pt x="157243" y="121095"/>
                      <a:pt x="154532" y="121095"/>
                    </a:cubicBezTo>
                    <a:cubicBezTo>
                      <a:pt x="151821" y="121095"/>
                      <a:pt x="150013" y="119288"/>
                      <a:pt x="150013" y="116577"/>
                    </a:cubicBezTo>
                    <a:cubicBezTo>
                      <a:pt x="150013" y="114769"/>
                      <a:pt x="151821" y="112058"/>
                      <a:pt x="154532" y="112058"/>
                    </a:cubicBezTo>
                    <a:lnTo>
                      <a:pt x="154532" y="112058"/>
                    </a:lnTo>
                    <a:close/>
                    <a:moveTo>
                      <a:pt x="135554" y="112058"/>
                    </a:moveTo>
                    <a:cubicBezTo>
                      <a:pt x="138265" y="112058"/>
                      <a:pt x="140073" y="113866"/>
                      <a:pt x="140073" y="116577"/>
                    </a:cubicBezTo>
                    <a:cubicBezTo>
                      <a:pt x="140073" y="119288"/>
                      <a:pt x="138265" y="121095"/>
                      <a:pt x="135554" y="121095"/>
                    </a:cubicBezTo>
                    <a:cubicBezTo>
                      <a:pt x="132843" y="121095"/>
                      <a:pt x="131036" y="119288"/>
                      <a:pt x="131036" y="116577"/>
                    </a:cubicBezTo>
                    <a:cubicBezTo>
                      <a:pt x="131036" y="114769"/>
                      <a:pt x="132843" y="112058"/>
                      <a:pt x="135554" y="112058"/>
                    </a:cubicBezTo>
                    <a:lnTo>
                      <a:pt x="135554" y="112058"/>
                    </a:lnTo>
                    <a:close/>
                    <a:moveTo>
                      <a:pt x="116577" y="112058"/>
                    </a:moveTo>
                    <a:cubicBezTo>
                      <a:pt x="119288" y="112058"/>
                      <a:pt x="121095" y="113866"/>
                      <a:pt x="121095" y="116577"/>
                    </a:cubicBezTo>
                    <a:cubicBezTo>
                      <a:pt x="121095" y="119288"/>
                      <a:pt x="119288" y="121095"/>
                      <a:pt x="116577" y="121095"/>
                    </a:cubicBezTo>
                    <a:cubicBezTo>
                      <a:pt x="113866" y="121095"/>
                      <a:pt x="112058" y="119288"/>
                      <a:pt x="112058" y="116577"/>
                    </a:cubicBezTo>
                    <a:cubicBezTo>
                      <a:pt x="112058" y="114769"/>
                      <a:pt x="113866" y="112058"/>
                      <a:pt x="116577" y="112058"/>
                    </a:cubicBezTo>
                    <a:lnTo>
                      <a:pt x="116577" y="112058"/>
                    </a:lnTo>
                    <a:close/>
                    <a:moveTo>
                      <a:pt x="97599" y="112058"/>
                    </a:moveTo>
                    <a:cubicBezTo>
                      <a:pt x="100310" y="112058"/>
                      <a:pt x="102118" y="113866"/>
                      <a:pt x="102118" y="116577"/>
                    </a:cubicBezTo>
                    <a:cubicBezTo>
                      <a:pt x="102118" y="119288"/>
                      <a:pt x="100310" y="121095"/>
                      <a:pt x="97599" y="121095"/>
                    </a:cubicBezTo>
                    <a:cubicBezTo>
                      <a:pt x="94888" y="121095"/>
                      <a:pt x="93081" y="119288"/>
                      <a:pt x="93081" y="116577"/>
                    </a:cubicBezTo>
                    <a:cubicBezTo>
                      <a:pt x="93081" y="114769"/>
                      <a:pt x="95792" y="112058"/>
                      <a:pt x="97599" y="112058"/>
                    </a:cubicBezTo>
                    <a:lnTo>
                      <a:pt x="97599" y="112058"/>
                    </a:lnTo>
                    <a:close/>
                    <a:moveTo>
                      <a:pt x="79525" y="112058"/>
                    </a:moveTo>
                    <a:cubicBezTo>
                      <a:pt x="82236" y="112058"/>
                      <a:pt x="84044" y="113866"/>
                      <a:pt x="84044" y="116577"/>
                    </a:cubicBezTo>
                    <a:cubicBezTo>
                      <a:pt x="84044" y="119288"/>
                      <a:pt x="82236" y="121095"/>
                      <a:pt x="79525" y="121095"/>
                    </a:cubicBezTo>
                    <a:cubicBezTo>
                      <a:pt x="76814" y="121095"/>
                      <a:pt x="75007" y="119288"/>
                      <a:pt x="75007" y="116577"/>
                    </a:cubicBezTo>
                    <a:cubicBezTo>
                      <a:pt x="74103" y="114769"/>
                      <a:pt x="76814" y="112058"/>
                      <a:pt x="79525" y="112058"/>
                    </a:cubicBezTo>
                    <a:lnTo>
                      <a:pt x="79525" y="112058"/>
                    </a:lnTo>
                    <a:close/>
                    <a:moveTo>
                      <a:pt x="60548" y="112058"/>
                    </a:moveTo>
                    <a:cubicBezTo>
                      <a:pt x="63259" y="112058"/>
                      <a:pt x="65066" y="113866"/>
                      <a:pt x="65066" y="116577"/>
                    </a:cubicBezTo>
                    <a:cubicBezTo>
                      <a:pt x="65066" y="119288"/>
                      <a:pt x="63259" y="121095"/>
                      <a:pt x="60548" y="121095"/>
                    </a:cubicBezTo>
                    <a:cubicBezTo>
                      <a:pt x="57836" y="121095"/>
                      <a:pt x="56029" y="119288"/>
                      <a:pt x="56029" y="116577"/>
                    </a:cubicBezTo>
                    <a:cubicBezTo>
                      <a:pt x="56029" y="114769"/>
                      <a:pt x="57836" y="112058"/>
                      <a:pt x="60548" y="112058"/>
                    </a:cubicBezTo>
                    <a:lnTo>
                      <a:pt x="60548" y="112058"/>
                    </a:lnTo>
                    <a:close/>
                    <a:moveTo>
                      <a:pt x="276531" y="103021"/>
                    </a:moveTo>
                    <a:cubicBezTo>
                      <a:pt x="279242" y="103021"/>
                      <a:pt x="281049" y="104829"/>
                      <a:pt x="281049" y="107540"/>
                    </a:cubicBezTo>
                    <a:cubicBezTo>
                      <a:pt x="281049" y="110251"/>
                      <a:pt x="279242" y="112058"/>
                      <a:pt x="276531" y="112058"/>
                    </a:cubicBezTo>
                    <a:cubicBezTo>
                      <a:pt x="273820" y="112058"/>
                      <a:pt x="272012" y="110251"/>
                      <a:pt x="272012" y="107540"/>
                    </a:cubicBezTo>
                    <a:cubicBezTo>
                      <a:pt x="272012" y="104829"/>
                      <a:pt x="273820" y="103021"/>
                      <a:pt x="276531" y="103021"/>
                    </a:cubicBezTo>
                    <a:lnTo>
                      <a:pt x="276531" y="103021"/>
                    </a:lnTo>
                    <a:close/>
                    <a:moveTo>
                      <a:pt x="257553" y="103021"/>
                    </a:moveTo>
                    <a:cubicBezTo>
                      <a:pt x="260264" y="103021"/>
                      <a:pt x="262072" y="104829"/>
                      <a:pt x="262072" y="107540"/>
                    </a:cubicBezTo>
                    <a:cubicBezTo>
                      <a:pt x="262072" y="110251"/>
                      <a:pt x="260264" y="112058"/>
                      <a:pt x="257553" y="112058"/>
                    </a:cubicBezTo>
                    <a:cubicBezTo>
                      <a:pt x="254842" y="112058"/>
                      <a:pt x="253035" y="110251"/>
                      <a:pt x="253035" y="107540"/>
                    </a:cubicBezTo>
                    <a:cubicBezTo>
                      <a:pt x="253035" y="104829"/>
                      <a:pt x="254842" y="103021"/>
                      <a:pt x="257553" y="103021"/>
                    </a:cubicBezTo>
                    <a:lnTo>
                      <a:pt x="257553" y="103021"/>
                    </a:lnTo>
                    <a:close/>
                    <a:moveTo>
                      <a:pt x="238576" y="103021"/>
                    </a:moveTo>
                    <a:cubicBezTo>
                      <a:pt x="241287" y="103021"/>
                      <a:pt x="243094" y="104829"/>
                      <a:pt x="243094" y="107540"/>
                    </a:cubicBezTo>
                    <a:cubicBezTo>
                      <a:pt x="243094" y="110251"/>
                      <a:pt x="241287" y="112058"/>
                      <a:pt x="238576" y="112058"/>
                    </a:cubicBezTo>
                    <a:cubicBezTo>
                      <a:pt x="235864" y="112058"/>
                      <a:pt x="234057" y="110251"/>
                      <a:pt x="234057" y="107540"/>
                    </a:cubicBezTo>
                    <a:cubicBezTo>
                      <a:pt x="234057" y="104829"/>
                      <a:pt x="235864" y="103021"/>
                      <a:pt x="238576" y="103021"/>
                    </a:cubicBezTo>
                    <a:lnTo>
                      <a:pt x="238576" y="103021"/>
                    </a:lnTo>
                    <a:close/>
                    <a:moveTo>
                      <a:pt x="220502" y="103021"/>
                    </a:moveTo>
                    <a:cubicBezTo>
                      <a:pt x="223213" y="103021"/>
                      <a:pt x="225020" y="104829"/>
                      <a:pt x="225020" y="107540"/>
                    </a:cubicBezTo>
                    <a:cubicBezTo>
                      <a:pt x="225020" y="110251"/>
                      <a:pt x="223213" y="112058"/>
                      <a:pt x="220502" y="112058"/>
                    </a:cubicBezTo>
                    <a:cubicBezTo>
                      <a:pt x="217791" y="112058"/>
                      <a:pt x="215983" y="110251"/>
                      <a:pt x="215983" y="107540"/>
                    </a:cubicBezTo>
                    <a:cubicBezTo>
                      <a:pt x="215080" y="104829"/>
                      <a:pt x="217791" y="103021"/>
                      <a:pt x="220502" y="103021"/>
                    </a:cubicBezTo>
                    <a:lnTo>
                      <a:pt x="220502" y="103021"/>
                    </a:lnTo>
                    <a:close/>
                    <a:moveTo>
                      <a:pt x="201524" y="103021"/>
                    </a:moveTo>
                    <a:cubicBezTo>
                      <a:pt x="204235" y="103021"/>
                      <a:pt x="206043" y="104829"/>
                      <a:pt x="206043" y="107540"/>
                    </a:cubicBezTo>
                    <a:cubicBezTo>
                      <a:pt x="206043" y="110251"/>
                      <a:pt x="204235" y="112058"/>
                      <a:pt x="201524" y="112058"/>
                    </a:cubicBezTo>
                    <a:cubicBezTo>
                      <a:pt x="198813" y="112058"/>
                      <a:pt x="197006" y="110251"/>
                      <a:pt x="197006" y="107540"/>
                    </a:cubicBezTo>
                    <a:cubicBezTo>
                      <a:pt x="196102" y="104829"/>
                      <a:pt x="198813" y="103021"/>
                      <a:pt x="201524" y="103021"/>
                    </a:cubicBezTo>
                    <a:lnTo>
                      <a:pt x="201524" y="103021"/>
                    </a:lnTo>
                    <a:close/>
                    <a:moveTo>
                      <a:pt x="220502" y="264783"/>
                    </a:moveTo>
                    <a:cubicBezTo>
                      <a:pt x="223213" y="264783"/>
                      <a:pt x="225020" y="266590"/>
                      <a:pt x="225020" y="269301"/>
                    </a:cubicBezTo>
                    <a:cubicBezTo>
                      <a:pt x="225020" y="272012"/>
                      <a:pt x="223213" y="273820"/>
                      <a:pt x="220502" y="273820"/>
                    </a:cubicBezTo>
                    <a:cubicBezTo>
                      <a:pt x="217791" y="273820"/>
                      <a:pt x="215983" y="272012"/>
                      <a:pt x="215983" y="269301"/>
                    </a:cubicBezTo>
                    <a:cubicBezTo>
                      <a:pt x="215080" y="267494"/>
                      <a:pt x="217791" y="264783"/>
                      <a:pt x="220502" y="264783"/>
                    </a:cubicBezTo>
                    <a:lnTo>
                      <a:pt x="220502" y="264783"/>
                    </a:lnTo>
                    <a:close/>
                    <a:moveTo>
                      <a:pt x="201524" y="264783"/>
                    </a:moveTo>
                    <a:cubicBezTo>
                      <a:pt x="204235" y="264783"/>
                      <a:pt x="206043" y="266590"/>
                      <a:pt x="206043" y="269301"/>
                    </a:cubicBezTo>
                    <a:cubicBezTo>
                      <a:pt x="206043" y="272012"/>
                      <a:pt x="204235" y="273820"/>
                      <a:pt x="201524" y="273820"/>
                    </a:cubicBezTo>
                    <a:cubicBezTo>
                      <a:pt x="198813" y="273820"/>
                      <a:pt x="197006" y="272012"/>
                      <a:pt x="197006" y="269301"/>
                    </a:cubicBezTo>
                    <a:cubicBezTo>
                      <a:pt x="196102" y="267494"/>
                      <a:pt x="198813" y="264783"/>
                      <a:pt x="201524" y="264783"/>
                    </a:cubicBezTo>
                    <a:lnTo>
                      <a:pt x="201524" y="264783"/>
                    </a:lnTo>
                    <a:close/>
                    <a:moveTo>
                      <a:pt x="182546" y="264783"/>
                    </a:moveTo>
                    <a:cubicBezTo>
                      <a:pt x="185258" y="264783"/>
                      <a:pt x="187065" y="266590"/>
                      <a:pt x="187065" y="269301"/>
                    </a:cubicBezTo>
                    <a:cubicBezTo>
                      <a:pt x="187065" y="272012"/>
                      <a:pt x="185258" y="273820"/>
                      <a:pt x="182546" y="273820"/>
                    </a:cubicBezTo>
                    <a:cubicBezTo>
                      <a:pt x="179835" y="273820"/>
                      <a:pt x="178028" y="272012"/>
                      <a:pt x="178028" y="269301"/>
                    </a:cubicBezTo>
                    <a:cubicBezTo>
                      <a:pt x="178028" y="267494"/>
                      <a:pt x="179835" y="264783"/>
                      <a:pt x="182546" y="264783"/>
                    </a:cubicBezTo>
                    <a:lnTo>
                      <a:pt x="182546" y="264783"/>
                    </a:lnTo>
                    <a:close/>
                    <a:moveTo>
                      <a:pt x="163569" y="264783"/>
                    </a:moveTo>
                    <a:cubicBezTo>
                      <a:pt x="166280" y="264783"/>
                      <a:pt x="168087" y="266590"/>
                      <a:pt x="168087" y="269301"/>
                    </a:cubicBezTo>
                    <a:cubicBezTo>
                      <a:pt x="168087" y="272012"/>
                      <a:pt x="166280" y="273820"/>
                      <a:pt x="163569" y="273820"/>
                    </a:cubicBezTo>
                    <a:cubicBezTo>
                      <a:pt x="160858" y="273820"/>
                      <a:pt x="159050" y="272012"/>
                      <a:pt x="159050" y="269301"/>
                    </a:cubicBezTo>
                    <a:cubicBezTo>
                      <a:pt x="159050" y="267494"/>
                      <a:pt x="160858" y="264783"/>
                      <a:pt x="163569" y="264783"/>
                    </a:cubicBezTo>
                    <a:lnTo>
                      <a:pt x="163569" y="264783"/>
                    </a:lnTo>
                    <a:close/>
                    <a:moveTo>
                      <a:pt x="144591" y="264783"/>
                    </a:moveTo>
                    <a:cubicBezTo>
                      <a:pt x="147302" y="264783"/>
                      <a:pt x="149110" y="266590"/>
                      <a:pt x="149110" y="269301"/>
                    </a:cubicBezTo>
                    <a:cubicBezTo>
                      <a:pt x="149110" y="272012"/>
                      <a:pt x="147302" y="273820"/>
                      <a:pt x="144591" y="273820"/>
                    </a:cubicBezTo>
                    <a:cubicBezTo>
                      <a:pt x="141880" y="273820"/>
                      <a:pt x="140073" y="272012"/>
                      <a:pt x="140073" y="269301"/>
                    </a:cubicBezTo>
                    <a:cubicBezTo>
                      <a:pt x="140073" y="267494"/>
                      <a:pt x="141880" y="264783"/>
                      <a:pt x="144591" y="264783"/>
                    </a:cubicBezTo>
                    <a:lnTo>
                      <a:pt x="144591" y="264783"/>
                    </a:lnTo>
                    <a:close/>
                    <a:moveTo>
                      <a:pt x="126517" y="264783"/>
                    </a:moveTo>
                    <a:cubicBezTo>
                      <a:pt x="129228" y="264783"/>
                      <a:pt x="131036" y="266590"/>
                      <a:pt x="131036" y="269301"/>
                    </a:cubicBezTo>
                    <a:cubicBezTo>
                      <a:pt x="131036" y="272012"/>
                      <a:pt x="129228" y="273820"/>
                      <a:pt x="126517" y="273820"/>
                    </a:cubicBezTo>
                    <a:cubicBezTo>
                      <a:pt x="123806" y="273820"/>
                      <a:pt x="121999" y="272012"/>
                      <a:pt x="121999" y="269301"/>
                    </a:cubicBezTo>
                    <a:cubicBezTo>
                      <a:pt x="121095" y="267494"/>
                      <a:pt x="123806" y="264783"/>
                      <a:pt x="126517" y="264783"/>
                    </a:cubicBezTo>
                    <a:lnTo>
                      <a:pt x="126517" y="264783"/>
                    </a:lnTo>
                    <a:close/>
                    <a:moveTo>
                      <a:pt x="107540" y="264783"/>
                    </a:moveTo>
                    <a:cubicBezTo>
                      <a:pt x="110251" y="264783"/>
                      <a:pt x="112058" y="266590"/>
                      <a:pt x="112058" y="269301"/>
                    </a:cubicBezTo>
                    <a:cubicBezTo>
                      <a:pt x="112058" y="272012"/>
                      <a:pt x="110251" y="273820"/>
                      <a:pt x="107540" y="273820"/>
                    </a:cubicBezTo>
                    <a:cubicBezTo>
                      <a:pt x="104829" y="273820"/>
                      <a:pt x="103021" y="272012"/>
                      <a:pt x="103021" y="269301"/>
                    </a:cubicBezTo>
                    <a:cubicBezTo>
                      <a:pt x="103021" y="267494"/>
                      <a:pt x="104829" y="264783"/>
                      <a:pt x="107540" y="264783"/>
                    </a:cubicBezTo>
                    <a:lnTo>
                      <a:pt x="107540" y="264783"/>
                    </a:lnTo>
                    <a:close/>
                    <a:moveTo>
                      <a:pt x="88562" y="264783"/>
                    </a:moveTo>
                    <a:cubicBezTo>
                      <a:pt x="91273" y="264783"/>
                      <a:pt x="93081" y="266590"/>
                      <a:pt x="93081" y="269301"/>
                    </a:cubicBezTo>
                    <a:cubicBezTo>
                      <a:pt x="93081" y="272012"/>
                      <a:pt x="91273" y="273820"/>
                      <a:pt x="88562" y="273820"/>
                    </a:cubicBezTo>
                    <a:cubicBezTo>
                      <a:pt x="85851" y="273820"/>
                      <a:pt x="84044" y="272012"/>
                      <a:pt x="84044" y="269301"/>
                    </a:cubicBezTo>
                    <a:cubicBezTo>
                      <a:pt x="84044" y="267494"/>
                      <a:pt x="85851" y="264783"/>
                      <a:pt x="88562" y="264783"/>
                    </a:cubicBezTo>
                    <a:lnTo>
                      <a:pt x="88562" y="264783"/>
                    </a:lnTo>
                    <a:close/>
                    <a:moveTo>
                      <a:pt x="69585" y="264783"/>
                    </a:moveTo>
                    <a:cubicBezTo>
                      <a:pt x="72296" y="264783"/>
                      <a:pt x="74103" y="266590"/>
                      <a:pt x="74103" y="269301"/>
                    </a:cubicBezTo>
                    <a:cubicBezTo>
                      <a:pt x="74103" y="272012"/>
                      <a:pt x="72296" y="273820"/>
                      <a:pt x="69585" y="273820"/>
                    </a:cubicBezTo>
                    <a:cubicBezTo>
                      <a:pt x="66873" y="273820"/>
                      <a:pt x="65066" y="272012"/>
                      <a:pt x="65066" y="269301"/>
                    </a:cubicBezTo>
                    <a:cubicBezTo>
                      <a:pt x="65066" y="267494"/>
                      <a:pt x="66873" y="264783"/>
                      <a:pt x="69585" y="264783"/>
                    </a:cubicBezTo>
                    <a:lnTo>
                      <a:pt x="69585" y="264783"/>
                    </a:lnTo>
                    <a:close/>
                    <a:moveTo>
                      <a:pt x="267494" y="253938"/>
                    </a:moveTo>
                    <a:cubicBezTo>
                      <a:pt x="270205" y="253938"/>
                      <a:pt x="272012" y="255746"/>
                      <a:pt x="272012" y="258457"/>
                    </a:cubicBezTo>
                    <a:cubicBezTo>
                      <a:pt x="272012" y="261168"/>
                      <a:pt x="270205" y="262975"/>
                      <a:pt x="267494" y="262975"/>
                    </a:cubicBezTo>
                    <a:cubicBezTo>
                      <a:pt x="264783" y="262975"/>
                      <a:pt x="262975" y="261168"/>
                      <a:pt x="262975" y="258457"/>
                    </a:cubicBezTo>
                    <a:cubicBezTo>
                      <a:pt x="262072" y="256649"/>
                      <a:pt x="264783" y="253938"/>
                      <a:pt x="267494" y="253938"/>
                    </a:cubicBezTo>
                    <a:lnTo>
                      <a:pt x="267494" y="253938"/>
                    </a:lnTo>
                    <a:close/>
                    <a:moveTo>
                      <a:pt x="248516" y="253938"/>
                    </a:moveTo>
                    <a:cubicBezTo>
                      <a:pt x="251227" y="253938"/>
                      <a:pt x="253035" y="255746"/>
                      <a:pt x="253035" y="258457"/>
                    </a:cubicBezTo>
                    <a:cubicBezTo>
                      <a:pt x="253035" y="261168"/>
                      <a:pt x="251227" y="262975"/>
                      <a:pt x="248516" y="262975"/>
                    </a:cubicBezTo>
                    <a:cubicBezTo>
                      <a:pt x="245805" y="262975"/>
                      <a:pt x="243998" y="261168"/>
                      <a:pt x="243998" y="258457"/>
                    </a:cubicBezTo>
                    <a:cubicBezTo>
                      <a:pt x="243998" y="256649"/>
                      <a:pt x="245805" y="253938"/>
                      <a:pt x="248516" y="253938"/>
                    </a:cubicBezTo>
                    <a:lnTo>
                      <a:pt x="248516" y="253938"/>
                    </a:lnTo>
                    <a:close/>
                    <a:moveTo>
                      <a:pt x="229539" y="253938"/>
                    </a:moveTo>
                    <a:cubicBezTo>
                      <a:pt x="232250" y="253938"/>
                      <a:pt x="234057" y="255746"/>
                      <a:pt x="234057" y="258457"/>
                    </a:cubicBezTo>
                    <a:cubicBezTo>
                      <a:pt x="234057" y="261168"/>
                      <a:pt x="232250" y="262975"/>
                      <a:pt x="229539" y="262975"/>
                    </a:cubicBezTo>
                    <a:cubicBezTo>
                      <a:pt x="226828" y="262975"/>
                      <a:pt x="225020" y="261168"/>
                      <a:pt x="225020" y="258457"/>
                    </a:cubicBezTo>
                    <a:cubicBezTo>
                      <a:pt x="225020" y="256649"/>
                      <a:pt x="226828" y="253938"/>
                      <a:pt x="229539" y="253938"/>
                    </a:cubicBezTo>
                    <a:lnTo>
                      <a:pt x="229539" y="253938"/>
                    </a:lnTo>
                    <a:close/>
                    <a:moveTo>
                      <a:pt x="210561" y="253938"/>
                    </a:moveTo>
                    <a:cubicBezTo>
                      <a:pt x="213272" y="253938"/>
                      <a:pt x="215080" y="255746"/>
                      <a:pt x="215080" y="258457"/>
                    </a:cubicBezTo>
                    <a:cubicBezTo>
                      <a:pt x="215080" y="261168"/>
                      <a:pt x="213272" y="262975"/>
                      <a:pt x="210561" y="262975"/>
                    </a:cubicBezTo>
                    <a:cubicBezTo>
                      <a:pt x="207850" y="262975"/>
                      <a:pt x="206043" y="261168"/>
                      <a:pt x="206043" y="258457"/>
                    </a:cubicBezTo>
                    <a:cubicBezTo>
                      <a:pt x="206043" y="256649"/>
                      <a:pt x="207850" y="253938"/>
                      <a:pt x="210561" y="253938"/>
                    </a:cubicBezTo>
                    <a:lnTo>
                      <a:pt x="210561" y="253938"/>
                    </a:lnTo>
                    <a:close/>
                    <a:moveTo>
                      <a:pt x="191583" y="253938"/>
                    </a:moveTo>
                    <a:cubicBezTo>
                      <a:pt x="194294" y="253938"/>
                      <a:pt x="196102" y="255746"/>
                      <a:pt x="196102" y="258457"/>
                    </a:cubicBezTo>
                    <a:cubicBezTo>
                      <a:pt x="196102" y="261168"/>
                      <a:pt x="194294" y="262975"/>
                      <a:pt x="191583" y="262975"/>
                    </a:cubicBezTo>
                    <a:cubicBezTo>
                      <a:pt x="188872" y="262975"/>
                      <a:pt x="187065" y="261168"/>
                      <a:pt x="187065" y="258457"/>
                    </a:cubicBezTo>
                    <a:cubicBezTo>
                      <a:pt x="187065" y="256649"/>
                      <a:pt x="189776" y="253938"/>
                      <a:pt x="191583" y="253938"/>
                    </a:cubicBezTo>
                    <a:lnTo>
                      <a:pt x="191583" y="253938"/>
                    </a:lnTo>
                    <a:close/>
                    <a:moveTo>
                      <a:pt x="173509" y="253938"/>
                    </a:moveTo>
                    <a:cubicBezTo>
                      <a:pt x="176221" y="253938"/>
                      <a:pt x="178028" y="255746"/>
                      <a:pt x="178028" y="258457"/>
                    </a:cubicBezTo>
                    <a:cubicBezTo>
                      <a:pt x="178028" y="261168"/>
                      <a:pt x="176221" y="262975"/>
                      <a:pt x="173509" y="262975"/>
                    </a:cubicBezTo>
                    <a:cubicBezTo>
                      <a:pt x="170798" y="262975"/>
                      <a:pt x="168991" y="261168"/>
                      <a:pt x="168991" y="258457"/>
                    </a:cubicBezTo>
                    <a:cubicBezTo>
                      <a:pt x="168087" y="256649"/>
                      <a:pt x="170798" y="253938"/>
                      <a:pt x="173509" y="253938"/>
                    </a:cubicBezTo>
                    <a:lnTo>
                      <a:pt x="173509" y="253938"/>
                    </a:lnTo>
                    <a:close/>
                    <a:moveTo>
                      <a:pt x="154532" y="253938"/>
                    </a:moveTo>
                    <a:cubicBezTo>
                      <a:pt x="157243" y="253938"/>
                      <a:pt x="159050" y="255746"/>
                      <a:pt x="159050" y="258457"/>
                    </a:cubicBezTo>
                    <a:cubicBezTo>
                      <a:pt x="159050" y="261168"/>
                      <a:pt x="157243" y="262975"/>
                      <a:pt x="154532" y="262975"/>
                    </a:cubicBezTo>
                    <a:cubicBezTo>
                      <a:pt x="151821" y="262975"/>
                      <a:pt x="150013" y="261168"/>
                      <a:pt x="150013" y="258457"/>
                    </a:cubicBezTo>
                    <a:cubicBezTo>
                      <a:pt x="150013" y="256649"/>
                      <a:pt x="151821" y="253938"/>
                      <a:pt x="154532" y="253938"/>
                    </a:cubicBezTo>
                    <a:lnTo>
                      <a:pt x="154532" y="253938"/>
                    </a:lnTo>
                    <a:close/>
                    <a:moveTo>
                      <a:pt x="135554" y="253938"/>
                    </a:moveTo>
                    <a:cubicBezTo>
                      <a:pt x="138265" y="253938"/>
                      <a:pt x="140073" y="255746"/>
                      <a:pt x="140073" y="258457"/>
                    </a:cubicBezTo>
                    <a:cubicBezTo>
                      <a:pt x="140073" y="261168"/>
                      <a:pt x="138265" y="262975"/>
                      <a:pt x="135554" y="262975"/>
                    </a:cubicBezTo>
                    <a:cubicBezTo>
                      <a:pt x="132843" y="262975"/>
                      <a:pt x="131036" y="261168"/>
                      <a:pt x="131036" y="258457"/>
                    </a:cubicBezTo>
                    <a:cubicBezTo>
                      <a:pt x="131036" y="256649"/>
                      <a:pt x="132843" y="253938"/>
                      <a:pt x="135554" y="253938"/>
                    </a:cubicBezTo>
                    <a:lnTo>
                      <a:pt x="135554" y="253938"/>
                    </a:lnTo>
                    <a:close/>
                    <a:moveTo>
                      <a:pt x="116577" y="253938"/>
                    </a:moveTo>
                    <a:cubicBezTo>
                      <a:pt x="119288" y="253938"/>
                      <a:pt x="121095" y="255746"/>
                      <a:pt x="121095" y="258457"/>
                    </a:cubicBezTo>
                    <a:cubicBezTo>
                      <a:pt x="121095" y="261168"/>
                      <a:pt x="119288" y="262975"/>
                      <a:pt x="116577" y="262975"/>
                    </a:cubicBezTo>
                    <a:cubicBezTo>
                      <a:pt x="113866" y="262975"/>
                      <a:pt x="112058" y="261168"/>
                      <a:pt x="112058" y="258457"/>
                    </a:cubicBezTo>
                    <a:cubicBezTo>
                      <a:pt x="112058" y="256649"/>
                      <a:pt x="113866" y="253938"/>
                      <a:pt x="116577" y="253938"/>
                    </a:cubicBezTo>
                    <a:lnTo>
                      <a:pt x="116577" y="253938"/>
                    </a:lnTo>
                    <a:close/>
                    <a:moveTo>
                      <a:pt x="97599" y="253938"/>
                    </a:moveTo>
                    <a:cubicBezTo>
                      <a:pt x="100310" y="253938"/>
                      <a:pt x="102118" y="255746"/>
                      <a:pt x="102118" y="258457"/>
                    </a:cubicBezTo>
                    <a:cubicBezTo>
                      <a:pt x="102118" y="261168"/>
                      <a:pt x="100310" y="262975"/>
                      <a:pt x="97599" y="262975"/>
                    </a:cubicBezTo>
                    <a:cubicBezTo>
                      <a:pt x="94888" y="262975"/>
                      <a:pt x="93081" y="261168"/>
                      <a:pt x="93081" y="258457"/>
                    </a:cubicBezTo>
                    <a:cubicBezTo>
                      <a:pt x="93081" y="256649"/>
                      <a:pt x="95792" y="253938"/>
                      <a:pt x="97599" y="253938"/>
                    </a:cubicBezTo>
                    <a:lnTo>
                      <a:pt x="97599" y="253938"/>
                    </a:lnTo>
                    <a:close/>
                    <a:moveTo>
                      <a:pt x="79525" y="253938"/>
                    </a:moveTo>
                    <a:cubicBezTo>
                      <a:pt x="82236" y="253938"/>
                      <a:pt x="84044" y="255746"/>
                      <a:pt x="84044" y="258457"/>
                    </a:cubicBezTo>
                    <a:cubicBezTo>
                      <a:pt x="84044" y="261168"/>
                      <a:pt x="82236" y="262975"/>
                      <a:pt x="79525" y="262975"/>
                    </a:cubicBezTo>
                    <a:cubicBezTo>
                      <a:pt x="76814" y="262975"/>
                      <a:pt x="75007" y="261168"/>
                      <a:pt x="75007" y="258457"/>
                    </a:cubicBezTo>
                    <a:cubicBezTo>
                      <a:pt x="74103" y="256649"/>
                      <a:pt x="76814" y="253938"/>
                      <a:pt x="79525" y="253938"/>
                    </a:cubicBezTo>
                    <a:lnTo>
                      <a:pt x="79525" y="253938"/>
                    </a:lnTo>
                    <a:close/>
                    <a:moveTo>
                      <a:pt x="60548" y="253938"/>
                    </a:moveTo>
                    <a:cubicBezTo>
                      <a:pt x="63259" y="253938"/>
                      <a:pt x="65066" y="255746"/>
                      <a:pt x="65066" y="258457"/>
                    </a:cubicBezTo>
                    <a:cubicBezTo>
                      <a:pt x="65066" y="261168"/>
                      <a:pt x="63259" y="262975"/>
                      <a:pt x="60548" y="262975"/>
                    </a:cubicBezTo>
                    <a:cubicBezTo>
                      <a:pt x="57836" y="262975"/>
                      <a:pt x="56029" y="261168"/>
                      <a:pt x="56029" y="258457"/>
                    </a:cubicBezTo>
                    <a:cubicBezTo>
                      <a:pt x="56029" y="256649"/>
                      <a:pt x="57836" y="253938"/>
                      <a:pt x="60548" y="253938"/>
                    </a:cubicBezTo>
                    <a:lnTo>
                      <a:pt x="60548" y="253938"/>
                    </a:lnTo>
                    <a:close/>
                    <a:moveTo>
                      <a:pt x="276531" y="244901"/>
                    </a:moveTo>
                    <a:cubicBezTo>
                      <a:pt x="279242" y="244901"/>
                      <a:pt x="281049" y="246709"/>
                      <a:pt x="281049" y="249420"/>
                    </a:cubicBezTo>
                    <a:cubicBezTo>
                      <a:pt x="281049" y="252131"/>
                      <a:pt x="279242" y="253938"/>
                      <a:pt x="276531" y="253938"/>
                    </a:cubicBezTo>
                    <a:cubicBezTo>
                      <a:pt x="273820" y="253938"/>
                      <a:pt x="272012" y="252131"/>
                      <a:pt x="272012" y="249420"/>
                    </a:cubicBezTo>
                    <a:cubicBezTo>
                      <a:pt x="272012" y="246709"/>
                      <a:pt x="273820" y="244901"/>
                      <a:pt x="276531" y="244901"/>
                    </a:cubicBezTo>
                    <a:lnTo>
                      <a:pt x="276531" y="244901"/>
                    </a:lnTo>
                    <a:close/>
                    <a:moveTo>
                      <a:pt x="257553" y="244901"/>
                    </a:moveTo>
                    <a:cubicBezTo>
                      <a:pt x="260264" y="244901"/>
                      <a:pt x="262072" y="246709"/>
                      <a:pt x="262072" y="249420"/>
                    </a:cubicBezTo>
                    <a:cubicBezTo>
                      <a:pt x="262072" y="252131"/>
                      <a:pt x="260264" y="253938"/>
                      <a:pt x="257553" y="253938"/>
                    </a:cubicBezTo>
                    <a:cubicBezTo>
                      <a:pt x="254842" y="253938"/>
                      <a:pt x="253035" y="252131"/>
                      <a:pt x="253035" y="249420"/>
                    </a:cubicBezTo>
                    <a:cubicBezTo>
                      <a:pt x="253035" y="246709"/>
                      <a:pt x="254842" y="244901"/>
                      <a:pt x="257553" y="244901"/>
                    </a:cubicBezTo>
                    <a:lnTo>
                      <a:pt x="257553" y="244901"/>
                    </a:lnTo>
                    <a:close/>
                    <a:moveTo>
                      <a:pt x="238576" y="244901"/>
                    </a:moveTo>
                    <a:cubicBezTo>
                      <a:pt x="241287" y="244901"/>
                      <a:pt x="243094" y="246709"/>
                      <a:pt x="243094" y="249420"/>
                    </a:cubicBezTo>
                    <a:cubicBezTo>
                      <a:pt x="243094" y="252131"/>
                      <a:pt x="241287" y="253938"/>
                      <a:pt x="238576" y="253938"/>
                    </a:cubicBezTo>
                    <a:cubicBezTo>
                      <a:pt x="235864" y="253938"/>
                      <a:pt x="234057" y="252131"/>
                      <a:pt x="234057" y="249420"/>
                    </a:cubicBezTo>
                    <a:cubicBezTo>
                      <a:pt x="234057" y="246709"/>
                      <a:pt x="235864" y="244901"/>
                      <a:pt x="238576" y="244901"/>
                    </a:cubicBezTo>
                    <a:lnTo>
                      <a:pt x="238576" y="244901"/>
                    </a:lnTo>
                    <a:close/>
                    <a:moveTo>
                      <a:pt x="220502" y="244901"/>
                    </a:moveTo>
                    <a:cubicBezTo>
                      <a:pt x="223213" y="244901"/>
                      <a:pt x="225020" y="246709"/>
                      <a:pt x="225020" y="249420"/>
                    </a:cubicBezTo>
                    <a:cubicBezTo>
                      <a:pt x="225020" y="252131"/>
                      <a:pt x="223213" y="253938"/>
                      <a:pt x="220502" y="253938"/>
                    </a:cubicBezTo>
                    <a:cubicBezTo>
                      <a:pt x="217791" y="253938"/>
                      <a:pt x="215983" y="252131"/>
                      <a:pt x="215983" y="249420"/>
                    </a:cubicBezTo>
                    <a:cubicBezTo>
                      <a:pt x="215080" y="246709"/>
                      <a:pt x="217791" y="244901"/>
                      <a:pt x="220502" y="244901"/>
                    </a:cubicBezTo>
                    <a:lnTo>
                      <a:pt x="220502" y="244901"/>
                    </a:lnTo>
                    <a:close/>
                    <a:moveTo>
                      <a:pt x="201524" y="244901"/>
                    </a:moveTo>
                    <a:cubicBezTo>
                      <a:pt x="204235" y="244901"/>
                      <a:pt x="206043" y="246709"/>
                      <a:pt x="206043" y="249420"/>
                    </a:cubicBezTo>
                    <a:cubicBezTo>
                      <a:pt x="206043" y="252131"/>
                      <a:pt x="204235" y="253938"/>
                      <a:pt x="201524" y="253938"/>
                    </a:cubicBezTo>
                    <a:cubicBezTo>
                      <a:pt x="198813" y="253938"/>
                      <a:pt x="197006" y="252131"/>
                      <a:pt x="197006" y="249420"/>
                    </a:cubicBezTo>
                    <a:cubicBezTo>
                      <a:pt x="196102" y="246709"/>
                      <a:pt x="198813" y="244901"/>
                      <a:pt x="201524" y="244901"/>
                    </a:cubicBezTo>
                    <a:lnTo>
                      <a:pt x="201524" y="244901"/>
                    </a:lnTo>
                    <a:close/>
                    <a:moveTo>
                      <a:pt x="182546" y="244901"/>
                    </a:moveTo>
                    <a:cubicBezTo>
                      <a:pt x="185258" y="244901"/>
                      <a:pt x="187065" y="246709"/>
                      <a:pt x="187065" y="249420"/>
                    </a:cubicBezTo>
                    <a:cubicBezTo>
                      <a:pt x="187065" y="252131"/>
                      <a:pt x="185258" y="253938"/>
                      <a:pt x="182546" y="253938"/>
                    </a:cubicBezTo>
                    <a:cubicBezTo>
                      <a:pt x="179835" y="253938"/>
                      <a:pt x="178028" y="252131"/>
                      <a:pt x="178028" y="249420"/>
                    </a:cubicBezTo>
                    <a:cubicBezTo>
                      <a:pt x="178028" y="246709"/>
                      <a:pt x="179835" y="244901"/>
                      <a:pt x="182546" y="244901"/>
                    </a:cubicBezTo>
                    <a:lnTo>
                      <a:pt x="182546" y="244901"/>
                    </a:lnTo>
                    <a:close/>
                    <a:moveTo>
                      <a:pt x="163569" y="244901"/>
                    </a:moveTo>
                    <a:cubicBezTo>
                      <a:pt x="166280" y="244901"/>
                      <a:pt x="168087" y="246709"/>
                      <a:pt x="168087" y="249420"/>
                    </a:cubicBezTo>
                    <a:cubicBezTo>
                      <a:pt x="168087" y="252131"/>
                      <a:pt x="166280" y="253938"/>
                      <a:pt x="163569" y="253938"/>
                    </a:cubicBezTo>
                    <a:cubicBezTo>
                      <a:pt x="160858" y="253938"/>
                      <a:pt x="159050" y="252131"/>
                      <a:pt x="159050" y="249420"/>
                    </a:cubicBezTo>
                    <a:cubicBezTo>
                      <a:pt x="159050" y="246709"/>
                      <a:pt x="160858" y="244901"/>
                      <a:pt x="163569" y="244901"/>
                    </a:cubicBezTo>
                    <a:lnTo>
                      <a:pt x="163569" y="244901"/>
                    </a:lnTo>
                    <a:close/>
                    <a:moveTo>
                      <a:pt x="144591" y="244901"/>
                    </a:moveTo>
                    <a:cubicBezTo>
                      <a:pt x="147302" y="244901"/>
                      <a:pt x="149110" y="246709"/>
                      <a:pt x="149110" y="249420"/>
                    </a:cubicBezTo>
                    <a:cubicBezTo>
                      <a:pt x="149110" y="252131"/>
                      <a:pt x="147302" y="253938"/>
                      <a:pt x="144591" y="253938"/>
                    </a:cubicBezTo>
                    <a:cubicBezTo>
                      <a:pt x="141880" y="253938"/>
                      <a:pt x="140073" y="252131"/>
                      <a:pt x="140073" y="249420"/>
                    </a:cubicBezTo>
                    <a:cubicBezTo>
                      <a:pt x="140073" y="246709"/>
                      <a:pt x="141880" y="244901"/>
                      <a:pt x="144591" y="244901"/>
                    </a:cubicBezTo>
                    <a:lnTo>
                      <a:pt x="144591" y="244901"/>
                    </a:lnTo>
                    <a:close/>
                    <a:moveTo>
                      <a:pt x="126517" y="244901"/>
                    </a:moveTo>
                    <a:cubicBezTo>
                      <a:pt x="129228" y="244901"/>
                      <a:pt x="131036" y="246709"/>
                      <a:pt x="131036" y="249420"/>
                    </a:cubicBezTo>
                    <a:cubicBezTo>
                      <a:pt x="131036" y="252131"/>
                      <a:pt x="129228" y="253938"/>
                      <a:pt x="126517" y="253938"/>
                    </a:cubicBezTo>
                    <a:cubicBezTo>
                      <a:pt x="123806" y="253938"/>
                      <a:pt x="121999" y="252131"/>
                      <a:pt x="121999" y="249420"/>
                    </a:cubicBezTo>
                    <a:cubicBezTo>
                      <a:pt x="121095" y="246709"/>
                      <a:pt x="123806" y="244901"/>
                      <a:pt x="126517" y="244901"/>
                    </a:cubicBezTo>
                    <a:lnTo>
                      <a:pt x="126517" y="244901"/>
                    </a:lnTo>
                    <a:close/>
                    <a:moveTo>
                      <a:pt x="107540" y="244901"/>
                    </a:moveTo>
                    <a:cubicBezTo>
                      <a:pt x="110251" y="244901"/>
                      <a:pt x="112058" y="246709"/>
                      <a:pt x="112058" y="249420"/>
                    </a:cubicBezTo>
                    <a:cubicBezTo>
                      <a:pt x="112058" y="252131"/>
                      <a:pt x="110251" y="253938"/>
                      <a:pt x="107540" y="253938"/>
                    </a:cubicBezTo>
                    <a:cubicBezTo>
                      <a:pt x="104829" y="253938"/>
                      <a:pt x="103021" y="252131"/>
                      <a:pt x="103021" y="249420"/>
                    </a:cubicBezTo>
                    <a:cubicBezTo>
                      <a:pt x="103021" y="246709"/>
                      <a:pt x="104829" y="244901"/>
                      <a:pt x="107540" y="244901"/>
                    </a:cubicBezTo>
                    <a:lnTo>
                      <a:pt x="107540" y="244901"/>
                    </a:lnTo>
                    <a:close/>
                    <a:moveTo>
                      <a:pt x="88562" y="244901"/>
                    </a:moveTo>
                    <a:cubicBezTo>
                      <a:pt x="91273" y="244901"/>
                      <a:pt x="93081" y="246709"/>
                      <a:pt x="93081" y="249420"/>
                    </a:cubicBezTo>
                    <a:cubicBezTo>
                      <a:pt x="93081" y="252131"/>
                      <a:pt x="91273" y="253938"/>
                      <a:pt x="88562" y="253938"/>
                    </a:cubicBezTo>
                    <a:cubicBezTo>
                      <a:pt x="85851" y="253938"/>
                      <a:pt x="84044" y="252131"/>
                      <a:pt x="84044" y="249420"/>
                    </a:cubicBezTo>
                    <a:cubicBezTo>
                      <a:pt x="84044" y="246709"/>
                      <a:pt x="85851" y="244901"/>
                      <a:pt x="88562" y="244901"/>
                    </a:cubicBezTo>
                    <a:lnTo>
                      <a:pt x="88562" y="244901"/>
                    </a:lnTo>
                    <a:close/>
                    <a:moveTo>
                      <a:pt x="69585" y="244901"/>
                    </a:moveTo>
                    <a:cubicBezTo>
                      <a:pt x="72296" y="244901"/>
                      <a:pt x="74103" y="246709"/>
                      <a:pt x="74103" y="249420"/>
                    </a:cubicBezTo>
                    <a:cubicBezTo>
                      <a:pt x="74103" y="252131"/>
                      <a:pt x="72296" y="253938"/>
                      <a:pt x="69585" y="253938"/>
                    </a:cubicBezTo>
                    <a:cubicBezTo>
                      <a:pt x="66873" y="253938"/>
                      <a:pt x="65066" y="252131"/>
                      <a:pt x="65066" y="249420"/>
                    </a:cubicBezTo>
                    <a:cubicBezTo>
                      <a:pt x="65066" y="246709"/>
                      <a:pt x="66873" y="244901"/>
                      <a:pt x="69585" y="244901"/>
                    </a:cubicBezTo>
                    <a:lnTo>
                      <a:pt x="69585" y="244901"/>
                    </a:lnTo>
                    <a:close/>
                    <a:moveTo>
                      <a:pt x="50607" y="244901"/>
                    </a:moveTo>
                    <a:cubicBezTo>
                      <a:pt x="53318" y="244901"/>
                      <a:pt x="55125" y="246709"/>
                      <a:pt x="55125" y="249420"/>
                    </a:cubicBezTo>
                    <a:cubicBezTo>
                      <a:pt x="55125" y="252131"/>
                      <a:pt x="53318" y="253938"/>
                      <a:pt x="50607" y="253938"/>
                    </a:cubicBezTo>
                    <a:cubicBezTo>
                      <a:pt x="47896" y="253938"/>
                      <a:pt x="46088" y="252131"/>
                      <a:pt x="46088" y="249420"/>
                    </a:cubicBezTo>
                    <a:cubicBezTo>
                      <a:pt x="46088" y="246709"/>
                      <a:pt x="48800" y="244901"/>
                      <a:pt x="50607" y="244901"/>
                    </a:cubicBezTo>
                    <a:lnTo>
                      <a:pt x="50607" y="244901"/>
                    </a:lnTo>
                    <a:close/>
                    <a:moveTo>
                      <a:pt x="267494" y="234057"/>
                    </a:moveTo>
                    <a:cubicBezTo>
                      <a:pt x="270205" y="234057"/>
                      <a:pt x="272012" y="235864"/>
                      <a:pt x="272012" y="238576"/>
                    </a:cubicBezTo>
                    <a:cubicBezTo>
                      <a:pt x="272012" y="241287"/>
                      <a:pt x="270205" y="243094"/>
                      <a:pt x="267494" y="243094"/>
                    </a:cubicBezTo>
                    <a:cubicBezTo>
                      <a:pt x="264783" y="243094"/>
                      <a:pt x="262975" y="241287"/>
                      <a:pt x="262975" y="238576"/>
                    </a:cubicBezTo>
                    <a:cubicBezTo>
                      <a:pt x="262072" y="235864"/>
                      <a:pt x="264783" y="234057"/>
                      <a:pt x="267494" y="234057"/>
                    </a:cubicBezTo>
                    <a:lnTo>
                      <a:pt x="267494" y="234057"/>
                    </a:lnTo>
                    <a:close/>
                    <a:moveTo>
                      <a:pt x="248516" y="234057"/>
                    </a:moveTo>
                    <a:cubicBezTo>
                      <a:pt x="251227" y="234057"/>
                      <a:pt x="253035" y="235864"/>
                      <a:pt x="253035" y="238576"/>
                    </a:cubicBezTo>
                    <a:cubicBezTo>
                      <a:pt x="253035" y="241287"/>
                      <a:pt x="251227" y="243094"/>
                      <a:pt x="248516" y="243094"/>
                    </a:cubicBezTo>
                    <a:cubicBezTo>
                      <a:pt x="245805" y="243094"/>
                      <a:pt x="243998" y="241287"/>
                      <a:pt x="243998" y="238576"/>
                    </a:cubicBezTo>
                    <a:cubicBezTo>
                      <a:pt x="243998" y="235864"/>
                      <a:pt x="245805" y="234057"/>
                      <a:pt x="248516" y="234057"/>
                    </a:cubicBezTo>
                    <a:lnTo>
                      <a:pt x="248516" y="234057"/>
                    </a:lnTo>
                    <a:close/>
                    <a:moveTo>
                      <a:pt x="229539" y="234057"/>
                    </a:moveTo>
                    <a:cubicBezTo>
                      <a:pt x="232250" y="234057"/>
                      <a:pt x="234057" y="235864"/>
                      <a:pt x="234057" y="238576"/>
                    </a:cubicBezTo>
                    <a:cubicBezTo>
                      <a:pt x="234057" y="241287"/>
                      <a:pt x="232250" y="243094"/>
                      <a:pt x="229539" y="243094"/>
                    </a:cubicBezTo>
                    <a:cubicBezTo>
                      <a:pt x="226828" y="243094"/>
                      <a:pt x="225020" y="241287"/>
                      <a:pt x="225020" y="238576"/>
                    </a:cubicBezTo>
                    <a:cubicBezTo>
                      <a:pt x="225020" y="235864"/>
                      <a:pt x="226828" y="234057"/>
                      <a:pt x="229539" y="234057"/>
                    </a:cubicBezTo>
                    <a:lnTo>
                      <a:pt x="229539" y="234057"/>
                    </a:lnTo>
                    <a:close/>
                    <a:moveTo>
                      <a:pt x="210561" y="234057"/>
                    </a:moveTo>
                    <a:cubicBezTo>
                      <a:pt x="213272" y="234057"/>
                      <a:pt x="215080" y="235864"/>
                      <a:pt x="215080" y="238576"/>
                    </a:cubicBezTo>
                    <a:cubicBezTo>
                      <a:pt x="215080" y="241287"/>
                      <a:pt x="213272" y="243094"/>
                      <a:pt x="210561" y="243094"/>
                    </a:cubicBezTo>
                    <a:cubicBezTo>
                      <a:pt x="207850" y="243094"/>
                      <a:pt x="206043" y="241287"/>
                      <a:pt x="206043" y="238576"/>
                    </a:cubicBezTo>
                    <a:cubicBezTo>
                      <a:pt x="206043" y="235864"/>
                      <a:pt x="207850" y="234057"/>
                      <a:pt x="210561" y="234057"/>
                    </a:cubicBezTo>
                    <a:lnTo>
                      <a:pt x="210561" y="234057"/>
                    </a:lnTo>
                    <a:close/>
                    <a:moveTo>
                      <a:pt x="191583" y="234057"/>
                    </a:moveTo>
                    <a:cubicBezTo>
                      <a:pt x="194294" y="234057"/>
                      <a:pt x="196102" y="235864"/>
                      <a:pt x="196102" y="238576"/>
                    </a:cubicBezTo>
                    <a:cubicBezTo>
                      <a:pt x="196102" y="241287"/>
                      <a:pt x="194294" y="243094"/>
                      <a:pt x="191583" y="243094"/>
                    </a:cubicBezTo>
                    <a:cubicBezTo>
                      <a:pt x="188872" y="243094"/>
                      <a:pt x="187065" y="241287"/>
                      <a:pt x="187065" y="238576"/>
                    </a:cubicBezTo>
                    <a:cubicBezTo>
                      <a:pt x="187065" y="235864"/>
                      <a:pt x="189776" y="234057"/>
                      <a:pt x="191583" y="234057"/>
                    </a:cubicBezTo>
                    <a:lnTo>
                      <a:pt x="191583" y="234057"/>
                    </a:lnTo>
                    <a:close/>
                    <a:moveTo>
                      <a:pt x="173509" y="234057"/>
                    </a:moveTo>
                    <a:cubicBezTo>
                      <a:pt x="176221" y="234057"/>
                      <a:pt x="178028" y="235864"/>
                      <a:pt x="178028" y="238576"/>
                    </a:cubicBezTo>
                    <a:cubicBezTo>
                      <a:pt x="178028" y="241287"/>
                      <a:pt x="176221" y="243094"/>
                      <a:pt x="173509" y="243094"/>
                    </a:cubicBezTo>
                    <a:cubicBezTo>
                      <a:pt x="170798" y="243094"/>
                      <a:pt x="168991" y="241287"/>
                      <a:pt x="168991" y="238576"/>
                    </a:cubicBezTo>
                    <a:cubicBezTo>
                      <a:pt x="168087" y="235864"/>
                      <a:pt x="170798" y="234057"/>
                      <a:pt x="173509" y="234057"/>
                    </a:cubicBezTo>
                    <a:lnTo>
                      <a:pt x="173509" y="234057"/>
                    </a:lnTo>
                    <a:close/>
                    <a:moveTo>
                      <a:pt x="154532" y="234057"/>
                    </a:moveTo>
                    <a:cubicBezTo>
                      <a:pt x="157243" y="234057"/>
                      <a:pt x="159050" y="235864"/>
                      <a:pt x="159050" y="238576"/>
                    </a:cubicBezTo>
                    <a:cubicBezTo>
                      <a:pt x="159050" y="241287"/>
                      <a:pt x="157243" y="243094"/>
                      <a:pt x="154532" y="243094"/>
                    </a:cubicBezTo>
                    <a:cubicBezTo>
                      <a:pt x="151821" y="243094"/>
                      <a:pt x="150013" y="241287"/>
                      <a:pt x="150013" y="238576"/>
                    </a:cubicBezTo>
                    <a:cubicBezTo>
                      <a:pt x="150013" y="235864"/>
                      <a:pt x="151821" y="234057"/>
                      <a:pt x="154532" y="234057"/>
                    </a:cubicBezTo>
                    <a:lnTo>
                      <a:pt x="154532" y="234057"/>
                    </a:lnTo>
                    <a:close/>
                    <a:moveTo>
                      <a:pt x="135554" y="234057"/>
                    </a:moveTo>
                    <a:cubicBezTo>
                      <a:pt x="138265" y="234057"/>
                      <a:pt x="140073" y="235864"/>
                      <a:pt x="140073" y="238576"/>
                    </a:cubicBezTo>
                    <a:cubicBezTo>
                      <a:pt x="140073" y="241287"/>
                      <a:pt x="138265" y="243094"/>
                      <a:pt x="135554" y="243094"/>
                    </a:cubicBezTo>
                    <a:cubicBezTo>
                      <a:pt x="132843" y="243094"/>
                      <a:pt x="131036" y="241287"/>
                      <a:pt x="131036" y="238576"/>
                    </a:cubicBezTo>
                    <a:cubicBezTo>
                      <a:pt x="131036" y="235864"/>
                      <a:pt x="132843" y="234057"/>
                      <a:pt x="135554" y="234057"/>
                    </a:cubicBezTo>
                    <a:lnTo>
                      <a:pt x="135554" y="234057"/>
                    </a:lnTo>
                    <a:close/>
                    <a:moveTo>
                      <a:pt x="116577" y="234057"/>
                    </a:moveTo>
                    <a:cubicBezTo>
                      <a:pt x="119288" y="234057"/>
                      <a:pt x="121095" y="235864"/>
                      <a:pt x="121095" y="238576"/>
                    </a:cubicBezTo>
                    <a:cubicBezTo>
                      <a:pt x="121095" y="241287"/>
                      <a:pt x="119288" y="243094"/>
                      <a:pt x="116577" y="243094"/>
                    </a:cubicBezTo>
                    <a:cubicBezTo>
                      <a:pt x="113866" y="243094"/>
                      <a:pt x="112058" y="241287"/>
                      <a:pt x="112058" y="238576"/>
                    </a:cubicBezTo>
                    <a:cubicBezTo>
                      <a:pt x="112058" y="235864"/>
                      <a:pt x="113866" y="234057"/>
                      <a:pt x="116577" y="234057"/>
                    </a:cubicBezTo>
                    <a:lnTo>
                      <a:pt x="116577" y="234057"/>
                    </a:lnTo>
                    <a:close/>
                    <a:moveTo>
                      <a:pt x="97599" y="234057"/>
                    </a:moveTo>
                    <a:cubicBezTo>
                      <a:pt x="100310" y="234057"/>
                      <a:pt x="102118" y="235864"/>
                      <a:pt x="102118" y="238576"/>
                    </a:cubicBezTo>
                    <a:cubicBezTo>
                      <a:pt x="102118" y="241287"/>
                      <a:pt x="100310" y="243094"/>
                      <a:pt x="97599" y="243094"/>
                    </a:cubicBezTo>
                    <a:cubicBezTo>
                      <a:pt x="94888" y="243094"/>
                      <a:pt x="93081" y="241287"/>
                      <a:pt x="93081" y="238576"/>
                    </a:cubicBezTo>
                    <a:cubicBezTo>
                      <a:pt x="93081" y="235864"/>
                      <a:pt x="95792" y="234057"/>
                      <a:pt x="97599" y="234057"/>
                    </a:cubicBezTo>
                    <a:lnTo>
                      <a:pt x="97599" y="234057"/>
                    </a:lnTo>
                    <a:close/>
                    <a:moveTo>
                      <a:pt x="79525" y="234057"/>
                    </a:moveTo>
                    <a:cubicBezTo>
                      <a:pt x="82236" y="234057"/>
                      <a:pt x="84044" y="235864"/>
                      <a:pt x="84044" y="238576"/>
                    </a:cubicBezTo>
                    <a:cubicBezTo>
                      <a:pt x="84044" y="241287"/>
                      <a:pt x="82236" y="243094"/>
                      <a:pt x="79525" y="243094"/>
                    </a:cubicBezTo>
                    <a:cubicBezTo>
                      <a:pt x="76814" y="243094"/>
                      <a:pt x="75007" y="241287"/>
                      <a:pt x="75007" y="238576"/>
                    </a:cubicBezTo>
                    <a:cubicBezTo>
                      <a:pt x="74103" y="235864"/>
                      <a:pt x="76814" y="234057"/>
                      <a:pt x="79525" y="234057"/>
                    </a:cubicBezTo>
                    <a:lnTo>
                      <a:pt x="79525" y="234057"/>
                    </a:lnTo>
                    <a:close/>
                    <a:moveTo>
                      <a:pt x="60548" y="234057"/>
                    </a:moveTo>
                    <a:cubicBezTo>
                      <a:pt x="63259" y="234057"/>
                      <a:pt x="65066" y="235864"/>
                      <a:pt x="65066" y="238576"/>
                    </a:cubicBezTo>
                    <a:cubicBezTo>
                      <a:pt x="65066" y="241287"/>
                      <a:pt x="63259" y="243094"/>
                      <a:pt x="60548" y="243094"/>
                    </a:cubicBezTo>
                    <a:cubicBezTo>
                      <a:pt x="57836" y="243094"/>
                      <a:pt x="56029" y="241287"/>
                      <a:pt x="56029" y="238576"/>
                    </a:cubicBezTo>
                    <a:cubicBezTo>
                      <a:pt x="56029" y="235864"/>
                      <a:pt x="57836" y="234057"/>
                      <a:pt x="60548" y="234057"/>
                    </a:cubicBezTo>
                    <a:lnTo>
                      <a:pt x="60548" y="234057"/>
                    </a:lnTo>
                    <a:close/>
                    <a:moveTo>
                      <a:pt x="41570" y="234057"/>
                    </a:moveTo>
                    <a:cubicBezTo>
                      <a:pt x="44281" y="234057"/>
                      <a:pt x="46088" y="235864"/>
                      <a:pt x="46088" y="238576"/>
                    </a:cubicBezTo>
                    <a:cubicBezTo>
                      <a:pt x="46088" y="241287"/>
                      <a:pt x="44281" y="243094"/>
                      <a:pt x="41570" y="243094"/>
                    </a:cubicBezTo>
                    <a:cubicBezTo>
                      <a:pt x="38859" y="243094"/>
                      <a:pt x="37052" y="241287"/>
                      <a:pt x="37052" y="238576"/>
                    </a:cubicBezTo>
                    <a:cubicBezTo>
                      <a:pt x="37052" y="235864"/>
                      <a:pt x="38859" y="234057"/>
                      <a:pt x="41570" y="234057"/>
                    </a:cubicBezTo>
                    <a:lnTo>
                      <a:pt x="41570" y="234057"/>
                    </a:lnTo>
                    <a:close/>
                    <a:moveTo>
                      <a:pt x="276531" y="225020"/>
                    </a:moveTo>
                    <a:cubicBezTo>
                      <a:pt x="279242" y="225020"/>
                      <a:pt x="281049" y="226828"/>
                      <a:pt x="281049" y="229539"/>
                    </a:cubicBezTo>
                    <a:cubicBezTo>
                      <a:pt x="281049" y="232250"/>
                      <a:pt x="279242" y="234057"/>
                      <a:pt x="276531" y="234057"/>
                    </a:cubicBezTo>
                    <a:cubicBezTo>
                      <a:pt x="273820" y="234057"/>
                      <a:pt x="272012" y="232250"/>
                      <a:pt x="272012" y="229539"/>
                    </a:cubicBezTo>
                    <a:cubicBezTo>
                      <a:pt x="272012" y="226828"/>
                      <a:pt x="273820" y="225020"/>
                      <a:pt x="276531" y="225020"/>
                    </a:cubicBezTo>
                    <a:lnTo>
                      <a:pt x="276531" y="225020"/>
                    </a:lnTo>
                    <a:close/>
                    <a:moveTo>
                      <a:pt x="257553" y="225020"/>
                    </a:moveTo>
                    <a:cubicBezTo>
                      <a:pt x="260264" y="225020"/>
                      <a:pt x="262072" y="226828"/>
                      <a:pt x="262072" y="229539"/>
                    </a:cubicBezTo>
                    <a:cubicBezTo>
                      <a:pt x="262072" y="232250"/>
                      <a:pt x="260264" y="234057"/>
                      <a:pt x="257553" y="234057"/>
                    </a:cubicBezTo>
                    <a:cubicBezTo>
                      <a:pt x="254842" y="234057"/>
                      <a:pt x="253035" y="232250"/>
                      <a:pt x="253035" y="229539"/>
                    </a:cubicBezTo>
                    <a:cubicBezTo>
                      <a:pt x="253035" y="226828"/>
                      <a:pt x="254842" y="225020"/>
                      <a:pt x="257553" y="225020"/>
                    </a:cubicBezTo>
                    <a:lnTo>
                      <a:pt x="257553" y="225020"/>
                    </a:lnTo>
                    <a:close/>
                    <a:moveTo>
                      <a:pt x="238576" y="225020"/>
                    </a:moveTo>
                    <a:cubicBezTo>
                      <a:pt x="241287" y="225020"/>
                      <a:pt x="243094" y="226828"/>
                      <a:pt x="243094" y="229539"/>
                    </a:cubicBezTo>
                    <a:cubicBezTo>
                      <a:pt x="243094" y="232250"/>
                      <a:pt x="241287" y="234057"/>
                      <a:pt x="238576" y="234057"/>
                    </a:cubicBezTo>
                    <a:cubicBezTo>
                      <a:pt x="235864" y="234057"/>
                      <a:pt x="234057" y="232250"/>
                      <a:pt x="234057" y="229539"/>
                    </a:cubicBezTo>
                    <a:cubicBezTo>
                      <a:pt x="234057" y="226828"/>
                      <a:pt x="235864" y="225020"/>
                      <a:pt x="238576" y="225020"/>
                    </a:cubicBezTo>
                    <a:lnTo>
                      <a:pt x="238576" y="225020"/>
                    </a:lnTo>
                    <a:close/>
                    <a:moveTo>
                      <a:pt x="220502" y="225020"/>
                    </a:moveTo>
                    <a:cubicBezTo>
                      <a:pt x="223213" y="225020"/>
                      <a:pt x="225020" y="226828"/>
                      <a:pt x="225020" y="229539"/>
                    </a:cubicBezTo>
                    <a:cubicBezTo>
                      <a:pt x="225020" y="232250"/>
                      <a:pt x="223213" y="234057"/>
                      <a:pt x="220502" y="234057"/>
                    </a:cubicBezTo>
                    <a:cubicBezTo>
                      <a:pt x="217791" y="234057"/>
                      <a:pt x="215983" y="232250"/>
                      <a:pt x="215983" y="229539"/>
                    </a:cubicBezTo>
                    <a:cubicBezTo>
                      <a:pt x="215080" y="226828"/>
                      <a:pt x="217791" y="225020"/>
                      <a:pt x="220502" y="225020"/>
                    </a:cubicBezTo>
                    <a:lnTo>
                      <a:pt x="220502" y="225020"/>
                    </a:lnTo>
                    <a:close/>
                    <a:moveTo>
                      <a:pt x="201524" y="225020"/>
                    </a:moveTo>
                    <a:cubicBezTo>
                      <a:pt x="204235" y="225020"/>
                      <a:pt x="206043" y="226828"/>
                      <a:pt x="206043" y="229539"/>
                    </a:cubicBezTo>
                    <a:cubicBezTo>
                      <a:pt x="206043" y="232250"/>
                      <a:pt x="204235" y="234057"/>
                      <a:pt x="201524" y="234057"/>
                    </a:cubicBezTo>
                    <a:cubicBezTo>
                      <a:pt x="198813" y="234057"/>
                      <a:pt x="197006" y="232250"/>
                      <a:pt x="197006" y="229539"/>
                    </a:cubicBezTo>
                    <a:cubicBezTo>
                      <a:pt x="196102" y="226828"/>
                      <a:pt x="198813" y="225020"/>
                      <a:pt x="201524" y="225020"/>
                    </a:cubicBezTo>
                    <a:lnTo>
                      <a:pt x="201524" y="225020"/>
                    </a:lnTo>
                    <a:close/>
                    <a:moveTo>
                      <a:pt x="182546" y="225020"/>
                    </a:moveTo>
                    <a:cubicBezTo>
                      <a:pt x="185258" y="225020"/>
                      <a:pt x="187065" y="226828"/>
                      <a:pt x="187065" y="229539"/>
                    </a:cubicBezTo>
                    <a:cubicBezTo>
                      <a:pt x="187065" y="232250"/>
                      <a:pt x="185258" y="234057"/>
                      <a:pt x="182546" y="234057"/>
                    </a:cubicBezTo>
                    <a:cubicBezTo>
                      <a:pt x="179835" y="234057"/>
                      <a:pt x="178028" y="232250"/>
                      <a:pt x="178028" y="229539"/>
                    </a:cubicBezTo>
                    <a:cubicBezTo>
                      <a:pt x="178028" y="226828"/>
                      <a:pt x="179835" y="225020"/>
                      <a:pt x="182546" y="225020"/>
                    </a:cubicBezTo>
                    <a:lnTo>
                      <a:pt x="182546" y="225020"/>
                    </a:lnTo>
                    <a:close/>
                    <a:moveTo>
                      <a:pt x="163569" y="225020"/>
                    </a:moveTo>
                    <a:cubicBezTo>
                      <a:pt x="166280" y="225020"/>
                      <a:pt x="168087" y="226828"/>
                      <a:pt x="168087" y="229539"/>
                    </a:cubicBezTo>
                    <a:cubicBezTo>
                      <a:pt x="168087" y="232250"/>
                      <a:pt x="166280" y="234057"/>
                      <a:pt x="163569" y="234057"/>
                    </a:cubicBezTo>
                    <a:cubicBezTo>
                      <a:pt x="160858" y="234057"/>
                      <a:pt x="159050" y="232250"/>
                      <a:pt x="159050" y="229539"/>
                    </a:cubicBezTo>
                    <a:cubicBezTo>
                      <a:pt x="159050" y="226828"/>
                      <a:pt x="160858" y="225020"/>
                      <a:pt x="163569" y="225020"/>
                    </a:cubicBezTo>
                    <a:lnTo>
                      <a:pt x="163569" y="225020"/>
                    </a:lnTo>
                    <a:close/>
                    <a:moveTo>
                      <a:pt x="144591" y="225020"/>
                    </a:moveTo>
                    <a:cubicBezTo>
                      <a:pt x="147302" y="225020"/>
                      <a:pt x="149110" y="226828"/>
                      <a:pt x="149110" y="229539"/>
                    </a:cubicBezTo>
                    <a:cubicBezTo>
                      <a:pt x="149110" y="232250"/>
                      <a:pt x="147302" y="234057"/>
                      <a:pt x="144591" y="234057"/>
                    </a:cubicBezTo>
                    <a:cubicBezTo>
                      <a:pt x="141880" y="234057"/>
                      <a:pt x="140073" y="232250"/>
                      <a:pt x="140073" y="229539"/>
                    </a:cubicBezTo>
                    <a:cubicBezTo>
                      <a:pt x="140073" y="226828"/>
                      <a:pt x="141880" y="225020"/>
                      <a:pt x="144591" y="225020"/>
                    </a:cubicBezTo>
                    <a:lnTo>
                      <a:pt x="144591" y="225020"/>
                    </a:lnTo>
                    <a:close/>
                    <a:moveTo>
                      <a:pt x="126517" y="225020"/>
                    </a:moveTo>
                    <a:cubicBezTo>
                      <a:pt x="129228" y="225020"/>
                      <a:pt x="131036" y="226828"/>
                      <a:pt x="131036" y="229539"/>
                    </a:cubicBezTo>
                    <a:cubicBezTo>
                      <a:pt x="131036" y="232250"/>
                      <a:pt x="129228" y="234057"/>
                      <a:pt x="126517" y="234057"/>
                    </a:cubicBezTo>
                    <a:cubicBezTo>
                      <a:pt x="123806" y="234057"/>
                      <a:pt x="121999" y="232250"/>
                      <a:pt x="121999" y="229539"/>
                    </a:cubicBezTo>
                    <a:cubicBezTo>
                      <a:pt x="121095" y="226828"/>
                      <a:pt x="123806" y="225020"/>
                      <a:pt x="126517" y="225020"/>
                    </a:cubicBezTo>
                    <a:lnTo>
                      <a:pt x="126517" y="225020"/>
                    </a:lnTo>
                    <a:close/>
                    <a:moveTo>
                      <a:pt x="107540" y="225020"/>
                    </a:moveTo>
                    <a:cubicBezTo>
                      <a:pt x="110251" y="225020"/>
                      <a:pt x="112058" y="226828"/>
                      <a:pt x="112058" y="229539"/>
                    </a:cubicBezTo>
                    <a:cubicBezTo>
                      <a:pt x="112058" y="232250"/>
                      <a:pt x="110251" y="234057"/>
                      <a:pt x="107540" y="234057"/>
                    </a:cubicBezTo>
                    <a:cubicBezTo>
                      <a:pt x="104829" y="234057"/>
                      <a:pt x="103021" y="232250"/>
                      <a:pt x="103021" y="229539"/>
                    </a:cubicBezTo>
                    <a:cubicBezTo>
                      <a:pt x="103021" y="226828"/>
                      <a:pt x="104829" y="225020"/>
                      <a:pt x="107540" y="225020"/>
                    </a:cubicBezTo>
                    <a:lnTo>
                      <a:pt x="107540" y="225020"/>
                    </a:lnTo>
                    <a:close/>
                    <a:moveTo>
                      <a:pt x="88562" y="225020"/>
                    </a:moveTo>
                    <a:cubicBezTo>
                      <a:pt x="91273" y="225020"/>
                      <a:pt x="93081" y="226828"/>
                      <a:pt x="93081" y="229539"/>
                    </a:cubicBezTo>
                    <a:cubicBezTo>
                      <a:pt x="93081" y="232250"/>
                      <a:pt x="91273" y="234057"/>
                      <a:pt x="88562" y="234057"/>
                    </a:cubicBezTo>
                    <a:cubicBezTo>
                      <a:pt x="85851" y="234057"/>
                      <a:pt x="84044" y="232250"/>
                      <a:pt x="84044" y="229539"/>
                    </a:cubicBezTo>
                    <a:cubicBezTo>
                      <a:pt x="84044" y="226828"/>
                      <a:pt x="85851" y="225020"/>
                      <a:pt x="88562" y="225020"/>
                    </a:cubicBezTo>
                    <a:lnTo>
                      <a:pt x="88562" y="225020"/>
                    </a:lnTo>
                    <a:close/>
                    <a:moveTo>
                      <a:pt x="69585" y="225020"/>
                    </a:moveTo>
                    <a:cubicBezTo>
                      <a:pt x="72296" y="225020"/>
                      <a:pt x="74103" y="226828"/>
                      <a:pt x="74103" y="229539"/>
                    </a:cubicBezTo>
                    <a:cubicBezTo>
                      <a:pt x="74103" y="232250"/>
                      <a:pt x="72296" y="234057"/>
                      <a:pt x="69585" y="234057"/>
                    </a:cubicBezTo>
                    <a:cubicBezTo>
                      <a:pt x="66873" y="234057"/>
                      <a:pt x="65066" y="232250"/>
                      <a:pt x="65066" y="229539"/>
                    </a:cubicBezTo>
                    <a:cubicBezTo>
                      <a:pt x="65066" y="226828"/>
                      <a:pt x="66873" y="225020"/>
                      <a:pt x="69585" y="225020"/>
                    </a:cubicBezTo>
                    <a:lnTo>
                      <a:pt x="69585" y="225020"/>
                    </a:lnTo>
                    <a:close/>
                    <a:moveTo>
                      <a:pt x="50607" y="225020"/>
                    </a:moveTo>
                    <a:cubicBezTo>
                      <a:pt x="53318" y="225020"/>
                      <a:pt x="55125" y="226828"/>
                      <a:pt x="55125" y="229539"/>
                    </a:cubicBezTo>
                    <a:cubicBezTo>
                      <a:pt x="55125" y="232250"/>
                      <a:pt x="53318" y="234057"/>
                      <a:pt x="50607" y="234057"/>
                    </a:cubicBezTo>
                    <a:cubicBezTo>
                      <a:pt x="47896" y="234057"/>
                      <a:pt x="46088" y="232250"/>
                      <a:pt x="46088" y="229539"/>
                    </a:cubicBezTo>
                    <a:cubicBezTo>
                      <a:pt x="46088" y="226828"/>
                      <a:pt x="48800" y="225020"/>
                      <a:pt x="50607" y="225020"/>
                    </a:cubicBezTo>
                    <a:lnTo>
                      <a:pt x="50607" y="225020"/>
                    </a:lnTo>
                    <a:close/>
                    <a:moveTo>
                      <a:pt x="32533" y="225020"/>
                    </a:moveTo>
                    <a:cubicBezTo>
                      <a:pt x="35244" y="225020"/>
                      <a:pt x="37052" y="226828"/>
                      <a:pt x="37052" y="229539"/>
                    </a:cubicBezTo>
                    <a:cubicBezTo>
                      <a:pt x="37052" y="232250"/>
                      <a:pt x="35244" y="234057"/>
                      <a:pt x="32533" y="234057"/>
                    </a:cubicBezTo>
                    <a:cubicBezTo>
                      <a:pt x="29822" y="234057"/>
                      <a:pt x="28015" y="232250"/>
                      <a:pt x="28015" y="229539"/>
                    </a:cubicBezTo>
                    <a:cubicBezTo>
                      <a:pt x="27111" y="226828"/>
                      <a:pt x="29822" y="225020"/>
                      <a:pt x="32533" y="225020"/>
                    </a:cubicBezTo>
                    <a:lnTo>
                      <a:pt x="32533" y="225020"/>
                    </a:lnTo>
                    <a:close/>
                    <a:moveTo>
                      <a:pt x="267494" y="214176"/>
                    </a:moveTo>
                    <a:cubicBezTo>
                      <a:pt x="270205" y="214176"/>
                      <a:pt x="272012" y="215983"/>
                      <a:pt x="272012" y="218694"/>
                    </a:cubicBezTo>
                    <a:cubicBezTo>
                      <a:pt x="272012" y="221405"/>
                      <a:pt x="270205" y="223213"/>
                      <a:pt x="267494" y="223213"/>
                    </a:cubicBezTo>
                    <a:cubicBezTo>
                      <a:pt x="264783" y="223213"/>
                      <a:pt x="262975" y="221405"/>
                      <a:pt x="262975" y="218694"/>
                    </a:cubicBezTo>
                    <a:cubicBezTo>
                      <a:pt x="262072" y="215983"/>
                      <a:pt x="264783" y="214176"/>
                      <a:pt x="267494" y="214176"/>
                    </a:cubicBezTo>
                    <a:lnTo>
                      <a:pt x="267494" y="214176"/>
                    </a:lnTo>
                    <a:close/>
                    <a:moveTo>
                      <a:pt x="248516" y="214176"/>
                    </a:moveTo>
                    <a:cubicBezTo>
                      <a:pt x="251227" y="214176"/>
                      <a:pt x="253035" y="215983"/>
                      <a:pt x="253035" y="218694"/>
                    </a:cubicBezTo>
                    <a:cubicBezTo>
                      <a:pt x="253035" y="221405"/>
                      <a:pt x="251227" y="223213"/>
                      <a:pt x="248516" y="223213"/>
                    </a:cubicBezTo>
                    <a:cubicBezTo>
                      <a:pt x="245805" y="223213"/>
                      <a:pt x="243998" y="221405"/>
                      <a:pt x="243998" y="218694"/>
                    </a:cubicBezTo>
                    <a:cubicBezTo>
                      <a:pt x="243998" y="215983"/>
                      <a:pt x="245805" y="214176"/>
                      <a:pt x="248516" y="214176"/>
                    </a:cubicBezTo>
                    <a:lnTo>
                      <a:pt x="248516" y="214176"/>
                    </a:lnTo>
                    <a:close/>
                    <a:moveTo>
                      <a:pt x="229539" y="214176"/>
                    </a:moveTo>
                    <a:cubicBezTo>
                      <a:pt x="232250" y="214176"/>
                      <a:pt x="234057" y="215983"/>
                      <a:pt x="234057" y="218694"/>
                    </a:cubicBezTo>
                    <a:cubicBezTo>
                      <a:pt x="234057" y="221405"/>
                      <a:pt x="232250" y="223213"/>
                      <a:pt x="229539" y="223213"/>
                    </a:cubicBezTo>
                    <a:cubicBezTo>
                      <a:pt x="226828" y="223213"/>
                      <a:pt x="225020" y="221405"/>
                      <a:pt x="225020" y="218694"/>
                    </a:cubicBezTo>
                    <a:cubicBezTo>
                      <a:pt x="225020" y="215983"/>
                      <a:pt x="226828" y="214176"/>
                      <a:pt x="229539" y="214176"/>
                    </a:cubicBezTo>
                    <a:lnTo>
                      <a:pt x="229539" y="214176"/>
                    </a:lnTo>
                    <a:close/>
                    <a:moveTo>
                      <a:pt x="210561" y="214176"/>
                    </a:moveTo>
                    <a:cubicBezTo>
                      <a:pt x="213272" y="214176"/>
                      <a:pt x="215080" y="215983"/>
                      <a:pt x="215080" y="218694"/>
                    </a:cubicBezTo>
                    <a:cubicBezTo>
                      <a:pt x="215080" y="221405"/>
                      <a:pt x="213272" y="223213"/>
                      <a:pt x="210561" y="223213"/>
                    </a:cubicBezTo>
                    <a:cubicBezTo>
                      <a:pt x="207850" y="223213"/>
                      <a:pt x="206043" y="221405"/>
                      <a:pt x="206043" y="218694"/>
                    </a:cubicBezTo>
                    <a:cubicBezTo>
                      <a:pt x="206043" y="215983"/>
                      <a:pt x="207850" y="214176"/>
                      <a:pt x="210561" y="214176"/>
                    </a:cubicBezTo>
                    <a:lnTo>
                      <a:pt x="210561" y="214176"/>
                    </a:lnTo>
                    <a:close/>
                    <a:moveTo>
                      <a:pt x="191583" y="214176"/>
                    </a:moveTo>
                    <a:cubicBezTo>
                      <a:pt x="194294" y="214176"/>
                      <a:pt x="196102" y="215983"/>
                      <a:pt x="196102" y="218694"/>
                    </a:cubicBezTo>
                    <a:cubicBezTo>
                      <a:pt x="196102" y="221405"/>
                      <a:pt x="194294" y="223213"/>
                      <a:pt x="191583" y="223213"/>
                    </a:cubicBezTo>
                    <a:cubicBezTo>
                      <a:pt x="188872" y="223213"/>
                      <a:pt x="187065" y="221405"/>
                      <a:pt x="187065" y="218694"/>
                    </a:cubicBezTo>
                    <a:cubicBezTo>
                      <a:pt x="187065" y="215983"/>
                      <a:pt x="189776" y="214176"/>
                      <a:pt x="191583" y="214176"/>
                    </a:cubicBezTo>
                    <a:lnTo>
                      <a:pt x="191583" y="214176"/>
                    </a:lnTo>
                    <a:close/>
                    <a:moveTo>
                      <a:pt x="173509" y="214176"/>
                    </a:moveTo>
                    <a:cubicBezTo>
                      <a:pt x="176221" y="214176"/>
                      <a:pt x="178028" y="215983"/>
                      <a:pt x="178028" y="218694"/>
                    </a:cubicBezTo>
                    <a:cubicBezTo>
                      <a:pt x="178028" y="221405"/>
                      <a:pt x="176221" y="223213"/>
                      <a:pt x="173509" y="223213"/>
                    </a:cubicBezTo>
                    <a:cubicBezTo>
                      <a:pt x="170798" y="223213"/>
                      <a:pt x="168991" y="221405"/>
                      <a:pt x="168991" y="218694"/>
                    </a:cubicBezTo>
                    <a:cubicBezTo>
                      <a:pt x="168087" y="215983"/>
                      <a:pt x="170798" y="214176"/>
                      <a:pt x="173509" y="214176"/>
                    </a:cubicBezTo>
                    <a:lnTo>
                      <a:pt x="173509" y="214176"/>
                    </a:lnTo>
                    <a:close/>
                    <a:moveTo>
                      <a:pt x="154532" y="214176"/>
                    </a:moveTo>
                    <a:cubicBezTo>
                      <a:pt x="157243" y="214176"/>
                      <a:pt x="159050" y="215983"/>
                      <a:pt x="159050" y="218694"/>
                    </a:cubicBezTo>
                    <a:cubicBezTo>
                      <a:pt x="159050" y="221405"/>
                      <a:pt x="157243" y="223213"/>
                      <a:pt x="154532" y="223213"/>
                    </a:cubicBezTo>
                    <a:cubicBezTo>
                      <a:pt x="151821" y="223213"/>
                      <a:pt x="150013" y="221405"/>
                      <a:pt x="150013" y="218694"/>
                    </a:cubicBezTo>
                    <a:cubicBezTo>
                      <a:pt x="150013" y="215983"/>
                      <a:pt x="151821" y="214176"/>
                      <a:pt x="154532" y="214176"/>
                    </a:cubicBezTo>
                    <a:lnTo>
                      <a:pt x="154532" y="214176"/>
                    </a:lnTo>
                    <a:close/>
                    <a:moveTo>
                      <a:pt x="135554" y="214176"/>
                    </a:moveTo>
                    <a:cubicBezTo>
                      <a:pt x="138265" y="214176"/>
                      <a:pt x="140073" y="215983"/>
                      <a:pt x="140073" y="218694"/>
                    </a:cubicBezTo>
                    <a:cubicBezTo>
                      <a:pt x="140073" y="221405"/>
                      <a:pt x="138265" y="223213"/>
                      <a:pt x="135554" y="223213"/>
                    </a:cubicBezTo>
                    <a:cubicBezTo>
                      <a:pt x="132843" y="223213"/>
                      <a:pt x="131036" y="221405"/>
                      <a:pt x="131036" y="218694"/>
                    </a:cubicBezTo>
                    <a:cubicBezTo>
                      <a:pt x="131036" y="215983"/>
                      <a:pt x="132843" y="214176"/>
                      <a:pt x="135554" y="214176"/>
                    </a:cubicBezTo>
                    <a:lnTo>
                      <a:pt x="135554" y="214176"/>
                    </a:lnTo>
                    <a:close/>
                    <a:moveTo>
                      <a:pt x="116577" y="214176"/>
                    </a:moveTo>
                    <a:cubicBezTo>
                      <a:pt x="119288" y="214176"/>
                      <a:pt x="121095" y="215983"/>
                      <a:pt x="121095" y="218694"/>
                    </a:cubicBezTo>
                    <a:cubicBezTo>
                      <a:pt x="121095" y="221405"/>
                      <a:pt x="119288" y="223213"/>
                      <a:pt x="116577" y="223213"/>
                    </a:cubicBezTo>
                    <a:cubicBezTo>
                      <a:pt x="113866" y="223213"/>
                      <a:pt x="112058" y="221405"/>
                      <a:pt x="112058" y="218694"/>
                    </a:cubicBezTo>
                    <a:cubicBezTo>
                      <a:pt x="112058" y="215983"/>
                      <a:pt x="113866" y="214176"/>
                      <a:pt x="116577" y="214176"/>
                    </a:cubicBezTo>
                    <a:lnTo>
                      <a:pt x="116577" y="214176"/>
                    </a:lnTo>
                    <a:close/>
                    <a:moveTo>
                      <a:pt x="97599" y="214176"/>
                    </a:moveTo>
                    <a:cubicBezTo>
                      <a:pt x="100310" y="214176"/>
                      <a:pt x="102118" y="215983"/>
                      <a:pt x="102118" y="218694"/>
                    </a:cubicBezTo>
                    <a:cubicBezTo>
                      <a:pt x="102118" y="221405"/>
                      <a:pt x="100310" y="223213"/>
                      <a:pt x="97599" y="223213"/>
                    </a:cubicBezTo>
                    <a:cubicBezTo>
                      <a:pt x="94888" y="223213"/>
                      <a:pt x="93081" y="221405"/>
                      <a:pt x="93081" y="218694"/>
                    </a:cubicBezTo>
                    <a:cubicBezTo>
                      <a:pt x="93081" y="215983"/>
                      <a:pt x="95792" y="214176"/>
                      <a:pt x="97599" y="214176"/>
                    </a:cubicBezTo>
                    <a:lnTo>
                      <a:pt x="97599" y="214176"/>
                    </a:lnTo>
                    <a:close/>
                    <a:moveTo>
                      <a:pt x="79525" y="214176"/>
                    </a:moveTo>
                    <a:cubicBezTo>
                      <a:pt x="82236" y="214176"/>
                      <a:pt x="84044" y="215983"/>
                      <a:pt x="84044" y="218694"/>
                    </a:cubicBezTo>
                    <a:cubicBezTo>
                      <a:pt x="84044" y="221405"/>
                      <a:pt x="82236" y="223213"/>
                      <a:pt x="79525" y="223213"/>
                    </a:cubicBezTo>
                    <a:cubicBezTo>
                      <a:pt x="76814" y="223213"/>
                      <a:pt x="75007" y="221405"/>
                      <a:pt x="75007" y="218694"/>
                    </a:cubicBezTo>
                    <a:cubicBezTo>
                      <a:pt x="74103" y="215983"/>
                      <a:pt x="76814" y="214176"/>
                      <a:pt x="79525" y="214176"/>
                    </a:cubicBezTo>
                    <a:lnTo>
                      <a:pt x="79525" y="214176"/>
                    </a:lnTo>
                    <a:close/>
                    <a:moveTo>
                      <a:pt x="60548" y="214176"/>
                    </a:moveTo>
                    <a:cubicBezTo>
                      <a:pt x="63259" y="214176"/>
                      <a:pt x="65066" y="215983"/>
                      <a:pt x="65066" y="218694"/>
                    </a:cubicBezTo>
                    <a:cubicBezTo>
                      <a:pt x="65066" y="221405"/>
                      <a:pt x="63259" y="223213"/>
                      <a:pt x="60548" y="223213"/>
                    </a:cubicBezTo>
                    <a:cubicBezTo>
                      <a:pt x="57836" y="223213"/>
                      <a:pt x="56029" y="221405"/>
                      <a:pt x="56029" y="218694"/>
                    </a:cubicBezTo>
                    <a:cubicBezTo>
                      <a:pt x="56029" y="215983"/>
                      <a:pt x="57836" y="214176"/>
                      <a:pt x="60548" y="214176"/>
                    </a:cubicBezTo>
                    <a:lnTo>
                      <a:pt x="60548" y="214176"/>
                    </a:lnTo>
                    <a:close/>
                    <a:moveTo>
                      <a:pt x="41570" y="214176"/>
                    </a:moveTo>
                    <a:cubicBezTo>
                      <a:pt x="44281" y="214176"/>
                      <a:pt x="46088" y="215983"/>
                      <a:pt x="46088" y="218694"/>
                    </a:cubicBezTo>
                    <a:cubicBezTo>
                      <a:pt x="46088" y="221405"/>
                      <a:pt x="44281" y="223213"/>
                      <a:pt x="41570" y="223213"/>
                    </a:cubicBezTo>
                    <a:cubicBezTo>
                      <a:pt x="38859" y="223213"/>
                      <a:pt x="37052" y="221405"/>
                      <a:pt x="37052" y="218694"/>
                    </a:cubicBezTo>
                    <a:cubicBezTo>
                      <a:pt x="37052" y="215983"/>
                      <a:pt x="38859" y="214176"/>
                      <a:pt x="41570" y="214176"/>
                    </a:cubicBezTo>
                    <a:lnTo>
                      <a:pt x="41570" y="214176"/>
                    </a:lnTo>
                    <a:close/>
                    <a:moveTo>
                      <a:pt x="22592" y="214176"/>
                    </a:moveTo>
                    <a:cubicBezTo>
                      <a:pt x="25303" y="214176"/>
                      <a:pt x="27111" y="215983"/>
                      <a:pt x="27111" y="218694"/>
                    </a:cubicBezTo>
                    <a:cubicBezTo>
                      <a:pt x="27111" y="221405"/>
                      <a:pt x="25303" y="223213"/>
                      <a:pt x="22592" y="223213"/>
                    </a:cubicBezTo>
                    <a:cubicBezTo>
                      <a:pt x="19881" y="223213"/>
                      <a:pt x="18074" y="221405"/>
                      <a:pt x="18074" y="218694"/>
                    </a:cubicBezTo>
                    <a:cubicBezTo>
                      <a:pt x="18074" y="215983"/>
                      <a:pt x="19881" y="214176"/>
                      <a:pt x="22592" y="214176"/>
                    </a:cubicBezTo>
                    <a:lnTo>
                      <a:pt x="22592" y="214176"/>
                    </a:lnTo>
                    <a:close/>
                    <a:moveTo>
                      <a:pt x="276531" y="204235"/>
                    </a:moveTo>
                    <a:cubicBezTo>
                      <a:pt x="279242" y="204235"/>
                      <a:pt x="281049" y="206043"/>
                      <a:pt x="281049" y="208754"/>
                    </a:cubicBezTo>
                    <a:cubicBezTo>
                      <a:pt x="281049" y="211465"/>
                      <a:pt x="279242" y="213272"/>
                      <a:pt x="276531" y="213272"/>
                    </a:cubicBezTo>
                    <a:cubicBezTo>
                      <a:pt x="273820" y="213272"/>
                      <a:pt x="272012" y="211465"/>
                      <a:pt x="272012" y="208754"/>
                    </a:cubicBezTo>
                    <a:cubicBezTo>
                      <a:pt x="272012" y="206043"/>
                      <a:pt x="273820" y="204235"/>
                      <a:pt x="276531" y="204235"/>
                    </a:cubicBezTo>
                    <a:lnTo>
                      <a:pt x="276531" y="204235"/>
                    </a:lnTo>
                    <a:close/>
                    <a:moveTo>
                      <a:pt x="257553" y="204235"/>
                    </a:moveTo>
                    <a:cubicBezTo>
                      <a:pt x="260264" y="204235"/>
                      <a:pt x="262072" y="206043"/>
                      <a:pt x="262072" y="208754"/>
                    </a:cubicBezTo>
                    <a:cubicBezTo>
                      <a:pt x="262072" y="211465"/>
                      <a:pt x="260264" y="213272"/>
                      <a:pt x="257553" y="213272"/>
                    </a:cubicBezTo>
                    <a:cubicBezTo>
                      <a:pt x="254842" y="213272"/>
                      <a:pt x="253035" y="211465"/>
                      <a:pt x="253035" y="208754"/>
                    </a:cubicBezTo>
                    <a:cubicBezTo>
                      <a:pt x="253035" y="206043"/>
                      <a:pt x="254842" y="204235"/>
                      <a:pt x="257553" y="204235"/>
                    </a:cubicBezTo>
                    <a:lnTo>
                      <a:pt x="257553" y="204235"/>
                    </a:lnTo>
                    <a:close/>
                    <a:moveTo>
                      <a:pt x="238576" y="204235"/>
                    </a:moveTo>
                    <a:cubicBezTo>
                      <a:pt x="241287" y="204235"/>
                      <a:pt x="243094" y="206043"/>
                      <a:pt x="243094" y="208754"/>
                    </a:cubicBezTo>
                    <a:cubicBezTo>
                      <a:pt x="243094" y="211465"/>
                      <a:pt x="241287" y="213272"/>
                      <a:pt x="238576" y="213272"/>
                    </a:cubicBezTo>
                    <a:cubicBezTo>
                      <a:pt x="235864" y="213272"/>
                      <a:pt x="234057" y="211465"/>
                      <a:pt x="234057" y="208754"/>
                    </a:cubicBezTo>
                    <a:cubicBezTo>
                      <a:pt x="234057" y="206043"/>
                      <a:pt x="235864" y="204235"/>
                      <a:pt x="238576" y="204235"/>
                    </a:cubicBezTo>
                    <a:lnTo>
                      <a:pt x="238576" y="204235"/>
                    </a:lnTo>
                    <a:close/>
                    <a:moveTo>
                      <a:pt x="220502" y="204235"/>
                    </a:moveTo>
                    <a:cubicBezTo>
                      <a:pt x="223213" y="204235"/>
                      <a:pt x="225020" y="206043"/>
                      <a:pt x="225020" y="208754"/>
                    </a:cubicBezTo>
                    <a:cubicBezTo>
                      <a:pt x="225020" y="211465"/>
                      <a:pt x="223213" y="213272"/>
                      <a:pt x="220502" y="213272"/>
                    </a:cubicBezTo>
                    <a:cubicBezTo>
                      <a:pt x="217791" y="213272"/>
                      <a:pt x="215983" y="211465"/>
                      <a:pt x="215983" y="208754"/>
                    </a:cubicBezTo>
                    <a:cubicBezTo>
                      <a:pt x="215080" y="206043"/>
                      <a:pt x="217791" y="204235"/>
                      <a:pt x="220502" y="204235"/>
                    </a:cubicBezTo>
                    <a:lnTo>
                      <a:pt x="220502" y="204235"/>
                    </a:lnTo>
                    <a:close/>
                    <a:moveTo>
                      <a:pt x="201524" y="204235"/>
                    </a:moveTo>
                    <a:cubicBezTo>
                      <a:pt x="204235" y="204235"/>
                      <a:pt x="206043" y="206043"/>
                      <a:pt x="206043" y="208754"/>
                    </a:cubicBezTo>
                    <a:cubicBezTo>
                      <a:pt x="206043" y="211465"/>
                      <a:pt x="204235" y="213272"/>
                      <a:pt x="201524" y="213272"/>
                    </a:cubicBezTo>
                    <a:cubicBezTo>
                      <a:pt x="198813" y="213272"/>
                      <a:pt x="197006" y="211465"/>
                      <a:pt x="197006" y="208754"/>
                    </a:cubicBezTo>
                    <a:cubicBezTo>
                      <a:pt x="196102" y="206043"/>
                      <a:pt x="198813" y="204235"/>
                      <a:pt x="201524" y="204235"/>
                    </a:cubicBezTo>
                    <a:lnTo>
                      <a:pt x="201524" y="204235"/>
                    </a:lnTo>
                    <a:close/>
                    <a:moveTo>
                      <a:pt x="182546" y="204235"/>
                    </a:moveTo>
                    <a:cubicBezTo>
                      <a:pt x="185258" y="204235"/>
                      <a:pt x="187065" y="206043"/>
                      <a:pt x="187065" y="208754"/>
                    </a:cubicBezTo>
                    <a:cubicBezTo>
                      <a:pt x="187065" y="211465"/>
                      <a:pt x="185258" y="213272"/>
                      <a:pt x="182546" y="213272"/>
                    </a:cubicBezTo>
                    <a:cubicBezTo>
                      <a:pt x="179835" y="213272"/>
                      <a:pt x="178028" y="211465"/>
                      <a:pt x="178028" y="208754"/>
                    </a:cubicBezTo>
                    <a:cubicBezTo>
                      <a:pt x="178028" y="206043"/>
                      <a:pt x="179835" y="204235"/>
                      <a:pt x="182546" y="204235"/>
                    </a:cubicBezTo>
                    <a:lnTo>
                      <a:pt x="182546" y="204235"/>
                    </a:lnTo>
                    <a:close/>
                    <a:moveTo>
                      <a:pt x="163569" y="204235"/>
                    </a:moveTo>
                    <a:cubicBezTo>
                      <a:pt x="166280" y="204235"/>
                      <a:pt x="168087" y="206043"/>
                      <a:pt x="168087" y="208754"/>
                    </a:cubicBezTo>
                    <a:cubicBezTo>
                      <a:pt x="168087" y="211465"/>
                      <a:pt x="166280" y="213272"/>
                      <a:pt x="163569" y="213272"/>
                    </a:cubicBezTo>
                    <a:cubicBezTo>
                      <a:pt x="160858" y="213272"/>
                      <a:pt x="159050" y="211465"/>
                      <a:pt x="159050" y="208754"/>
                    </a:cubicBezTo>
                    <a:cubicBezTo>
                      <a:pt x="159050" y="206043"/>
                      <a:pt x="160858" y="204235"/>
                      <a:pt x="163569" y="204235"/>
                    </a:cubicBezTo>
                    <a:lnTo>
                      <a:pt x="163569" y="204235"/>
                    </a:lnTo>
                    <a:close/>
                    <a:moveTo>
                      <a:pt x="144591" y="204235"/>
                    </a:moveTo>
                    <a:cubicBezTo>
                      <a:pt x="147302" y="204235"/>
                      <a:pt x="149110" y="206043"/>
                      <a:pt x="149110" y="208754"/>
                    </a:cubicBezTo>
                    <a:cubicBezTo>
                      <a:pt x="149110" y="211465"/>
                      <a:pt x="147302" y="213272"/>
                      <a:pt x="144591" y="213272"/>
                    </a:cubicBezTo>
                    <a:cubicBezTo>
                      <a:pt x="141880" y="213272"/>
                      <a:pt x="140073" y="211465"/>
                      <a:pt x="140073" y="208754"/>
                    </a:cubicBezTo>
                    <a:cubicBezTo>
                      <a:pt x="140073" y="206043"/>
                      <a:pt x="141880" y="204235"/>
                      <a:pt x="144591" y="204235"/>
                    </a:cubicBezTo>
                    <a:lnTo>
                      <a:pt x="144591" y="204235"/>
                    </a:lnTo>
                    <a:close/>
                    <a:moveTo>
                      <a:pt x="126517" y="204235"/>
                    </a:moveTo>
                    <a:cubicBezTo>
                      <a:pt x="129228" y="204235"/>
                      <a:pt x="131036" y="206043"/>
                      <a:pt x="131036" y="208754"/>
                    </a:cubicBezTo>
                    <a:cubicBezTo>
                      <a:pt x="131036" y="211465"/>
                      <a:pt x="129228" y="213272"/>
                      <a:pt x="126517" y="213272"/>
                    </a:cubicBezTo>
                    <a:cubicBezTo>
                      <a:pt x="123806" y="213272"/>
                      <a:pt x="121999" y="211465"/>
                      <a:pt x="121999" y="208754"/>
                    </a:cubicBezTo>
                    <a:cubicBezTo>
                      <a:pt x="121095" y="206043"/>
                      <a:pt x="123806" y="204235"/>
                      <a:pt x="126517" y="204235"/>
                    </a:cubicBezTo>
                    <a:lnTo>
                      <a:pt x="126517" y="204235"/>
                    </a:lnTo>
                    <a:close/>
                    <a:moveTo>
                      <a:pt x="107540" y="204235"/>
                    </a:moveTo>
                    <a:cubicBezTo>
                      <a:pt x="110251" y="204235"/>
                      <a:pt x="112058" y="206043"/>
                      <a:pt x="112058" y="208754"/>
                    </a:cubicBezTo>
                    <a:cubicBezTo>
                      <a:pt x="112058" y="211465"/>
                      <a:pt x="110251" y="213272"/>
                      <a:pt x="107540" y="213272"/>
                    </a:cubicBezTo>
                    <a:cubicBezTo>
                      <a:pt x="104829" y="213272"/>
                      <a:pt x="103021" y="211465"/>
                      <a:pt x="103021" y="208754"/>
                    </a:cubicBezTo>
                    <a:cubicBezTo>
                      <a:pt x="103021" y="206043"/>
                      <a:pt x="104829" y="204235"/>
                      <a:pt x="107540" y="204235"/>
                    </a:cubicBezTo>
                    <a:lnTo>
                      <a:pt x="107540" y="204235"/>
                    </a:lnTo>
                    <a:close/>
                    <a:moveTo>
                      <a:pt x="88562" y="204235"/>
                    </a:moveTo>
                    <a:cubicBezTo>
                      <a:pt x="91273" y="204235"/>
                      <a:pt x="93081" y="206043"/>
                      <a:pt x="93081" y="208754"/>
                    </a:cubicBezTo>
                    <a:cubicBezTo>
                      <a:pt x="93081" y="211465"/>
                      <a:pt x="91273" y="213272"/>
                      <a:pt x="88562" y="213272"/>
                    </a:cubicBezTo>
                    <a:cubicBezTo>
                      <a:pt x="85851" y="213272"/>
                      <a:pt x="84044" y="211465"/>
                      <a:pt x="84044" y="208754"/>
                    </a:cubicBezTo>
                    <a:cubicBezTo>
                      <a:pt x="84044" y="206043"/>
                      <a:pt x="85851" y="204235"/>
                      <a:pt x="88562" y="204235"/>
                    </a:cubicBezTo>
                    <a:lnTo>
                      <a:pt x="88562" y="204235"/>
                    </a:lnTo>
                    <a:close/>
                    <a:moveTo>
                      <a:pt x="69585" y="204235"/>
                    </a:moveTo>
                    <a:cubicBezTo>
                      <a:pt x="72296" y="204235"/>
                      <a:pt x="74103" y="206043"/>
                      <a:pt x="74103" y="208754"/>
                    </a:cubicBezTo>
                    <a:cubicBezTo>
                      <a:pt x="74103" y="211465"/>
                      <a:pt x="72296" y="213272"/>
                      <a:pt x="69585" y="213272"/>
                    </a:cubicBezTo>
                    <a:cubicBezTo>
                      <a:pt x="66873" y="213272"/>
                      <a:pt x="65066" y="211465"/>
                      <a:pt x="65066" y="208754"/>
                    </a:cubicBezTo>
                    <a:cubicBezTo>
                      <a:pt x="65066" y="206043"/>
                      <a:pt x="66873" y="204235"/>
                      <a:pt x="69585" y="204235"/>
                    </a:cubicBezTo>
                    <a:lnTo>
                      <a:pt x="69585" y="204235"/>
                    </a:lnTo>
                    <a:close/>
                    <a:moveTo>
                      <a:pt x="50607" y="204235"/>
                    </a:moveTo>
                    <a:cubicBezTo>
                      <a:pt x="53318" y="204235"/>
                      <a:pt x="55125" y="206043"/>
                      <a:pt x="55125" y="208754"/>
                    </a:cubicBezTo>
                    <a:cubicBezTo>
                      <a:pt x="55125" y="211465"/>
                      <a:pt x="53318" y="213272"/>
                      <a:pt x="50607" y="213272"/>
                    </a:cubicBezTo>
                    <a:cubicBezTo>
                      <a:pt x="47896" y="213272"/>
                      <a:pt x="46088" y="211465"/>
                      <a:pt x="46088" y="208754"/>
                    </a:cubicBezTo>
                    <a:cubicBezTo>
                      <a:pt x="46088" y="206043"/>
                      <a:pt x="48800" y="204235"/>
                      <a:pt x="50607" y="204235"/>
                    </a:cubicBezTo>
                    <a:lnTo>
                      <a:pt x="50607" y="204235"/>
                    </a:lnTo>
                    <a:close/>
                    <a:moveTo>
                      <a:pt x="32533" y="204235"/>
                    </a:moveTo>
                    <a:cubicBezTo>
                      <a:pt x="35244" y="204235"/>
                      <a:pt x="37052" y="206043"/>
                      <a:pt x="37052" y="208754"/>
                    </a:cubicBezTo>
                    <a:cubicBezTo>
                      <a:pt x="37052" y="211465"/>
                      <a:pt x="35244" y="213272"/>
                      <a:pt x="32533" y="213272"/>
                    </a:cubicBezTo>
                    <a:cubicBezTo>
                      <a:pt x="29822" y="213272"/>
                      <a:pt x="28015" y="211465"/>
                      <a:pt x="28015" y="208754"/>
                    </a:cubicBezTo>
                    <a:cubicBezTo>
                      <a:pt x="27111" y="206043"/>
                      <a:pt x="29822" y="204235"/>
                      <a:pt x="32533" y="204235"/>
                    </a:cubicBezTo>
                    <a:lnTo>
                      <a:pt x="32533" y="204235"/>
                    </a:lnTo>
                    <a:close/>
                    <a:moveTo>
                      <a:pt x="267494" y="193391"/>
                    </a:moveTo>
                    <a:cubicBezTo>
                      <a:pt x="270205" y="193391"/>
                      <a:pt x="272012" y="195198"/>
                      <a:pt x="272012" y="197909"/>
                    </a:cubicBezTo>
                    <a:cubicBezTo>
                      <a:pt x="272012" y="200620"/>
                      <a:pt x="270205" y="202428"/>
                      <a:pt x="267494" y="202428"/>
                    </a:cubicBezTo>
                    <a:cubicBezTo>
                      <a:pt x="264783" y="202428"/>
                      <a:pt x="262975" y="200620"/>
                      <a:pt x="262975" y="197909"/>
                    </a:cubicBezTo>
                    <a:cubicBezTo>
                      <a:pt x="262072" y="195198"/>
                      <a:pt x="264783" y="193391"/>
                      <a:pt x="267494" y="193391"/>
                    </a:cubicBezTo>
                    <a:lnTo>
                      <a:pt x="267494" y="193391"/>
                    </a:lnTo>
                    <a:close/>
                    <a:moveTo>
                      <a:pt x="248516" y="193391"/>
                    </a:moveTo>
                    <a:cubicBezTo>
                      <a:pt x="251227" y="193391"/>
                      <a:pt x="253035" y="195198"/>
                      <a:pt x="253035" y="197909"/>
                    </a:cubicBezTo>
                    <a:cubicBezTo>
                      <a:pt x="253035" y="200620"/>
                      <a:pt x="251227" y="202428"/>
                      <a:pt x="248516" y="202428"/>
                    </a:cubicBezTo>
                    <a:cubicBezTo>
                      <a:pt x="245805" y="202428"/>
                      <a:pt x="243998" y="200620"/>
                      <a:pt x="243998" y="197909"/>
                    </a:cubicBezTo>
                    <a:cubicBezTo>
                      <a:pt x="243998" y="195198"/>
                      <a:pt x="245805" y="193391"/>
                      <a:pt x="248516" y="193391"/>
                    </a:cubicBezTo>
                    <a:lnTo>
                      <a:pt x="248516" y="193391"/>
                    </a:lnTo>
                    <a:close/>
                    <a:moveTo>
                      <a:pt x="229539" y="193391"/>
                    </a:moveTo>
                    <a:cubicBezTo>
                      <a:pt x="232250" y="193391"/>
                      <a:pt x="234057" y="195198"/>
                      <a:pt x="234057" y="197909"/>
                    </a:cubicBezTo>
                    <a:cubicBezTo>
                      <a:pt x="234057" y="200620"/>
                      <a:pt x="232250" y="202428"/>
                      <a:pt x="229539" y="202428"/>
                    </a:cubicBezTo>
                    <a:cubicBezTo>
                      <a:pt x="226828" y="202428"/>
                      <a:pt x="225020" y="200620"/>
                      <a:pt x="225020" y="197909"/>
                    </a:cubicBezTo>
                    <a:cubicBezTo>
                      <a:pt x="225020" y="195198"/>
                      <a:pt x="226828" y="193391"/>
                      <a:pt x="229539" y="193391"/>
                    </a:cubicBezTo>
                    <a:lnTo>
                      <a:pt x="229539" y="193391"/>
                    </a:lnTo>
                    <a:close/>
                    <a:moveTo>
                      <a:pt x="210561" y="193391"/>
                    </a:moveTo>
                    <a:cubicBezTo>
                      <a:pt x="213272" y="193391"/>
                      <a:pt x="215080" y="195198"/>
                      <a:pt x="215080" y="197909"/>
                    </a:cubicBezTo>
                    <a:cubicBezTo>
                      <a:pt x="215080" y="200620"/>
                      <a:pt x="213272" y="202428"/>
                      <a:pt x="210561" y="202428"/>
                    </a:cubicBezTo>
                    <a:cubicBezTo>
                      <a:pt x="207850" y="202428"/>
                      <a:pt x="206043" y="200620"/>
                      <a:pt x="206043" y="197909"/>
                    </a:cubicBezTo>
                    <a:cubicBezTo>
                      <a:pt x="206043" y="195198"/>
                      <a:pt x="207850" y="193391"/>
                      <a:pt x="210561" y="193391"/>
                    </a:cubicBezTo>
                    <a:lnTo>
                      <a:pt x="210561" y="193391"/>
                    </a:lnTo>
                    <a:close/>
                    <a:moveTo>
                      <a:pt x="191583" y="193391"/>
                    </a:moveTo>
                    <a:cubicBezTo>
                      <a:pt x="194294" y="193391"/>
                      <a:pt x="196102" y="195198"/>
                      <a:pt x="196102" y="197909"/>
                    </a:cubicBezTo>
                    <a:cubicBezTo>
                      <a:pt x="196102" y="200620"/>
                      <a:pt x="194294" y="202428"/>
                      <a:pt x="191583" y="202428"/>
                    </a:cubicBezTo>
                    <a:cubicBezTo>
                      <a:pt x="188872" y="202428"/>
                      <a:pt x="187065" y="200620"/>
                      <a:pt x="187065" y="197909"/>
                    </a:cubicBezTo>
                    <a:cubicBezTo>
                      <a:pt x="187065" y="195198"/>
                      <a:pt x="189776" y="193391"/>
                      <a:pt x="191583" y="193391"/>
                    </a:cubicBezTo>
                    <a:lnTo>
                      <a:pt x="191583" y="193391"/>
                    </a:lnTo>
                    <a:close/>
                    <a:moveTo>
                      <a:pt x="173509" y="193391"/>
                    </a:moveTo>
                    <a:cubicBezTo>
                      <a:pt x="176221" y="193391"/>
                      <a:pt x="178028" y="195198"/>
                      <a:pt x="178028" y="197909"/>
                    </a:cubicBezTo>
                    <a:cubicBezTo>
                      <a:pt x="178028" y="200620"/>
                      <a:pt x="176221" y="202428"/>
                      <a:pt x="173509" y="202428"/>
                    </a:cubicBezTo>
                    <a:cubicBezTo>
                      <a:pt x="170798" y="202428"/>
                      <a:pt x="168991" y="200620"/>
                      <a:pt x="168991" y="197909"/>
                    </a:cubicBezTo>
                    <a:cubicBezTo>
                      <a:pt x="168087" y="195198"/>
                      <a:pt x="170798" y="193391"/>
                      <a:pt x="173509" y="193391"/>
                    </a:cubicBezTo>
                    <a:lnTo>
                      <a:pt x="173509" y="193391"/>
                    </a:lnTo>
                    <a:close/>
                    <a:moveTo>
                      <a:pt x="154532" y="193391"/>
                    </a:moveTo>
                    <a:cubicBezTo>
                      <a:pt x="157243" y="193391"/>
                      <a:pt x="159050" y="195198"/>
                      <a:pt x="159050" y="197909"/>
                    </a:cubicBezTo>
                    <a:cubicBezTo>
                      <a:pt x="159050" y="200620"/>
                      <a:pt x="157243" y="202428"/>
                      <a:pt x="154532" y="202428"/>
                    </a:cubicBezTo>
                    <a:cubicBezTo>
                      <a:pt x="151821" y="202428"/>
                      <a:pt x="150013" y="200620"/>
                      <a:pt x="150013" y="197909"/>
                    </a:cubicBezTo>
                    <a:cubicBezTo>
                      <a:pt x="150013" y="195198"/>
                      <a:pt x="151821" y="193391"/>
                      <a:pt x="154532" y="193391"/>
                    </a:cubicBezTo>
                    <a:lnTo>
                      <a:pt x="154532" y="193391"/>
                    </a:lnTo>
                    <a:close/>
                    <a:moveTo>
                      <a:pt x="135554" y="193391"/>
                    </a:moveTo>
                    <a:cubicBezTo>
                      <a:pt x="138265" y="193391"/>
                      <a:pt x="140073" y="195198"/>
                      <a:pt x="140073" y="197909"/>
                    </a:cubicBezTo>
                    <a:cubicBezTo>
                      <a:pt x="140073" y="200620"/>
                      <a:pt x="138265" y="202428"/>
                      <a:pt x="135554" y="202428"/>
                    </a:cubicBezTo>
                    <a:cubicBezTo>
                      <a:pt x="132843" y="202428"/>
                      <a:pt x="131036" y="200620"/>
                      <a:pt x="131036" y="197909"/>
                    </a:cubicBezTo>
                    <a:cubicBezTo>
                      <a:pt x="131036" y="195198"/>
                      <a:pt x="132843" y="193391"/>
                      <a:pt x="135554" y="193391"/>
                    </a:cubicBezTo>
                    <a:lnTo>
                      <a:pt x="135554" y="193391"/>
                    </a:lnTo>
                    <a:close/>
                    <a:moveTo>
                      <a:pt x="116577" y="193391"/>
                    </a:moveTo>
                    <a:cubicBezTo>
                      <a:pt x="119288" y="193391"/>
                      <a:pt x="121095" y="195198"/>
                      <a:pt x="121095" y="197909"/>
                    </a:cubicBezTo>
                    <a:cubicBezTo>
                      <a:pt x="121095" y="200620"/>
                      <a:pt x="119288" y="202428"/>
                      <a:pt x="116577" y="202428"/>
                    </a:cubicBezTo>
                    <a:cubicBezTo>
                      <a:pt x="113866" y="202428"/>
                      <a:pt x="112058" y="200620"/>
                      <a:pt x="112058" y="197909"/>
                    </a:cubicBezTo>
                    <a:cubicBezTo>
                      <a:pt x="112058" y="195198"/>
                      <a:pt x="113866" y="193391"/>
                      <a:pt x="116577" y="193391"/>
                    </a:cubicBezTo>
                    <a:lnTo>
                      <a:pt x="116577" y="193391"/>
                    </a:lnTo>
                    <a:close/>
                    <a:moveTo>
                      <a:pt x="97599" y="193391"/>
                    </a:moveTo>
                    <a:cubicBezTo>
                      <a:pt x="100310" y="193391"/>
                      <a:pt x="102118" y="195198"/>
                      <a:pt x="102118" y="197909"/>
                    </a:cubicBezTo>
                    <a:cubicBezTo>
                      <a:pt x="102118" y="200620"/>
                      <a:pt x="100310" y="202428"/>
                      <a:pt x="97599" y="202428"/>
                    </a:cubicBezTo>
                    <a:cubicBezTo>
                      <a:pt x="94888" y="202428"/>
                      <a:pt x="93081" y="200620"/>
                      <a:pt x="93081" y="197909"/>
                    </a:cubicBezTo>
                    <a:cubicBezTo>
                      <a:pt x="93081" y="195198"/>
                      <a:pt x="95792" y="193391"/>
                      <a:pt x="97599" y="193391"/>
                    </a:cubicBezTo>
                    <a:lnTo>
                      <a:pt x="97599" y="193391"/>
                    </a:lnTo>
                    <a:close/>
                    <a:moveTo>
                      <a:pt x="79525" y="193391"/>
                    </a:moveTo>
                    <a:cubicBezTo>
                      <a:pt x="82236" y="193391"/>
                      <a:pt x="84044" y="195198"/>
                      <a:pt x="84044" y="197909"/>
                    </a:cubicBezTo>
                    <a:cubicBezTo>
                      <a:pt x="84044" y="200620"/>
                      <a:pt x="82236" y="202428"/>
                      <a:pt x="79525" y="202428"/>
                    </a:cubicBezTo>
                    <a:cubicBezTo>
                      <a:pt x="76814" y="202428"/>
                      <a:pt x="75007" y="200620"/>
                      <a:pt x="75007" y="197909"/>
                    </a:cubicBezTo>
                    <a:cubicBezTo>
                      <a:pt x="74103" y="195198"/>
                      <a:pt x="76814" y="193391"/>
                      <a:pt x="79525" y="193391"/>
                    </a:cubicBezTo>
                    <a:lnTo>
                      <a:pt x="79525" y="193391"/>
                    </a:lnTo>
                    <a:close/>
                    <a:moveTo>
                      <a:pt x="60548" y="193391"/>
                    </a:moveTo>
                    <a:cubicBezTo>
                      <a:pt x="63259" y="193391"/>
                      <a:pt x="65066" y="195198"/>
                      <a:pt x="65066" y="197909"/>
                    </a:cubicBezTo>
                    <a:cubicBezTo>
                      <a:pt x="65066" y="200620"/>
                      <a:pt x="63259" y="202428"/>
                      <a:pt x="60548" y="202428"/>
                    </a:cubicBezTo>
                    <a:cubicBezTo>
                      <a:pt x="57836" y="202428"/>
                      <a:pt x="56029" y="200620"/>
                      <a:pt x="56029" y="197909"/>
                    </a:cubicBezTo>
                    <a:cubicBezTo>
                      <a:pt x="56029" y="195198"/>
                      <a:pt x="57836" y="193391"/>
                      <a:pt x="60548" y="193391"/>
                    </a:cubicBezTo>
                    <a:lnTo>
                      <a:pt x="60548" y="193391"/>
                    </a:lnTo>
                    <a:close/>
                    <a:moveTo>
                      <a:pt x="41570" y="193391"/>
                    </a:moveTo>
                    <a:cubicBezTo>
                      <a:pt x="44281" y="193391"/>
                      <a:pt x="46088" y="195198"/>
                      <a:pt x="46088" y="197909"/>
                    </a:cubicBezTo>
                    <a:cubicBezTo>
                      <a:pt x="46088" y="200620"/>
                      <a:pt x="44281" y="202428"/>
                      <a:pt x="41570" y="202428"/>
                    </a:cubicBezTo>
                    <a:cubicBezTo>
                      <a:pt x="38859" y="202428"/>
                      <a:pt x="37052" y="200620"/>
                      <a:pt x="37052" y="197909"/>
                    </a:cubicBezTo>
                    <a:cubicBezTo>
                      <a:pt x="37052" y="195198"/>
                      <a:pt x="38859" y="193391"/>
                      <a:pt x="41570" y="193391"/>
                    </a:cubicBezTo>
                    <a:lnTo>
                      <a:pt x="41570" y="193391"/>
                    </a:lnTo>
                    <a:close/>
                    <a:moveTo>
                      <a:pt x="22592" y="193391"/>
                    </a:moveTo>
                    <a:cubicBezTo>
                      <a:pt x="25303" y="193391"/>
                      <a:pt x="27111" y="195198"/>
                      <a:pt x="27111" y="197909"/>
                    </a:cubicBezTo>
                    <a:cubicBezTo>
                      <a:pt x="27111" y="200620"/>
                      <a:pt x="25303" y="202428"/>
                      <a:pt x="22592" y="202428"/>
                    </a:cubicBezTo>
                    <a:cubicBezTo>
                      <a:pt x="19881" y="202428"/>
                      <a:pt x="18074" y="200620"/>
                      <a:pt x="18074" y="197909"/>
                    </a:cubicBezTo>
                    <a:cubicBezTo>
                      <a:pt x="18074" y="195198"/>
                      <a:pt x="19881" y="193391"/>
                      <a:pt x="22592" y="193391"/>
                    </a:cubicBezTo>
                    <a:lnTo>
                      <a:pt x="22592" y="193391"/>
                    </a:lnTo>
                    <a:close/>
                    <a:moveTo>
                      <a:pt x="276531" y="184354"/>
                    </a:moveTo>
                    <a:cubicBezTo>
                      <a:pt x="279242" y="184354"/>
                      <a:pt x="281049" y="186161"/>
                      <a:pt x="281049" y="188872"/>
                    </a:cubicBezTo>
                    <a:cubicBezTo>
                      <a:pt x="281049" y="191583"/>
                      <a:pt x="279242" y="193391"/>
                      <a:pt x="276531" y="193391"/>
                    </a:cubicBezTo>
                    <a:cubicBezTo>
                      <a:pt x="273820" y="193391"/>
                      <a:pt x="272012" y="191583"/>
                      <a:pt x="272012" y="188872"/>
                    </a:cubicBezTo>
                    <a:cubicBezTo>
                      <a:pt x="272012" y="186161"/>
                      <a:pt x="273820" y="184354"/>
                      <a:pt x="276531" y="184354"/>
                    </a:cubicBezTo>
                    <a:lnTo>
                      <a:pt x="276531" y="184354"/>
                    </a:lnTo>
                    <a:close/>
                    <a:moveTo>
                      <a:pt x="257553" y="184354"/>
                    </a:moveTo>
                    <a:cubicBezTo>
                      <a:pt x="260264" y="184354"/>
                      <a:pt x="262072" y="186161"/>
                      <a:pt x="262072" y="188872"/>
                    </a:cubicBezTo>
                    <a:cubicBezTo>
                      <a:pt x="262072" y="191583"/>
                      <a:pt x="260264" y="193391"/>
                      <a:pt x="257553" y="193391"/>
                    </a:cubicBezTo>
                    <a:cubicBezTo>
                      <a:pt x="254842" y="193391"/>
                      <a:pt x="253035" y="191583"/>
                      <a:pt x="253035" y="188872"/>
                    </a:cubicBezTo>
                    <a:cubicBezTo>
                      <a:pt x="253035" y="186161"/>
                      <a:pt x="254842" y="184354"/>
                      <a:pt x="257553" y="184354"/>
                    </a:cubicBezTo>
                    <a:lnTo>
                      <a:pt x="257553" y="184354"/>
                    </a:lnTo>
                    <a:close/>
                    <a:moveTo>
                      <a:pt x="238576" y="184354"/>
                    </a:moveTo>
                    <a:cubicBezTo>
                      <a:pt x="241287" y="184354"/>
                      <a:pt x="243094" y="186161"/>
                      <a:pt x="243094" y="188872"/>
                    </a:cubicBezTo>
                    <a:cubicBezTo>
                      <a:pt x="243094" y="191583"/>
                      <a:pt x="241287" y="193391"/>
                      <a:pt x="238576" y="193391"/>
                    </a:cubicBezTo>
                    <a:cubicBezTo>
                      <a:pt x="235864" y="193391"/>
                      <a:pt x="234057" y="191583"/>
                      <a:pt x="234057" y="188872"/>
                    </a:cubicBezTo>
                    <a:cubicBezTo>
                      <a:pt x="234057" y="186161"/>
                      <a:pt x="235864" y="184354"/>
                      <a:pt x="238576" y="184354"/>
                    </a:cubicBezTo>
                    <a:lnTo>
                      <a:pt x="238576" y="184354"/>
                    </a:lnTo>
                    <a:close/>
                    <a:moveTo>
                      <a:pt x="220502" y="184354"/>
                    </a:moveTo>
                    <a:cubicBezTo>
                      <a:pt x="223213" y="184354"/>
                      <a:pt x="225020" y="186161"/>
                      <a:pt x="225020" y="188872"/>
                    </a:cubicBezTo>
                    <a:cubicBezTo>
                      <a:pt x="225020" y="191583"/>
                      <a:pt x="223213" y="193391"/>
                      <a:pt x="220502" y="193391"/>
                    </a:cubicBezTo>
                    <a:cubicBezTo>
                      <a:pt x="217791" y="193391"/>
                      <a:pt x="215983" y="191583"/>
                      <a:pt x="215983" y="188872"/>
                    </a:cubicBezTo>
                    <a:cubicBezTo>
                      <a:pt x="215080" y="186161"/>
                      <a:pt x="217791" y="184354"/>
                      <a:pt x="220502" y="184354"/>
                    </a:cubicBezTo>
                    <a:lnTo>
                      <a:pt x="220502" y="184354"/>
                    </a:lnTo>
                    <a:close/>
                    <a:moveTo>
                      <a:pt x="201524" y="184354"/>
                    </a:moveTo>
                    <a:cubicBezTo>
                      <a:pt x="204235" y="184354"/>
                      <a:pt x="206043" y="186161"/>
                      <a:pt x="206043" y="188872"/>
                    </a:cubicBezTo>
                    <a:cubicBezTo>
                      <a:pt x="206043" y="191583"/>
                      <a:pt x="204235" y="193391"/>
                      <a:pt x="201524" y="193391"/>
                    </a:cubicBezTo>
                    <a:cubicBezTo>
                      <a:pt x="198813" y="193391"/>
                      <a:pt x="197006" y="191583"/>
                      <a:pt x="197006" y="188872"/>
                    </a:cubicBezTo>
                    <a:cubicBezTo>
                      <a:pt x="196102" y="186161"/>
                      <a:pt x="198813" y="184354"/>
                      <a:pt x="201524" y="184354"/>
                    </a:cubicBezTo>
                    <a:lnTo>
                      <a:pt x="201524" y="184354"/>
                    </a:lnTo>
                    <a:close/>
                    <a:moveTo>
                      <a:pt x="182546" y="184354"/>
                    </a:moveTo>
                    <a:cubicBezTo>
                      <a:pt x="185258" y="184354"/>
                      <a:pt x="187065" y="186161"/>
                      <a:pt x="187065" y="188872"/>
                    </a:cubicBezTo>
                    <a:cubicBezTo>
                      <a:pt x="187065" y="191583"/>
                      <a:pt x="185258" y="193391"/>
                      <a:pt x="182546" y="193391"/>
                    </a:cubicBezTo>
                    <a:cubicBezTo>
                      <a:pt x="179835" y="193391"/>
                      <a:pt x="178028" y="191583"/>
                      <a:pt x="178028" y="188872"/>
                    </a:cubicBezTo>
                    <a:cubicBezTo>
                      <a:pt x="178028" y="186161"/>
                      <a:pt x="179835" y="184354"/>
                      <a:pt x="182546" y="184354"/>
                    </a:cubicBezTo>
                    <a:lnTo>
                      <a:pt x="182546" y="184354"/>
                    </a:lnTo>
                    <a:close/>
                    <a:moveTo>
                      <a:pt x="163569" y="184354"/>
                    </a:moveTo>
                    <a:cubicBezTo>
                      <a:pt x="166280" y="184354"/>
                      <a:pt x="168087" y="186161"/>
                      <a:pt x="168087" y="188872"/>
                    </a:cubicBezTo>
                    <a:cubicBezTo>
                      <a:pt x="168087" y="191583"/>
                      <a:pt x="166280" y="193391"/>
                      <a:pt x="163569" y="193391"/>
                    </a:cubicBezTo>
                    <a:cubicBezTo>
                      <a:pt x="160858" y="193391"/>
                      <a:pt x="159050" y="191583"/>
                      <a:pt x="159050" y="188872"/>
                    </a:cubicBezTo>
                    <a:cubicBezTo>
                      <a:pt x="159050" y="186161"/>
                      <a:pt x="160858" y="184354"/>
                      <a:pt x="163569" y="184354"/>
                    </a:cubicBezTo>
                    <a:lnTo>
                      <a:pt x="163569" y="184354"/>
                    </a:lnTo>
                    <a:close/>
                    <a:moveTo>
                      <a:pt x="144591" y="184354"/>
                    </a:moveTo>
                    <a:cubicBezTo>
                      <a:pt x="147302" y="184354"/>
                      <a:pt x="149110" y="186161"/>
                      <a:pt x="149110" y="188872"/>
                    </a:cubicBezTo>
                    <a:cubicBezTo>
                      <a:pt x="149110" y="191583"/>
                      <a:pt x="147302" y="193391"/>
                      <a:pt x="144591" y="193391"/>
                    </a:cubicBezTo>
                    <a:cubicBezTo>
                      <a:pt x="141880" y="193391"/>
                      <a:pt x="140073" y="191583"/>
                      <a:pt x="140073" y="188872"/>
                    </a:cubicBezTo>
                    <a:cubicBezTo>
                      <a:pt x="140073" y="186161"/>
                      <a:pt x="141880" y="184354"/>
                      <a:pt x="144591" y="184354"/>
                    </a:cubicBezTo>
                    <a:lnTo>
                      <a:pt x="144591" y="184354"/>
                    </a:lnTo>
                    <a:close/>
                    <a:moveTo>
                      <a:pt x="126517" y="184354"/>
                    </a:moveTo>
                    <a:cubicBezTo>
                      <a:pt x="129228" y="184354"/>
                      <a:pt x="131036" y="186161"/>
                      <a:pt x="131036" y="188872"/>
                    </a:cubicBezTo>
                    <a:cubicBezTo>
                      <a:pt x="131036" y="191583"/>
                      <a:pt x="129228" y="193391"/>
                      <a:pt x="126517" y="193391"/>
                    </a:cubicBezTo>
                    <a:cubicBezTo>
                      <a:pt x="123806" y="193391"/>
                      <a:pt x="121999" y="191583"/>
                      <a:pt x="121999" y="188872"/>
                    </a:cubicBezTo>
                    <a:cubicBezTo>
                      <a:pt x="121095" y="186161"/>
                      <a:pt x="123806" y="184354"/>
                      <a:pt x="126517" y="184354"/>
                    </a:cubicBezTo>
                    <a:lnTo>
                      <a:pt x="126517" y="184354"/>
                    </a:lnTo>
                    <a:close/>
                    <a:moveTo>
                      <a:pt x="107540" y="184354"/>
                    </a:moveTo>
                    <a:cubicBezTo>
                      <a:pt x="110251" y="184354"/>
                      <a:pt x="112058" y="186161"/>
                      <a:pt x="112058" y="188872"/>
                    </a:cubicBezTo>
                    <a:cubicBezTo>
                      <a:pt x="112058" y="191583"/>
                      <a:pt x="110251" y="193391"/>
                      <a:pt x="107540" y="193391"/>
                    </a:cubicBezTo>
                    <a:cubicBezTo>
                      <a:pt x="104829" y="193391"/>
                      <a:pt x="103021" y="191583"/>
                      <a:pt x="103021" y="188872"/>
                    </a:cubicBezTo>
                    <a:cubicBezTo>
                      <a:pt x="103021" y="186161"/>
                      <a:pt x="104829" y="184354"/>
                      <a:pt x="107540" y="184354"/>
                    </a:cubicBezTo>
                    <a:lnTo>
                      <a:pt x="107540" y="184354"/>
                    </a:lnTo>
                    <a:close/>
                    <a:moveTo>
                      <a:pt x="88562" y="184354"/>
                    </a:moveTo>
                    <a:cubicBezTo>
                      <a:pt x="91273" y="184354"/>
                      <a:pt x="93081" y="186161"/>
                      <a:pt x="93081" y="188872"/>
                    </a:cubicBezTo>
                    <a:cubicBezTo>
                      <a:pt x="93081" y="191583"/>
                      <a:pt x="91273" y="193391"/>
                      <a:pt x="88562" y="193391"/>
                    </a:cubicBezTo>
                    <a:cubicBezTo>
                      <a:pt x="85851" y="193391"/>
                      <a:pt x="84044" y="191583"/>
                      <a:pt x="84044" y="188872"/>
                    </a:cubicBezTo>
                    <a:cubicBezTo>
                      <a:pt x="84044" y="186161"/>
                      <a:pt x="85851" y="184354"/>
                      <a:pt x="88562" y="184354"/>
                    </a:cubicBezTo>
                    <a:lnTo>
                      <a:pt x="88562" y="184354"/>
                    </a:lnTo>
                    <a:close/>
                    <a:moveTo>
                      <a:pt x="69585" y="184354"/>
                    </a:moveTo>
                    <a:cubicBezTo>
                      <a:pt x="72296" y="184354"/>
                      <a:pt x="74103" y="186161"/>
                      <a:pt x="74103" y="188872"/>
                    </a:cubicBezTo>
                    <a:cubicBezTo>
                      <a:pt x="74103" y="191583"/>
                      <a:pt x="72296" y="193391"/>
                      <a:pt x="69585" y="193391"/>
                    </a:cubicBezTo>
                    <a:cubicBezTo>
                      <a:pt x="66873" y="193391"/>
                      <a:pt x="65066" y="191583"/>
                      <a:pt x="65066" y="188872"/>
                    </a:cubicBezTo>
                    <a:cubicBezTo>
                      <a:pt x="65066" y="186161"/>
                      <a:pt x="66873" y="184354"/>
                      <a:pt x="69585" y="184354"/>
                    </a:cubicBezTo>
                    <a:lnTo>
                      <a:pt x="69585" y="184354"/>
                    </a:lnTo>
                    <a:close/>
                    <a:moveTo>
                      <a:pt x="50607" y="184354"/>
                    </a:moveTo>
                    <a:cubicBezTo>
                      <a:pt x="53318" y="184354"/>
                      <a:pt x="55125" y="186161"/>
                      <a:pt x="55125" y="188872"/>
                    </a:cubicBezTo>
                    <a:cubicBezTo>
                      <a:pt x="55125" y="191583"/>
                      <a:pt x="53318" y="193391"/>
                      <a:pt x="50607" y="193391"/>
                    </a:cubicBezTo>
                    <a:cubicBezTo>
                      <a:pt x="47896" y="193391"/>
                      <a:pt x="46088" y="191583"/>
                      <a:pt x="46088" y="188872"/>
                    </a:cubicBezTo>
                    <a:cubicBezTo>
                      <a:pt x="46088" y="186161"/>
                      <a:pt x="48800" y="184354"/>
                      <a:pt x="50607" y="184354"/>
                    </a:cubicBezTo>
                    <a:lnTo>
                      <a:pt x="50607" y="184354"/>
                    </a:lnTo>
                    <a:close/>
                    <a:moveTo>
                      <a:pt x="32533" y="184354"/>
                    </a:moveTo>
                    <a:cubicBezTo>
                      <a:pt x="35244" y="184354"/>
                      <a:pt x="37052" y="186161"/>
                      <a:pt x="37052" y="188872"/>
                    </a:cubicBezTo>
                    <a:cubicBezTo>
                      <a:pt x="37052" y="191583"/>
                      <a:pt x="35244" y="193391"/>
                      <a:pt x="32533" y="193391"/>
                    </a:cubicBezTo>
                    <a:cubicBezTo>
                      <a:pt x="29822" y="193391"/>
                      <a:pt x="28015" y="191583"/>
                      <a:pt x="28015" y="188872"/>
                    </a:cubicBezTo>
                    <a:cubicBezTo>
                      <a:pt x="27111" y="186161"/>
                      <a:pt x="29822" y="184354"/>
                      <a:pt x="32533" y="184354"/>
                    </a:cubicBezTo>
                    <a:lnTo>
                      <a:pt x="32533" y="184354"/>
                    </a:lnTo>
                    <a:close/>
                    <a:moveTo>
                      <a:pt x="13555" y="184354"/>
                    </a:moveTo>
                    <a:cubicBezTo>
                      <a:pt x="16267" y="184354"/>
                      <a:pt x="18074" y="186161"/>
                      <a:pt x="18074" y="188872"/>
                    </a:cubicBezTo>
                    <a:cubicBezTo>
                      <a:pt x="18074" y="191583"/>
                      <a:pt x="16267" y="193391"/>
                      <a:pt x="13555" y="193391"/>
                    </a:cubicBezTo>
                    <a:cubicBezTo>
                      <a:pt x="10844" y="193391"/>
                      <a:pt x="9037" y="191583"/>
                      <a:pt x="9037" y="188872"/>
                    </a:cubicBezTo>
                    <a:cubicBezTo>
                      <a:pt x="9037" y="186161"/>
                      <a:pt x="10844" y="184354"/>
                      <a:pt x="13555" y="184354"/>
                    </a:cubicBezTo>
                    <a:lnTo>
                      <a:pt x="13555" y="184354"/>
                    </a:lnTo>
                    <a:close/>
                    <a:moveTo>
                      <a:pt x="267494" y="173510"/>
                    </a:moveTo>
                    <a:cubicBezTo>
                      <a:pt x="270205" y="173510"/>
                      <a:pt x="272012" y="175317"/>
                      <a:pt x="272012" y="178028"/>
                    </a:cubicBezTo>
                    <a:cubicBezTo>
                      <a:pt x="272012" y="180739"/>
                      <a:pt x="270205" y="182546"/>
                      <a:pt x="267494" y="182546"/>
                    </a:cubicBezTo>
                    <a:cubicBezTo>
                      <a:pt x="264783" y="182546"/>
                      <a:pt x="262975" y="180739"/>
                      <a:pt x="262975" y="178028"/>
                    </a:cubicBezTo>
                    <a:cubicBezTo>
                      <a:pt x="262072" y="175317"/>
                      <a:pt x="264783" y="173510"/>
                      <a:pt x="267494" y="173510"/>
                    </a:cubicBezTo>
                    <a:lnTo>
                      <a:pt x="267494" y="173510"/>
                    </a:lnTo>
                    <a:close/>
                    <a:moveTo>
                      <a:pt x="248516" y="173510"/>
                    </a:moveTo>
                    <a:cubicBezTo>
                      <a:pt x="251227" y="173510"/>
                      <a:pt x="253035" y="175317"/>
                      <a:pt x="253035" y="178028"/>
                    </a:cubicBezTo>
                    <a:cubicBezTo>
                      <a:pt x="253035" y="180739"/>
                      <a:pt x="251227" y="182546"/>
                      <a:pt x="248516" y="182546"/>
                    </a:cubicBezTo>
                    <a:cubicBezTo>
                      <a:pt x="245805" y="182546"/>
                      <a:pt x="243998" y="180739"/>
                      <a:pt x="243998" y="178028"/>
                    </a:cubicBezTo>
                    <a:cubicBezTo>
                      <a:pt x="243998" y="175317"/>
                      <a:pt x="245805" y="173510"/>
                      <a:pt x="248516" y="173510"/>
                    </a:cubicBezTo>
                    <a:lnTo>
                      <a:pt x="248516" y="173510"/>
                    </a:lnTo>
                    <a:close/>
                    <a:moveTo>
                      <a:pt x="229539" y="173510"/>
                    </a:moveTo>
                    <a:cubicBezTo>
                      <a:pt x="232250" y="173510"/>
                      <a:pt x="234057" y="175317"/>
                      <a:pt x="234057" y="178028"/>
                    </a:cubicBezTo>
                    <a:cubicBezTo>
                      <a:pt x="234057" y="180739"/>
                      <a:pt x="232250" y="182546"/>
                      <a:pt x="229539" y="182546"/>
                    </a:cubicBezTo>
                    <a:cubicBezTo>
                      <a:pt x="226828" y="182546"/>
                      <a:pt x="225020" y="180739"/>
                      <a:pt x="225020" y="178028"/>
                    </a:cubicBezTo>
                    <a:cubicBezTo>
                      <a:pt x="225020" y="175317"/>
                      <a:pt x="226828" y="173510"/>
                      <a:pt x="229539" y="173510"/>
                    </a:cubicBezTo>
                    <a:lnTo>
                      <a:pt x="229539" y="173510"/>
                    </a:lnTo>
                    <a:close/>
                    <a:moveTo>
                      <a:pt x="210561" y="173510"/>
                    </a:moveTo>
                    <a:cubicBezTo>
                      <a:pt x="213272" y="173510"/>
                      <a:pt x="215080" y="175317"/>
                      <a:pt x="215080" y="178028"/>
                    </a:cubicBezTo>
                    <a:cubicBezTo>
                      <a:pt x="215080" y="180739"/>
                      <a:pt x="213272" y="182546"/>
                      <a:pt x="210561" y="182546"/>
                    </a:cubicBezTo>
                    <a:cubicBezTo>
                      <a:pt x="207850" y="182546"/>
                      <a:pt x="206043" y="180739"/>
                      <a:pt x="206043" y="178028"/>
                    </a:cubicBezTo>
                    <a:cubicBezTo>
                      <a:pt x="206043" y="175317"/>
                      <a:pt x="207850" y="173510"/>
                      <a:pt x="210561" y="173510"/>
                    </a:cubicBezTo>
                    <a:lnTo>
                      <a:pt x="210561" y="173510"/>
                    </a:lnTo>
                    <a:close/>
                    <a:moveTo>
                      <a:pt x="191583" y="173510"/>
                    </a:moveTo>
                    <a:cubicBezTo>
                      <a:pt x="194294" y="173510"/>
                      <a:pt x="196102" y="175317"/>
                      <a:pt x="196102" y="178028"/>
                    </a:cubicBezTo>
                    <a:cubicBezTo>
                      <a:pt x="196102" y="180739"/>
                      <a:pt x="194294" y="182546"/>
                      <a:pt x="191583" y="182546"/>
                    </a:cubicBezTo>
                    <a:cubicBezTo>
                      <a:pt x="188872" y="182546"/>
                      <a:pt x="187065" y="180739"/>
                      <a:pt x="187065" y="178028"/>
                    </a:cubicBezTo>
                    <a:cubicBezTo>
                      <a:pt x="187065" y="175317"/>
                      <a:pt x="189776" y="173510"/>
                      <a:pt x="191583" y="173510"/>
                    </a:cubicBezTo>
                    <a:lnTo>
                      <a:pt x="191583" y="173510"/>
                    </a:lnTo>
                    <a:close/>
                    <a:moveTo>
                      <a:pt x="173509" y="173510"/>
                    </a:moveTo>
                    <a:cubicBezTo>
                      <a:pt x="176221" y="173510"/>
                      <a:pt x="178028" y="175317"/>
                      <a:pt x="178028" y="178028"/>
                    </a:cubicBezTo>
                    <a:cubicBezTo>
                      <a:pt x="178028" y="180739"/>
                      <a:pt x="176221" y="182546"/>
                      <a:pt x="173509" y="182546"/>
                    </a:cubicBezTo>
                    <a:cubicBezTo>
                      <a:pt x="170798" y="182546"/>
                      <a:pt x="168991" y="180739"/>
                      <a:pt x="168991" y="178028"/>
                    </a:cubicBezTo>
                    <a:cubicBezTo>
                      <a:pt x="168087" y="175317"/>
                      <a:pt x="170798" y="173510"/>
                      <a:pt x="173509" y="173510"/>
                    </a:cubicBezTo>
                    <a:lnTo>
                      <a:pt x="173509" y="173510"/>
                    </a:lnTo>
                    <a:close/>
                    <a:moveTo>
                      <a:pt x="154532" y="173510"/>
                    </a:moveTo>
                    <a:cubicBezTo>
                      <a:pt x="157243" y="173510"/>
                      <a:pt x="159050" y="175317"/>
                      <a:pt x="159050" y="178028"/>
                    </a:cubicBezTo>
                    <a:cubicBezTo>
                      <a:pt x="159050" y="180739"/>
                      <a:pt x="157243" y="182546"/>
                      <a:pt x="154532" y="182546"/>
                    </a:cubicBezTo>
                    <a:cubicBezTo>
                      <a:pt x="151821" y="182546"/>
                      <a:pt x="150013" y="180739"/>
                      <a:pt x="150013" y="178028"/>
                    </a:cubicBezTo>
                    <a:cubicBezTo>
                      <a:pt x="150013" y="175317"/>
                      <a:pt x="151821" y="173510"/>
                      <a:pt x="154532" y="173510"/>
                    </a:cubicBezTo>
                    <a:lnTo>
                      <a:pt x="154532" y="173510"/>
                    </a:lnTo>
                    <a:close/>
                    <a:moveTo>
                      <a:pt x="135554" y="173510"/>
                    </a:moveTo>
                    <a:cubicBezTo>
                      <a:pt x="138265" y="173510"/>
                      <a:pt x="140073" y="175317"/>
                      <a:pt x="140073" y="178028"/>
                    </a:cubicBezTo>
                    <a:cubicBezTo>
                      <a:pt x="140073" y="180739"/>
                      <a:pt x="138265" y="182546"/>
                      <a:pt x="135554" y="182546"/>
                    </a:cubicBezTo>
                    <a:cubicBezTo>
                      <a:pt x="132843" y="182546"/>
                      <a:pt x="131036" y="180739"/>
                      <a:pt x="131036" y="178028"/>
                    </a:cubicBezTo>
                    <a:cubicBezTo>
                      <a:pt x="131036" y="175317"/>
                      <a:pt x="132843" y="173510"/>
                      <a:pt x="135554" y="173510"/>
                    </a:cubicBezTo>
                    <a:lnTo>
                      <a:pt x="135554" y="173510"/>
                    </a:lnTo>
                    <a:close/>
                    <a:moveTo>
                      <a:pt x="116577" y="173510"/>
                    </a:moveTo>
                    <a:cubicBezTo>
                      <a:pt x="119288" y="173510"/>
                      <a:pt x="121095" y="175317"/>
                      <a:pt x="121095" y="178028"/>
                    </a:cubicBezTo>
                    <a:cubicBezTo>
                      <a:pt x="121095" y="180739"/>
                      <a:pt x="119288" y="182546"/>
                      <a:pt x="116577" y="182546"/>
                    </a:cubicBezTo>
                    <a:cubicBezTo>
                      <a:pt x="113866" y="182546"/>
                      <a:pt x="112058" y="180739"/>
                      <a:pt x="112058" y="178028"/>
                    </a:cubicBezTo>
                    <a:cubicBezTo>
                      <a:pt x="112058" y="175317"/>
                      <a:pt x="113866" y="173510"/>
                      <a:pt x="116577" y="173510"/>
                    </a:cubicBezTo>
                    <a:lnTo>
                      <a:pt x="116577" y="173510"/>
                    </a:lnTo>
                    <a:close/>
                    <a:moveTo>
                      <a:pt x="97599" y="173510"/>
                    </a:moveTo>
                    <a:cubicBezTo>
                      <a:pt x="100310" y="173510"/>
                      <a:pt x="102118" y="175317"/>
                      <a:pt x="102118" y="178028"/>
                    </a:cubicBezTo>
                    <a:cubicBezTo>
                      <a:pt x="102118" y="180739"/>
                      <a:pt x="100310" y="182546"/>
                      <a:pt x="97599" y="182546"/>
                    </a:cubicBezTo>
                    <a:cubicBezTo>
                      <a:pt x="94888" y="182546"/>
                      <a:pt x="93081" y="180739"/>
                      <a:pt x="93081" y="178028"/>
                    </a:cubicBezTo>
                    <a:cubicBezTo>
                      <a:pt x="93081" y="175317"/>
                      <a:pt x="95792" y="173510"/>
                      <a:pt x="97599" y="173510"/>
                    </a:cubicBezTo>
                    <a:lnTo>
                      <a:pt x="97599" y="173510"/>
                    </a:lnTo>
                    <a:close/>
                    <a:moveTo>
                      <a:pt x="79525" y="173510"/>
                    </a:moveTo>
                    <a:cubicBezTo>
                      <a:pt x="82236" y="173510"/>
                      <a:pt x="84044" y="175317"/>
                      <a:pt x="84044" y="178028"/>
                    </a:cubicBezTo>
                    <a:cubicBezTo>
                      <a:pt x="84044" y="180739"/>
                      <a:pt x="82236" y="182546"/>
                      <a:pt x="79525" y="182546"/>
                    </a:cubicBezTo>
                    <a:cubicBezTo>
                      <a:pt x="76814" y="182546"/>
                      <a:pt x="75007" y="180739"/>
                      <a:pt x="75007" y="178028"/>
                    </a:cubicBezTo>
                    <a:cubicBezTo>
                      <a:pt x="74103" y="175317"/>
                      <a:pt x="76814" y="173510"/>
                      <a:pt x="79525" y="173510"/>
                    </a:cubicBezTo>
                    <a:lnTo>
                      <a:pt x="79525" y="173510"/>
                    </a:lnTo>
                    <a:close/>
                    <a:moveTo>
                      <a:pt x="60548" y="173510"/>
                    </a:moveTo>
                    <a:cubicBezTo>
                      <a:pt x="63259" y="173510"/>
                      <a:pt x="65066" y="175317"/>
                      <a:pt x="65066" y="178028"/>
                    </a:cubicBezTo>
                    <a:cubicBezTo>
                      <a:pt x="65066" y="180739"/>
                      <a:pt x="63259" y="182546"/>
                      <a:pt x="60548" y="182546"/>
                    </a:cubicBezTo>
                    <a:cubicBezTo>
                      <a:pt x="57836" y="182546"/>
                      <a:pt x="56029" y="180739"/>
                      <a:pt x="56029" y="178028"/>
                    </a:cubicBezTo>
                    <a:cubicBezTo>
                      <a:pt x="56029" y="175317"/>
                      <a:pt x="57836" y="173510"/>
                      <a:pt x="60548" y="173510"/>
                    </a:cubicBezTo>
                    <a:lnTo>
                      <a:pt x="60548" y="173510"/>
                    </a:lnTo>
                    <a:close/>
                    <a:moveTo>
                      <a:pt x="41570" y="173510"/>
                    </a:moveTo>
                    <a:cubicBezTo>
                      <a:pt x="44281" y="173510"/>
                      <a:pt x="46088" y="175317"/>
                      <a:pt x="46088" y="178028"/>
                    </a:cubicBezTo>
                    <a:cubicBezTo>
                      <a:pt x="46088" y="180739"/>
                      <a:pt x="44281" y="182546"/>
                      <a:pt x="41570" y="182546"/>
                    </a:cubicBezTo>
                    <a:cubicBezTo>
                      <a:pt x="38859" y="182546"/>
                      <a:pt x="37052" y="180739"/>
                      <a:pt x="37052" y="178028"/>
                    </a:cubicBezTo>
                    <a:cubicBezTo>
                      <a:pt x="37052" y="175317"/>
                      <a:pt x="38859" y="173510"/>
                      <a:pt x="41570" y="173510"/>
                    </a:cubicBezTo>
                    <a:lnTo>
                      <a:pt x="41570" y="173510"/>
                    </a:lnTo>
                    <a:close/>
                    <a:moveTo>
                      <a:pt x="22592" y="173510"/>
                    </a:moveTo>
                    <a:cubicBezTo>
                      <a:pt x="25303" y="173510"/>
                      <a:pt x="27111" y="175317"/>
                      <a:pt x="27111" y="178028"/>
                    </a:cubicBezTo>
                    <a:cubicBezTo>
                      <a:pt x="27111" y="180739"/>
                      <a:pt x="25303" y="182546"/>
                      <a:pt x="22592" y="182546"/>
                    </a:cubicBezTo>
                    <a:cubicBezTo>
                      <a:pt x="19881" y="182546"/>
                      <a:pt x="18074" y="180739"/>
                      <a:pt x="18074" y="178028"/>
                    </a:cubicBezTo>
                    <a:cubicBezTo>
                      <a:pt x="18074" y="175317"/>
                      <a:pt x="19881" y="173510"/>
                      <a:pt x="22592" y="173510"/>
                    </a:cubicBezTo>
                    <a:lnTo>
                      <a:pt x="22592" y="173510"/>
                    </a:lnTo>
                    <a:close/>
                    <a:moveTo>
                      <a:pt x="276531" y="163569"/>
                    </a:moveTo>
                    <a:cubicBezTo>
                      <a:pt x="279242" y="163569"/>
                      <a:pt x="281049" y="165376"/>
                      <a:pt x="281049" y="168087"/>
                    </a:cubicBezTo>
                    <a:cubicBezTo>
                      <a:pt x="281049" y="170798"/>
                      <a:pt x="279242" y="172606"/>
                      <a:pt x="276531" y="172606"/>
                    </a:cubicBezTo>
                    <a:cubicBezTo>
                      <a:pt x="273820" y="172606"/>
                      <a:pt x="272012" y="170798"/>
                      <a:pt x="272012" y="168087"/>
                    </a:cubicBezTo>
                    <a:cubicBezTo>
                      <a:pt x="272012" y="166280"/>
                      <a:pt x="273820" y="163569"/>
                      <a:pt x="276531" y="163569"/>
                    </a:cubicBezTo>
                    <a:lnTo>
                      <a:pt x="276531" y="163569"/>
                    </a:lnTo>
                    <a:close/>
                    <a:moveTo>
                      <a:pt x="257553" y="163569"/>
                    </a:moveTo>
                    <a:cubicBezTo>
                      <a:pt x="260264" y="163569"/>
                      <a:pt x="262072" y="165376"/>
                      <a:pt x="262072" y="168087"/>
                    </a:cubicBezTo>
                    <a:cubicBezTo>
                      <a:pt x="262072" y="170798"/>
                      <a:pt x="260264" y="172606"/>
                      <a:pt x="257553" y="172606"/>
                    </a:cubicBezTo>
                    <a:cubicBezTo>
                      <a:pt x="254842" y="172606"/>
                      <a:pt x="253035" y="170798"/>
                      <a:pt x="253035" y="168087"/>
                    </a:cubicBezTo>
                    <a:cubicBezTo>
                      <a:pt x="253035" y="166280"/>
                      <a:pt x="254842" y="163569"/>
                      <a:pt x="257553" y="163569"/>
                    </a:cubicBezTo>
                    <a:lnTo>
                      <a:pt x="257553" y="163569"/>
                    </a:lnTo>
                    <a:close/>
                    <a:moveTo>
                      <a:pt x="238576" y="163569"/>
                    </a:moveTo>
                    <a:cubicBezTo>
                      <a:pt x="241287" y="163569"/>
                      <a:pt x="243094" y="165376"/>
                      <a:pt x="243094" y="168087"/>
                    </a:cubicBezTo>
                    <a:cubicBezTo>
                      <a:pt x="243094" y="170798"/>
                      <a:pt x="241287" y="172606"/>
                      <a:pt x="238576" y="172606"/>
                    </a:cubicBezTo>
                    <a:cubicBezTo>
                      <a:pt x="235864" y="172606"/>
                      <a:pt x="234057" y="170798"/>
                      <a:pt x="234057" y="168087"/>
                    </a:cubicBezTo>
                    <a:cubicBezTo>
                      <a:pt x="234057" y="166280"/>
                      <a:pt x="235864" y="163569"/>
                      <a:pt x="238576" y="163569"/>
                    </a:cubicBezTo>
                    <a:lnTo>
                      <a:pt x="238576" y="163569"/>
                    </a:lnTo>
                    <a:close/>
                    <a:moveTo>
                      <a:pt x="220502" y="163569"/>
                    </a:moveTo>
                    <a:cubicBezTo>
                      <a:pt x="223213" y="163569"/>
                      <a:pt x="225020" y="165376"/>
                      <a:pt x="225020" y="168087"/>
                    </a:cubicBezTo>
                    <a:cubicBezTo>
                      <a:pt x="225020" y="170798"/>
                      <a:pt x="223213" y="172606"/>
                      <a:pt x="220502" y="172606"/>
                    </a:cubicBezTo>
                    <a:cubicBezTo>
                      <a:pt x="217791" y="172606"/>
                      <a:pt x="215983" y="170798"/>
                      <a:pt x="215983" y="168087"/>
                    </a:cubicBezTo>
                    <a:cubicBezTo>
                      <a:pt x="215080" y="166280"/>
                      <a:pt x="217791" y="163569"/>
                      <a:pt x="220502" y="163569"/>
                    </a:cubicBezTo>
                    <a:lnTo>
                      <a:pt x="220502" y="163569"/>
                    </a:lnTo>
                    <a:close/>
                    <a:moveTo>
                      <a:pt x="201524" y="163569"/>
                    </a:moveTo>
                    <a:cubicBezTo>
                      <a:pt x="204235" y="163569"/>
                      <a:pt x="206043" y="165376"/>
                      <a:pt x="206043" y="168087"/>
                    </a:cubicBezTo>
                    <a:cubicBezTo>
                      <a:pt x="206043" y="170798"/>
                      <a:pt x="204235" y="172606"/>
                      <a:pt x="201524" y="172606"/>
                    </a:cubicBezTo>
                    <a:cubicBezTo>
                      <a:pt x="198813" y="172606"/>
                      <a:pt x="197006" y="170798"/>
                      <a:pt x="197006" y="168087"/>
                    </a:cubicBezTo>
                    <a:cubicBezTo>
                      <a:pt x="196102" y="166280"/>
                      <a:pt x="198813" y="163569"/>
                      <a:pt x="201524" y="163569"/>
                    </a:cubicBezTo>
                    <a:lnTo>
                      <a:pt x="201524" y="163569"/>
                    </a:lnTo>
                    <a:close/>
                    <a:moveTo>
                      <a:pt x="182546" y="163569"/>
                    </a:moveTo>
                    <a:cubicBezTo>
                      <a:pt x="185258" y="163569"/>
                      <a:pt x="187065" y="165376"/>
                      <a:pt x="187065" y="168087"/>
                    </a:cubicBezTo>
                    <a:cubicBezTo>
                      <a:pt x="187065" y="170798"/>
                      <a:pt x="185258" y="172606"/>
                      <a:pt x="182546" y="172606"/>
                    </a:cubicBezTo>
                    <a:cubicBezTo>
                      <a:pt x="179835" y="172606"/>
                      <a:pt x="178028" y="170798"/>
                      <a:pt x="178028" y="168087"/>
                    </a:cubicBezTo>
                    <a:cubicBezTo>
                      <a:pt x="178028" y="166280"/>
                      <a:pt x="179835" y="163569"/>
                      <a:pt x="182546" y="163569"/>
                    </a:cubicBezTo>
                    <a:lnTo>
                      <a:pt x="182546" y="163569"/>
                    </a:lnTo>
                    <a:close/>
                    <a:moveTo>
                      <a:pt x="163569" y="163569"/>
                    </a:moveTo>
                    <a:cubicBezTo>
                      <a:pt x="166280" y="163569"/>
                      <a:pt x="168087" y="165376"/>
                      <a:pt x="168087" y="168087"/>
                    </a:cubicBezTo>
                    <a:cubicBezTo>
                      <a:pt x="168087" y="170798"/>
                      <a:pt x="166280" y="172606"/>
                      <a:pt x="163569" y="172606"/>
                    </a:cubicBezTo>
                    <a:cubicBezTo>
                      <a:pt x="160858" y="172606"/>
                      <a:pt x="159050" y="170798"/>
                      <a:pt x="159050" y="168087"/>
                    </a:cubicBezTo>
                    <a:cubicBezTo>
                      <a:pt x="159050" y="166280"/>
                      <a:pt x="160858" y="163569"/>
                      <a:pt x="163569" y="163569"/>
                    </a:cubicBezTo>
                    <a:lnTo>
                      <a:pt x="163569" y="163569"/>
                    </a:lnTo>
                    <a:close/>
                    <a:moveTo>
                      <a:pt x="144591" y="163569"/>
                    </a:moveTo>
                    <a:cubicBezTo>
                      <a:pt x="147302" y="163569"/>
                      <a:pt x="149110" y="165376"/>
                      <a:pt x="149110" y="168087"/>
                    </a:cubicBezTo>
                    <a:cubicBezTo>
                      <a:pt x="149110" y="170798"/>
                      <a:pt x="147302" y="172606"/>
                      <a:pt x="144591" y="172606"/>
                    </a:cubicBezTo>
                    <a:cubicBezTo>
                      <a:pt x="141880" y="172606"/>
                      <a:pt x="140073" y="170798"/>
                      <a:pt x="140073" y="168087"/>
                    </a:cubicBezTo>
                    <a:cubicBezTo>
                      <a:pt x="140073" y="166280"/>
                      <a:pt x="141880" y="163569"/>
                      <a:pt x="144591" y="163569"/>
                    </a:cubicBezTo>
                    <a:lnTo>
                      <a:pt x="144591" y="163569"/>
                    </a:lnTo>
                    <a:close/>
                    <a:moveTo>
                      <a:pt x="126517" y="163569"/>
                    </a:moveTo>
                    <a:cubicBezTo>
                      <a:pt x="129228" y="163569"/>
                      <a:pt x="131036" y="165376"/>
                      <a:pt x="131036" y="168087"/>
                    </a:cubicBezTo>
                    <a:cubicBezTo>
                      <a:pt x="131036" y="170798"/>
                      <a:pt x="129228" y="172606"/>
                      <a:pt x="126517" y="172606"/>
                    </a:cubicBezTo>
                    <a:cubicBezTo>
                      <a:pt x="123806" y="172606"/>
                      <a:pt x="121999" y="170798"/>
                      <a:pt x="121999" y="168087"/>
                    </a:cubicBezTo>
                    <a:cubicBezTo>
                      <a:pt x="121095" y="166280"/>
                      <a:pt x="123806" y="163569"/>
                      <a:pt x="126517" y="163569"/>
                    </a:cubicBezTo>
                    <a:lnTo>
                      <a:pt x="126517" y="163569"/>
                    </a:lnTo>
                    <a:close/>
                    <a:moveTo>
                      <a:pt x="107540" y="163569"/>
                    </a:moveTo>
                    <a:cubicBezTo>
                      <a:pt x="110251" y="163569"/>
                      <a:pt x="112058" y="165376"/>
                      <a:pt x="112058" y="168087"/>
                    </a:cubicBezTo>
                    <a:cubicBezTo>
                      <a:pt x="112058" y="170798"/>
                      <a:pt x="110251" y="172606"/>
                      <a:pt x="107540" y="172606"/>
                    </a:cubicBezTo>
                    <a:cubicBezTo>
                      <a:pt x="104829" y="172606"/>
                      <a:pt x="103021" y="170798"/>
                      <a:pt x="103021" y="168087"/>
                    </a:cubicBezTo>
                    <a:cubicBezTo>
                      <a:pt x="103021" y="166280"/>
                      <a:pt x="104829" y="163569"/>
                      <a:pt x="107540" y="163569"/>
                    </a:cubicBezTo>
                    <a:lnTo>
                      <a:pt x="107540" y="163569"/>
                    </a:lnTo>
                    <a:close/>
                    <a:moveTo>
                      <a:pt x="88562" y="163569"/>
                    </a:moveTo>
                    <a:cubicBezTo>
                      <a:pt x="91273" y="163569"/>
                      <a:pt x="93081" y="165376"/>
                      <a:pt x="93081" y="168087"/>
                    </a:cubicBezTo>
                    <a:cubicBezTo>
                      <a:pt x="93081" y="170798"/>
                      <a:pt x="91273" y="172606"/>
                      <a:pt x="88562" y="172606"/>
                    </a:cubicBezTo>
                    <a:cubicBezTo>
                      <a:pt x="85851" y="172606"/>
                      <a:pt x="84044" y="170798"/>
                      <a:pt x="84044" y="168087"/>
                    </a:cubicBezTo>
                    <a:cubicBezTo>
                      <a:pt x="84044" y="166280"/>
                      <a:pt x="85851" y="163569"/>
                      <a:pt x="88562" y="163569"/>
                    </a:cubicBezTo>
                    <a:lnTo>
                      <a:pt x="88562" y="163569"/>
                    </a:lnTo>
                    <a:close/>
                    <a:moveTo>
                      <a:pt x="69585" y="163569"/>
                    </a:moveTo>
                    <a:cubicBezTo>
                      <a:pt x="72296" y="163569"/>
                      <a:pt x="74103" y="165376"/>
                      <a:pt x="74103" y="168087"/>
                    </a:cubicBezTo>
                    <a:cubicBezTo>
                      <a:pt x="74103" y="170798"/>
                      <a:pt x="72296" y="172606"/>
                      <a:pt x="69585" y="172606"/>
                    </a:cubicBezTo>
                    <a:cubicBezTo>
                      <a:pt x="66873" y="172606"/>
                      <a:pt x="65066" y="170798"/>
                      <a:pt x="65066" y="168087"/>
                    </a:cubicBezTo>
                    <a:cubicBezTo>
                      <a:pt x="65066" y="166280"/>
                      <a:pt x="66873" y="163569"/>
                      <a:pt x="69585" y="163569"/>
                    </a:cubicBezTo>
                    <a:lnTo>
                      <a:pt x="69585" y="163569"/>
                    </a:lnTo>
                    <a:close/>
                    <a:moveTo>
                      <a:pt x="50607" y="163569"/>
                    </a:moveTo>
                    <a:cubicBezTo>
                      <a:pt x="53318" y="163569"/>
                      <a:pt x="55125" y="165376"/>
                      <a:pt x="55125" y="168087"/>
                    </a:cubicBezTo>
                    <a:cubicBezTo>
                      <a:pt x="55125" y="170798"/>
                      <a:pt x="53318" y="172606"/>
                      <a:pt x="50607" y="172606"/>
                    </a:cubicBezTo>
                    <a:cubicBezTo>
                      <a:pt x="47896" y="172606"/>
                      <a:pt x="46088" y="170798"/>
                      <a:pt x="46088" y="168087"/>
                    </a:cubicBezTo>
                    <a:cubicBezTo>
                      <a:pt x="46088" y="166280"/>
                      <a:pt x="48800" y="163569"/>
                      <a:pt x="50607" y="163569"/>
                    </a:cubicBezTo>
                    <a:lnTo>
                      <a:pt x="50607" y="163569"/>
                    </a:lnTo>
                    <a:close/>
                    <a:moveTo>
                      <a:pt x="32533" y="163569"/>
                    </a:moveTo>
                    <a:cubicBezTo>
                      <a:pt x="35244" y="163569"/>
                      <a:pt x="37052" y="165376"/>
                      <a:pt x="37052" y="168087"/>
                    </a:cubicBezTo>
                    <a:cubicBezTo>
                      <a:pt x="37052" y="170798"/>
                      <a:pt x="35244" y="172606"/>
                      <a:pt x="32533" y="172606"/>
                    </a:cubicBezTo>
                    <a:cubicBezTo>
                      <a:pt x="29822" y="172606"/>
                      <a:pt x="28015" y="170798"/>
                      <a:pt x="28015" y="168087"/>
                    </a:cubicBezTo>
                    <a:cubicBezTo>
                      <a:pt x="27111" y="166280"/>
                      <a:pt x="29822" y="163569"/>
                      <a:pt x="32533" y="163569"/>
                    </a:cubicBezTo>
                    <a:lnTo>
                      <a:pt x="32533" y="163569"/>
                    </a:lnTo>
                    <a:close/>
                    <a:moveTo>
                      <a:pt x="13555" y="163569"/>
                    </a:moveTo>
                    <a:cubicBezTo>
                      <a:pt x="16267" y="163569"/>
                      <a:pt x="18074" y="165376"/>
                      <a:pt x="18074" y="168087"/>
                    </a:cubicBezTo>
                    <a:cubicBezTo>
                      <a:pt x="18074" y="170798"/>
                      <a:pt x="16267" y="172606"/>
                      <a:pt x="13555" y="172606"/>
                    </a:cubicBezTo>
                    <a:cubicBezTo>
                      <a:pt x="10844" y="172606"/>
                      <a:pt x="9037" y="170798"/>
                      <a:pt x="9037" y="168087"/>
                    </a:cubicBezTo>
                    <a:cubicBezTo>
                      <a:pt x="9037" y="166280"/>
                      <a:pt x="10844" y="163569"/>
                      <a:pt x="13555" y="163569"/>
                    </a:cubicBezTo>
                    <a:lnTo>
                      <a:pt x="13555" y="163569"/>
                    </a:lnTo>
                    <a:close/>
                    <a:moveTo>
                      <a:pt x="267494" y="152725"/>
                    </a:moveTo>
                    <a:cubicBezTo>
                      <a:pt x="270205" y="152725"/>
                      <a:pt x="272012" y="154532"/>
                      <a:pt x="272012" y="157243"/>
                    </a:cubicBezTo>
                    <a:cubicBezTo>
                      <a:pt x="272012" y="159954"/>
                      <a:pt x="270205" y="161761"/>
                      <a:pt x="267494" y="161761"/>
                    </a:cubicBezTo>
                    <a:cubicBezTo>
                      <a:pt x="264783" y="161761"/>
                      <a:pt x="262975" y="159954"/>
                      <a:pt x="262975" y="157243"/>
                    </a:cubicBezTo>
                    <a:cubicBezTo>
                      <a:pt x="262072" y="155436"/>
                      <a:pt x="264783" y="152725"/>
                      <a:pt x="267494" y="152725"/>
                    </a:cubicBezTo>
                    <a:lnTo>
                      <a:pt x="267494" y="152725"/>
                    </a:lnTo>
                    <a:close/>
                    <a:moveTo>
                      <a:pt x="248516" y="152725"/>
                    </a:moveTo>
                    <a:cubicBezTo>
                      <a:pt x="251227" y="152725"/>
                      <a:pt x="253035" y="154532"/>
                      <a:pt x="253035" y="157243"/>
                    </a:cubicBezTo>
                    <a:cubicBezTo>
                      <a:pt x="253035" y="159954"/>
                      <a:pt x="251227" y="161761"/>
                      <a:pt x="248516" y="161761"/>
                    </a:cubicBezTo>
                    <a:cubicBezTo>
                      <a:pt x="245805" y="161761"/>
                      <a:pt x="243998" y="159954"/>
                      <a:pt x="243998" y="157243"/>
                    </a:cubicBezTo>
                    <a:cubicBezTo>
                      <a:pt x="243998" y="155436"/>
                      <a:pt x="245805" y="152725"/>
                      <a:pt x="248516" y="152725"/>
                    </a:cubicBezTo>
                    <a:lnTo>
                      <a:pt x="248516" y="152725"/>
                    </a:lnTo>
                    <a:close/>
                    <a:moveTo>
                      <a:pt x="229539" y="152725"/>
                    </a:moveTo>
                    <a:cubicBezTo>
                      <a:pt x="232250" y="152725"/>
                      <a:pt x="234057" y="154532"/>
                      <a:pt x="234057" y="157243"/>
                    </a:cubicBezTo>
                    <a:cubicBezTo>
                      <a:pt x="234057" y="159954"/>
                      <a:pt x="232250" y="161761"/>
                      <a:pt x="229539" y="161761"/>
                    </a:cubicBezTo>
                    <a:cubicBezTo>
                      <a:pt x="226828" y="161761"/>
                      <a:pt x="225020" y="159954"/>
                      <a:pt x="225020" y="157243"/>
                    </a:cubicBezTo>
                    <a:cubicBezTo>
                      <a:pt x="225020" y="155436"/>
                      <a:pt x="226828" y="152725"/>
                      <a:pt x="229539" y="152725"/>
                    </a:cubicBezTo>
                    <a:lnTo>
                      <a:pt x="229539" y="152725"/>
                    </a:lnTo>
                    <a:close/>
                    <a:moveTo>
                      <a:pt x="210561" y="152725"/>
                    </a:moveTo>
                    <a:cubicBezTo>
                      <a:pt x="213272" y="152725"/>
                      <a:pt x="215080" y="154532"/>
                      <a:pt x="215080" y="157243"/>
                    </a:cubicBezTo>
                    <a:cubicBezTo>
                      <a:pt x="215080" y="159954"/>
                      <a:pt x="213272" y="161761"/>
                      <a:pt x="210561" y="161761"/>
                    </a:cubicBezTo>
                    <a:cubicBezTo>
                      <a:pt x="207850" y="161761"/>
                      <a:pt x="206043" y="159954"/>
                      <a:pt x="206043" y="157243"/>
                    </a:cubicBezTo>
                    <a:cubicBezTo>
                      <a:pt x="206043" y="155436"/>
                      <a:pt x="207850" y="152725"/>
                      <a:pt x="210561" y="152725"/>
                    </a:cubicBezTo>
                    <a:lnTo>
                      <a:pt x="210561" y="152725"/>
                    </a:lnTo>
                    <a:close/>
                    <a:moveTo>
                      <a:pt x="191583" y="152725"/>
                    </a:moveTo>
                    <a:cubicBezTo>
                      <a:pt x="194294" y="152725"/>
                      <a:pt x="196102" y="154532"/>
                      <a:pt x="196102" y="157243"/>
                    </a:cubicBezTo>
                    <a:cubicBezTo>
                      <a:pt x="196102" y="159954"/>
                      <a:pt x="194294" y="161761"/>
                      <a:pt x="191583" y="161761"/>
                    </a:cubicBezTo>
                    <a:cubicBezTo>
                      <a:pt x="188872" y="161761"/>
                      <a:pt x="187065" y="159954"/>
                      <a:pt x="187065" y="157243"/>
                    </a:cubicBezTo>
                    <a:cubicBezTo>
                      <a:pt x="187065" y="155436"/>
                      <a:pt x="189776" y="152725"/>
                      <a:pt x="191583" y="152725"/>
                    </a:cubicBezTo>
                    <a:lnTo>
                      <a:pt x="191583" y="152725"/>
                    </a:lnTo>
                    <a:close/>
                    <a:moveTo>
                      <a:pt x="173509" y="152725"/>
                    </a:moveTo>
                    <a:cubicBezTo>
                      <a:pt x="176221" y="152725"/>
                      <a:pt x="178028" y="154532"/>
                      <a:pt x="178028" y="157243"/>
                    </a:cubicBezTo>
                    <a:cubicBezTo>
                      <a:pt x="178028" y="159954"/>
                      <a:pt x="176221" y="161761"/>
                      <a:pt x="173509" y="161761"/>
                    </a:cubicBezTo>
                    <a:cubicBezTo>
                      <a:pt x="170798" y="161761"/>
                      <a:pt x="168991" y="159954"/>
                      <a:pt x="168991" y="157243"/>
                    </a:cubicBezTo>
                    <a:cubicBezTo>
                      <a:pt x="168087" y="155436"/>
                      <a:pt x="170798" y="152725"/>
                      <a:pt x="173509" y="152725"/>
                    </a:cubicBezTo>
                    <a:lnTo>
                      <a:pt x="173509" y="152725"/>
                    </a:lnTo>
                    <a:close/>
                    <a:moveTo>
                      <a:pt x="154532" y="152725"/>
                    </a:moveTo>
                    <a:cubicBezTo>
                      <a:pt x="157243" y="152725"/>
                      <a:pt x="159050" y="154532"/>
                      <a:pt x="159050" y="157243"/>
                    </a:cubicBezTo>
                    <a:cubicBezTo>
                      <a:pt x="159050" y="159954"/>
                      <a:pt x="157243" y="161761"/>
                      <a:pt x="154532" y="161761"/>
                    </a:cubicBezTo>
                    <a:cubicBezTo>
                      <a:pt x="151821" y="161761"/>
                      <a:pt x="150013" y="159954"/>
                      <a:pt x="150013" y="157243"/>
                    </a:cubicBezTo>
                    <a:cubicBezTo>
                      <a:pt x="150013" y="155436"/>
                      <a:pt x="151821" y="152725"/>
                      <a:pt x="154532" y="152725"/>
                    </a:cubicBezTo>
                    <a:lnTo>
                      <a:pt x="154532" y="152725"/>
                    </a:lnTo>
                    <a:close/>
                    <a:moveTo>
                      <a:pt x="135554" y="152725"/>
                    </a:moveTo>
                    <a:cubicBezTo>
                      <a:pt x="138265" y="152725"/>
                      <a:pt x="140073" y="154532"/>
                      <a:pt x="140073" y="157243"/>
                    </a:cubicBezTo>
                    <a:cubicBezTo>
                      <a:pt x="140073" y="159954"/>
                      <a:pt x="138265" y="161761"/>
                      <a:pt x="135554" y="161761"/>
                    </a:cubicBezTo>
                    <a:cubicBezTo>
                      <a:pt x="132843" y="161761"/>
                      <a:pt x="131036" y="159954"/>
                      <a:pt x="131036" y="157243"/>
                    </a:cubicBezTo>
                    <a:cubicBezTo>
                      <a:pt x="131036" y="155436"/>
                      <a:pt x="132843" y="152725"/>
                      <a:pt x="135554" y="152725"/>
                    </a:cubicBezTo>
                    <a:lnTo>
                      <a:pt x="135554" y="152725"/>
                    </a:lnTo>
                    <a:close/>
                    <a:moveTo>
                      <a:pt x="116577" y="152725"/>
                    </a:moveTo>
                    <a:cubicBezTo>
                      <a:pt x="119288" y="152725"/>
                      <a:pt x="121095" y="154532"/>
                      <a:pt x="121095" y="157243"/>
                    </a:cubicBezTo>
                    <a:cubicBezTo>
                      <a:pt x="121095" y="159954"/>
                      <a:pt x="119288" y="161761"/>
                      <a:pt x="116577" y="161761"/>
                    </a:cubicBezTo>
                    <a:cubicBezTo>
                      <a:pt x="113866" y="161761"/>
                      <a:pt x="112058" y="159954"/>
                      <a:pt x="112058" y="157243"/>
                    </a:cubicBezTo>
                    <a:cubicBezTo>
                      <a:pt x="112058" y="155436"/>
                      <a:pt x="113866" y="152725"/>
                      <a:pt x="116577" y="152725"/>
                    </a:cubicBezTo>
                    <a:lnTo>
                      <a:pt x="116577" y="152725"/>
                    </a:lnTo>
                    <a:close/>
                    <a:moveTo>
                      <a:pt x="97599" y="152725"/>
                    </a:moveTo>
                    <a:cubicBezTo>
                      <a:pt x="100310" y="152725"/>
                      <a:pt x="102118" y="154532"/>
                      <a:pt x="102118" y="157243"/>
                    </a:cubicBezTo>
                    <a:cubicBezTo>
                      <a:pt x="102118" y="159954"/>
                      <a:pt x="100310" y="161761"/>
                      <a:pt x="97599" y="161761"/>
                    </a:cubicBezTo>
                    <a:cubicBezTo>
                      <a:pt x="94888" y="161761"/>
                      <a:pt x="93081" y="159954"/>
                      <a:pt x="93081" y="157243"/>
                    </a:cubicBezTo>
                    <a:cubicBezTo>
                      <a:pt x="93081" y="155436"/>
                      <a:pt x="95792" y="152725"/>
                      <a:pt x="97599" y="152725"/>
                    </a:cubicBezTo>
                    <a:lnTo>
                      <a:pt x="97599" y="152725"/>
                    </a:lnTo>
                    <a:close/>
                    <a:moveTo>
                      <a:pt x="79525" y="152725"/>
                    </a:moveTo>
                    <a:cubicBezTo>
                      <a:pt x="82236" y="152725"/>
                      <a:pt x="84044" y="154532"/>
                      <a:pt x="84044" y="157243"/>
                    </a:cubicBezTo>
                    <a:cubicBezTo>
                      <a:pt x="84044" y="159954"/>
                      <a:pt x="82236" y="161761"/>
                      <a:pt x="79525" y="161761"/>
                    </a:cubicBezTo>
                    <a:cubicBezTo>
                      <a:pt x="76814" y="161761"/>
                      <a:pt x="75007" y="159954"/>
                      <a:pt x="75007" y="157243"/>
                    </a:cubicBezTo>
                    <a:cubicBezTo>
                      <a:pt x="74103" y="155436"/>
                      <a:pt x="76814" y="152725"/>
                      <a:pt x="79525" y="152725"/>
                    </a:cubicBezTo>
                    <a:lnTo>
                      <a:pt x="79525" y="152725"/>
                    </a:lnTo>
                    <a:close/>
                    <a:moveTo>
                      <a:pt x="60548" y="152725"/>
                    </a:moveTo>
                    <a:cubicBezTo>
                      <a:pt x="63259" y="152725"/>
                      <a:pt x="65066" y="154532"/>
                      <a:pt x="65066" y="157243"/>
                    </a:cubicBezTo>
                    <a:cubicBezTo>
                      <a:pt x="65066" y="159954"/>
                      <a:pt x="63259" y="161761"/>
                      <a:pt x="60548" y="161761"/>
                    </a:cubicBezTo>
                    <a:cubicBezTo>
                      <a:pt x="57836" y="161761"/>
                      <a:pt x="56029" y="159954"/>
                      <a:pt x="56029" y="157243"/>
                    </a:cubicBezTo>
                    <a:cubicBezTo>
                      <a:pt x="56029" y="155436"/>
                      <a:pt x="57836" y="152725"/>
                      <a:pt x="60548" y="152725"/>
                    </a:cubicBezTo>
                    <a:lnTo>
                      <a:pt x="60548" y="152725"/>
                    </a:lnTo>
                    <a:close/>
                    <a:moveTo>
                      <a:pt x="41570" y="152725"/>
                    </a:moveTo>
                    <a:cubicBezTo>
                      <a:pt x="44281" y="152725"/>
                      <a:pt x="46088" y="154532"/>
                      <a:pt x="46088" y="157243"/>
                    </a:cubicBezTo>
                    <a:cubicBezTo>
                      <a:pt x="46088" y="159954"/>
                      <a:pt x="44281" y="161761"/>
                      <a:pt x="41570" y="161761"/>
                    </a:cubicBezTo>
                    <a:cubicBezTo>
                      <a:pt x="38859" y="161761"/>
                      <a:pt x="37052" y="159954"/>
                      <a:pt x="37052" y="157243"/>
                    </a:cubicBezTo>
                    <a:cubicBezTo>
                      <a:pt x="37052" y="155436"/>
                      <a:pt x="38859" y="152725"/>
                      <a:pt x="41570" y="152725"/>
                    </a:cubicBezTo>
                    <a:lnTo>
                      <a:pt x="41570" y="152725"/>
                    </a:lnTo>
                    <a:close/>
                    <a:moveTo>
                      <a:pt x="22592" y="152725"/>
                    </a:moveTo>
                    <a:cubicBezTo>
                      <a:pt x="25303" y="152725"/>
                      <a:pt x="27111" y="154532"/>
                      <a:pt x="27111" y="157243"/>
                    </a:cubicBezTo>
                    <a:cubicBezTo>
                      <a:pt x="27111" y="159954"/>
                      <a:pt x="25303" y="161761"/>
                      <a:pt x="22592" y="161761"/>
                    </a:cubicBezTo>
                    <a:cubicBezTo>
                      <a:pt x="19881" y="161761"/>
                      <a:pt x="18074" y="159954"/>
                      <a:pt x="18074" y="157243"/>
                    </a:cubicBezTo>
                    <a:cubicBezTo>
                      <a:pt x="18074" y="155436"/>
                      <a:pt x="19881" y="152725"/>
                      <a:pt x="22592" y="152725"/>
                    </a:cubicBezTo>
                    <a:lnTo>
                      <a:pt x="22592" y="152725"/>
                    </a:lnTo>
                    <a:close/>
                    <a:moveTo>
                      <a:pt x="97599" y="294605"/>
                    </a:moveTo>
                    <a:cubicBezTo>
                      <a:pt x="100310" y="294605"/>
                      <a:pt x="102118" y="296412"/>
                      <a:pt x="102118" y="299123"/>
                    </a:cubicBezTo>
                    <a:cubicBezTo>
                      <a:pt x="102118" y="301834"/>
                      <a:pt x="100310" y="303642"/>
                      <a:pt x="97599" y="303642"/>
                    </a:cubicBezTo>
                    <a:cubicBezTo>
                      <a:pt x="94888" y="303642"/>
                      <a:pt x="93081" y="301834"/>
                      <a:pt x="93081" y="299123"/>
                    </a:cubicBezTo>
                    <a:cubicBezTo>
                      <a:pt x="93081" y="297316"/>
                      <a:pt x="95792" y="294605"/>
                      <a:pt x="97599" y="294605"/>
                    </a:cubicBezTo>
                    <a:lnTo>
                      <a:pt x="97599" y="294605"/>
                    </a:lnTo>
                    <a:close/>
                    <a:moveTo>
                      <a:pt x="144591" y="285568"/>
                    </a:moveTo>
                    <a:cubicBezTo>
                      <a:pt x="147302" y="285568"/>
                      <a:pt x="149110" y="287375"/>
                      <a:pt x="149110" y="290086"/>
                    </a:cubicBezTo>
                    <a:cubicBezTo>
                      <a:pt x="149110" y="292797"/>
                      <a:pt x="147302" y="294605"/>
                      <a:pt x="144591" y="294605"/>
                    </a:cubicBezTo>
                    <a:cubicBezTo>
                      <a:pt x="141880" y="294605"/>
                      <a:pt x="140073" y="292797"/>
                      <a:pt x="140073" y="290086"/>
                    </a:cubicBezTo>
                    <a:cubicBezTo>
                      <a:pt x="140073" y="287375"/>
                      <a:pt x="141880" y="285568"/>
                      <a:pt x="144591" y="285568"/>
                    </a:cubicBezTo>
                    <a:lnTo>
                      <a:pt x="144591" y="285568"/>
                    </a:lnTo>
                    <a:close/>
                    <a:moveTo>
                      <a:pt x="126517" y="285568"/>
                    </a:moveTo>
                    <a:cubicBezTo>
                      <a:pt x="129228" y="285568"/>
                      <a:pt x="131036" y="287375"/>
                      <a:pt x="131036" y="290086"/>
                    </a:cubicBezTo>
                    <a:cubicBezTo>
                      <a:pt x="131036" y="292797"/>
                      <a:pt x="129228" y="294605"/>
                      <a:pt x="126517" y="294605"/>
                    </a:cubicBezTo>
                    <a:cubicBezTo>
                      <a:pt x="123806" y="294605"/>
                      <a:pt x="121999" y="292797"/>
                      <a:pt x="121999" y="290086"/>
                    </a:cubicBezTo>
                    <a:cubicBezTo>
                      <a:pt x="121095" y="287375"/>
                      <a:pt x="123806" y="285568"/>
                      <a:pt x="126517" y="285568"/>
                    </a:cubicBezTo>
                    <a:lnTo>
                      <a:pt x="126517" y="285568"/>
                    </a:lnTo>
                    <a:close/>
                    <a:moveTo>
                      <a:pt x="107540" y="285568"/>
                    </a:moveTo>
                    <a:cubicBezTo>
                      <a:pt x="110251" y="285568"/>
                      <a:pt x="112058" y="287375"/>
                      <a:pt x="112058" y="290086"/>
                    </a:cubicBezTo>
                    <a:cubicBezTo>
                      <a:pt x="112058" y="292797"/>
                      <a:pt x="110251" y="294605"/>
                      <a:pt x="107540" y="294605"/>
                    </a:cubicBezTo>
                    <a:cubicBezTo>
                      <a:pt x="104829" y="294605"/>
                      <a:pt x="103021" y="292797"/>
                      <a:pt x="103021" y="290086"/>
                    </a:cubicBezTo>
                    <a:cubicBezTo>
                      <a:pt x="103021" y="287375"/>
                      <a:pt x="104829" y="285568"/>
                      <a:pt x="107540" y="285568"/>
                    </a:cubicBezTo>
                    <a:lnTo>
                      <a:pt x="107540" y="285568"/>
                    </a:lnTo>
                    <a:close/>
                    <a:moveTo>
                      <a:pt x="88562" y="285568"/>
                    </a:moveTo>
                    <a:cubicBezTo>
                      <a:pt x="91273" y="285568"/>
                      <a:pt x="93081" y="287375"/>
                      <a:pt x="93081" y="290086"/>
                    </a:cubicBezTo>
                    <a:cubicBezTo>
                      <a:pt x="93081" y="292797"/>
                      <a:pt x="91273" y="294605"/>
                      <a:pt x="88562" y="294605"/>
                    </a:cubicBezTo>
                    <a:cubicBezTo>
                      <a:pt x="85851" y="294605"/>
                      <a:pt x="84044" y="292797"/>
                      <a:pt x="84044" y="290086"/>
                    </a:cubicBezTo>
                    <a:cubicBezTo>
                      <a:pt x="84044" y="287375"/>
                      <a:pt x="85851" y="285568"/>
                      <a:pt x="88562" y="285568"/>
                    </a:cubicBezTo>
                    <a:lnTo>
                      <a:pt x="88562" y="285568"/>
                    </a:lnTo>
                    <a:close/>
                    <a:moveTo>
                      <a:pt x="173509" y="274723"/>
                    </a:moveTo>
                    <a:cubicBezTo>
                      <a:pt x="176221" y="274723"/>
                      <a:pt x="178028" y="276531"/>
                      <a:pt x="178028" y="279242"/>
                    </a:cubicBezTo>
                    <a:cubicBezTo>
                      <a:pt x="178028" y="281953"/>
                      <a:pt x="176221" y="283760"/>
                      <a:pt x="173509" y="283760"/>
                    </a:cubicBezTo>
                    <a:cubicBezTo>
                      <a:pt x="170798" y="283760"/>
                      <a:pt x="168991" y="281953"/>
                      <a:pt x="168991" y="279242"/>
                    </a:cubicBezTo>
                    <a:cubicBezTo>
                      <a:pt x="168087" y="276531"/>
                      <a:pt x="170798" y="274723"/>
                      <a:pt x="173509" y="274723"/>
                    </a:cubicBezTo>
                    <a:lnTo>
                      <a:pt x="173509" y="274723"/>
                    </a:lnTo>
                    <a:close/>
                    <a:moveTo>
                      <a:pt x="154532" y="274723"/>
                    </a:moveTo>
                    <a:cubicBezTo>
                      <a:pt x="157243" y="274723"/>
                      <a:pt x="159050" y="276531"/>
                      <a:pt x="159050" y="279242"/>
                    </a:cubicBezTo>
                    <a:cubicBezTo>
                      <a:pt x="159050" y="281953"/>
                      <a:pt x="157243" y="283760"/>
                      <a:pt x="154532" y="283760"/>
                    </a:cubicBezTo>
                    <a:cubicBezTo>
                      <a:pt x="151821" y="283760"/>
                      <a:pt x="150013" y="281953"/>
                      <a:pt x="150013" y="279242"/>
                    </a:cubicBezTo>
                    <a:cubicBezTo>
                      <a:pt x="150013" y="276531"/>
                      <a:pt x="151821" y="274723"/>
                      <a:pt x="154532" y="274723"/>
                    </a:cubicBezTo>
                    <a:lnTo>
                      <a:pt x="154532" y="274723"/>
                    </a:lnTo>
                    <a:close/>
                    <a:moveTo>
                      <a:pt x="135554" y="274723"/>
                    </a:moveTo>
                    <a:cubicBezTo>
                      <a:pt x="138265" y="274723"/>
                      <a:pt x="140073" y="276531"/>
                      <a:pt x="140073" y="279242"/>
                    </a:cubicBezTo>
                    <a:cubicBezTo>
                      <a:pt x="140073" y="281953"/>
                      <a:pt x="138265" y="283760"/>
                      <a:pt x="135554" y="283760"/>
                    </a:cubicBezTo>
                    <a:cubicBezTo>
                      <a:pt x="132843" y="283760"/>
                      <a:pt x="131036" y="281953"/>
                      <a:pt x="131036" y="279242"/>
                    </a:cubicBezTo>
                    <a:cubicBezTo>
                      <a:pt x="131036" y="276531"/>
                      <a:pt x="132843" y="274723"/>
                      <a:pt x="135554" y="274723"/>
                    </a:cubicBezTo>
                    <a:lnTo>
                      <a:pt x="135554" y="274723"/>
                    </a:lnTo>
                    <a:close/>
                    <a:moveTo>
                      <a:pt x="116577" y="274723"/>
                    </a:moveTo>
                    <a:cubicBezTo>
                      <a:pt x="119288" y="274723"/>
                      <a:pt x="121095" y="276531"/>
                      <a:pt x="121095" y="279242"/>
                    </a:cubicBezTo>
                    <a:cubicBezTo>
                      <a:pt x="121095" y="281953"/>
                      <a:pt x="119288" y="283760"/>
                      <a:pt x="116577" y="283760"/>
                    </a:cubicBezTo>
                    <a:cubicBezTo>
                      <a:pt x="113866" y="283760"/>
                      <a:pt x="112058" y="281953"/>
                      <a:pt x="112058" y="279242"/>
                    </a:cubicBezTo>
                    <a:cubicBezTo>
                      <a:pt x="112058" y="276531"/>
                      <a:pt x="113866" y="274723"/>
                      <a:pt x="116577" y="274723"/>
                    </a:cubicBezTo>
                    <a:lnTo>
                      <a:pt x="116577" y="274723"/>
                    </a:lnTo>
                    <a:close/>
                    <a:moveTo>
                      <a:pt x="97599" y="274723"/>
                    </a:moveTo>
                    <a:cubicBezTo>
                      <a:pt x="100310" y="274723"/>
                      <a:pt x="102118" y="276531"/>
                      <a:pt x="102118" y="279242"/>
                    </a:cubicBezTo>
                    <a:cubicBezTo>
                      <a:pt x="102118" y="281953"/>
                      <a:pt x="100310" y="283760"/>
                      <a:pt x="97599" y="283760"/>
                    </a:cubicBezTo>
                    <a:cubicBezTo>
                      <a:pt x="94888" y="283760"/>
                      <a:pt x="93081" y="281953"/>
                      <a:pt x="93081" y="279242"/>
                    </a:cubicBezTo>
                    <a:cubicBezTo>
                      <a:pt x="93081" y="276531"/>
                      <a:pt x="95792" y="274723"/>
                      <a:pt x="97599" y="274723"/>
                    </a:cubicBezTo>
                    <a:lnTo>
                      <a:pt x="97599" y="274723"/>
                    </a:lnTo>
                    <a:close/>
                    <a:moveTo>
                      <a:pt x="79525" y="274723"/>
                    </a:moveTo>
                    <a:cubicBezTo>
                      <a:pt x="82236" y="274723"/>
                      <a:pt x="84044" y="276531"/>
                      <a:pt x="84044" y="279242"/>
                    </a:cubicBezTo>
                    <a:cubicBezTo>
                      <a:pt x="84044" y="281953"/>
                      <a:pt x="82236" y="283760"/>
                      <a:pt x="79525" y="283760"/>
                    </a:cubicBezTo>
                    <a:cubicBezTo>
                      <a:pt x="76814" y="283760"/>
                      <a:pt x="75007" y="281953"/>
                      <a:pt x="75007" y="279242"/>
                    </a:cubicBezTo>
                    <a:cubicBezTo>
                      <a:pt x="74103" y="276531"/>
                      <a:pt x="76814" y="274723"/>
                      <a:pt x="79525" y="274723"/>
                    </a:cubicBezTo>
                    <a:lnTo>
                      <a:pt x="79525" y="274723"/>
                    </a:lnTo>
                    <a:close/>
                    <a:moveTo>
                      <a:pt x="727475" y="21689"/>
                    </a:moveTo>
                    <a:cubicBezTo>
                      <a:pt x="730186" y="21689"/>
                      <a:pt x="731993" y="23496"/>
                      <a:pt x="731993" y="26207"/>
                    </a:cubicBezTo>
                    <a:cubicBezTo>
                      <a:pt x="731993" y="28918"/>
                      <a:pt x="730186" y="30726"/>
                      <a:pt x="727475" y="30726"/>
                    </a:cubicBezTo>
                    <a:cubicBezTo>
                      <a:pt x="724764" y="30726"/>
                      <a:pt x="722956" y="28918"/>
                      <a:pt x="722956" y="26207"/>
                    </a:cubicBezTo>
                    <a:cubicBezTo>
                      <a:pt x="722956" y="23496"/>
                      <a:pt x="724764" y="21689"/>
                      <a:pt x="727475" y="21689"/>
                    </a:cubicBezTo>
                    <a:lnTo>
                      <a:pt x="727475" y="21689"/>
                    </a:lnTo>
                    <a:close/>
                    <a:moveTo>
                      <a:pt x="709401" y="21689"/>
                    </a:moveTo>
                    <a:cubicBezTo>
                      <a:pt x="712112" y="21689"/>
                      <a:pt x="713919" y="23496"/>
                      <a:pt x="713919" y="26207"/>
                    </a:cubicBezTo>
                    <a:cubicBezTo>
                      <a:pt x="713919" y="28918"/>
                      <a:pt x="712112" y="30726"/>
                      <a:pt x="709401" y="30726"/>
                    </a:cubicBezTo>
                    <a:cubicBezTo>
                      <a:pt x="706690" y="30726"/>
                      <a:pt x="704882" y="28918"/>
                      <a:pt x="704882" y="26207"/>
                    </a:cubicBezTo>
                    <a:cubicBezTo>
                      <a:pt x="703979" y="23496"/>
                      <a:pt x="706690" y="21689"/>
                      <a:pt x="709401" y="21689"/>
                    </a:cubicBezTo>
                    <a:lnTo>
                      <a:pt x="709401" y="21689"/>
                    </a:lnTo>
                    <a:close/>
                    <a:moveTo>
                      <a:pt x="690423" y="21689"/>
                    </a:moveTo>
                    <a:cubicBezTo>
                      <a:pt x="693134" y="21689"/>
                      <a:pt x="694942" y="23496"/>
                      <a:pt x="694942" y="26207"/>
                    </a:cubicBezTo>
                    <a:cubicBezTo>
                      <a:pt x="694942" y="28918"/>
                      <a:pt x="693134" y="30726"/>
                      <a:pt x="690423" y="30726"/>
                    </a:cubicBezTo>
                    <a:cubicBezTo>
                      <a:pt x="687712" y="30726"/>
                      <a:pt x="685905" y="28918"/>
                      <a:pt x="685905" y="26207"/>
                    </a:cubicBezTo>
                    <a:cubicBezTo>
                      <a:pt x="685905" y="23496"/>
                      <a:pt x="687712" y="21689"/>
                      <a:pt x="690423" y="21689"/>
                    </a:cubicBezTo>
                    <a:lnTo>
                      <a:pt x="690423" y="21689"/>
                    </a:lnTo>
                    <a:close/>
                    <a:moveTo>
                      <a:pt x="671446" y="21689"/>
                    </a:moveTo>
                    <a:cubicBezTo>
                      <a:pt x="674157" y="21689"/>
                      <a:pt x="675964" y="23496"/>
                      <a:pt x="675964" y="26207"/>
                    </a:cubicBezTo>
                    <a:cubicBezTo>
                      <a:pt x="675964" y="28918"/>
                      <a:pt x="674157" y="30726"/>
                      <a:pt x="671446" y="30726"/>
                    </a:cubicBezTo>
                    <a:cubicBezTo>
                      <a:pt x="668735" y="30726"/>
                      <a:pt x="666927" y="28918"/>
                      <a:pt x="666927" y="26207"/>
                    </a:cubicBezTo>
                    <a:cubicBezTo>
                      <a:pt x="666927" y="23496"/>
                      <a:pt x="668735" y="21689"/>
                      <a:pt x="671446" y="21689"/>
                    </a:cubicBezTo>
                    <a:lnTo>
                      <a:pt x="671446" y="21689"/>
                    </a:lnTo>
                    <a:close/>
                    <a:moveTo>
                      <a:pt x="652468" y="21689"/>
                    </a:moveTo>
                    <a:cubicBezTo>
                      <a:pt x="655179" y="21689"/>
                      <a:pt x="656987" y="23496"/>
                      <a:pt x="656987" y="26207"/>
                    </a:cubicBezTo>
                    <a:cubicBezTo>
                      <a:pt x="656987" y="28918"/>
                      <a:pt x="655179" y="30726"/>
                      <a:pt x="652468" y="30726"/>
                    </a:cubicBezTo>
                    <a:cubicBezTo>
                      <a:pt x="649757" y="30726"/>
                      <a:pt x="647950" y="28918"/>
                      <a:pt x="647950" y="26207"/>
                    </a:cubicBezTo>
                    <a:cubicBezTo>
                      <a:pt x="647950" y="23496"/>
                      <a:pt x="649757" y="21689"/>
                      <a:pt x="652468" y="21689"/>
                    </a:cubicBezTo>
                    <a:lnTo>
                      <a:pt x="652468" y="21689"/>
                    </a:lnTo>
                    <a:close/>
                    <a:moveTo>
                      <a:pt x="633490" y="21689"/>
                    </a:moveTo>
                    <a:cubicBezTo>
                      <a:pt x="636202" y="21689"/>
                      <a:pt x="638009" y="23496"/>
                      <a:pt x="638009" y="26207"/>
                    </a:cubicBezTo>
                    <a:cubicBezTo>
                      <a:pt x="638009" y="28918"/>
                      <a:pt x="636202" y="30726"/>
                      <a:pt x="633490" y="30726"/>
                    </a:cubicBezTo>
                    <a:cubicBezTo>
                      <a:pt x="630779" y="30726"/>
                      <a:pt x="628972" y="28918"/>
                      <a:pt x="628972" y="26207"/>
                    </a:cubicBezTo>
                    <a:cubicBezTo>
                      <a:pt x="628972" y="23496"/>
                      <a:pt x="631683" y="21689"/>
                      <a:pt x="633490" y="21689"/>
                    </a:cubicBezTo>
                    <a:lnTo>
                      <a:pt x="633490" y="21689"/>
                    </a:lnTo>
                    <a:close/>
                    <a:moveTo>
                      <a:pt x="615417" y="21689"/>
                    </a:moveTo>
                    <a:cubicBezTo>
                      <a:pt x="618128" y="21689"/>
                      <a:pt x="619935" y="23496"/>
                      <a:pt x="619935" y="26207"/>
                    </a:cubicBezTo>
                    <a:cubicBezTo>
                      <a:pt x="619935" y="28918"/>
                      <a:pt x="618128" y="30726"/>
                      <a:pt x="615417" y="30726"/>
                    </a:cubicBezTo>
                    <a:cubicBezTo>
                      <a:pt x="612705" y="30726"/>
                      <a:pt x="610898" y="28918"/>
                      <a:pt x="610898" y="26207"/>
                    </a:cubicBezTo>
                    <a:cubicBezTo>
                      <a:pt x="609994" y="23496"/>
                      <a:pt x="612705" y="21689"/>
                      <a:pt x="615417" y="21689"/>
                    </a:cubicBezTo>
                    <a:lnTo>
                      <a:pt x="615417" y="21689"/>
                    </a:lnTo>
                    <a:close/>
                    <a:moveTo>
                      <a:pt x="596439" y="21689"/>
                    </a:moveTo>
                    <a:cubicBezTo>
                      <a:pt x="599150" y="21689"/>
                      <a:pt x="600957" y="23496"/>
                      <a:pt x="600957" y="26207"/>
                    </a:cubicBezTo>
                    <a:cubicBezTo>
                      <a:pt x="600957" y="28918"/>
                      <a:pt x="599150" y="30726"/>
                      <a:pt x="596439" y="30726"/>
                    </a:cubicBezTo>
                    <a:cubicBezTo>
                      <a:pt x="593728" y="30726"/>
                      <a:pt x="591920" y="28918"/>
                      <a:pt x="591920" y="26207"/>
                    </a:cubicBezTo>
                    <a:cubicBezTo>
                      <a:pt x="591920" y="23496"/>
                      <a:pt x="593728" y="21689"/>
                      <a:pt x="596439" y="21689"/>
                    </a:cubicBezTo>
                    <a:lnTo>
                      <a:pt x="596439" y="21689"/>
                    </a:lnTo>
                    <a:close/>
                    <a:moveTo>
                      <a:pt x="577461" y="21689"/>
                    </a:moveTo>
                    <a:cubicBezTo>
                      <a:pt x="580172" y="21689"/>
                      <a:pt x="581980" y="23496"/>
                      <a:pt x="581980" y="26207"/>
                    </a:cubicBezTo>
                    <a:cubicBezTo>
                      <a:pt x="581980" y="28918"/>
                      <a:pt x="580172" y="30726"/>
                      <a:pt x="577461" y="30726"/>
                    </a:cubicBezTo>
                    <a:cubicBezTo>
                      <a:pt x="574750" y="30726"/>
                      <a:pt x="572943" y="28918"/>
                      <a:pt x="572943" y="26207"/>
                    </a:cubicBezTo>
                    <a:cubicBezTo>
                      <a:pt x="572943" y="23496"/>
                      <a:pt x="574750" y="21689"/>
                      <a:pt x="577461" y="21689"/>
                    </a:cubicBezTo>
                    <a:lnTo>
                      <a:pt x="577461" y="21689"/>
                    </a:lnTo>
                    <a:close/>
                    <a:moveTo>
                      <a:pt x="521432" y="21689"/>
                    </a:moveTo>
                    <a:cubicBezTo>
                      <a:pt x="524143" y="21689"/>
                      <a:pt x="525951" y="23496"/>
                      <a:pt x="525951" y="26207"/>
                    </a:cubicBezTo>
                    <a:cubicBezTo>
                      <a:pt x="525951" y="28918"/>
                      <a:pt x="524143" y="30726"/>
                      <a:pt x="521432" y="30726"/>
                    </a:cubicBezTo>
                    <a:cubicBezTo>
                      <a:pt x="518721" y="30726"/>
                      <a:pt x="516914" y="28918"/>
                      <a:pt x="516914" y="26207"/>
                    </a:cubicBezTo>
                    <a:cubicBezTo>
                      <a:pt x="516010" y="23496"/>
                      <a:pt x="518721" y="21689"/>
                      <a:pt x="521432" y="21689"/>
                    </a:cubicBezTo>
                    <a:lnTo>
                      <a:pt x="521432" y="21689"/>
                    </a:lnTo>
                    <a:close/>
                    <a:moveTo>
                      <a:pt x="502455" y="21689"/>
                    </a:moveTo>
                    <a:cubicBezTo>
                      <a:pt x="505166" y="21689"/>
                      <a:pt x="506973" y="23496"/>
                      <a:pt x="506973" y="26207"/>
                    </a:cubicBezTo>
                    <a:cubicBezTo>
                      <a:pt x="506973" y="28918"/>
                      <a:pt x="505166" y="30726"/>
                      <a:pt x="502455" y="30726"/>
                    </a:cubicBezTo>
                    <a:cubicBezTo>
                      <a:pt x="499744" y="30726"/>
                      <a:pt x="497936" y="28918"/>
                      <a:pt x="497936" y="26207"/>
                    </a:cubicBezTo>
                    <a:cubicBezTo>
                      <a:pt x="497936" y="23496"/>
                      <a:pt x="499744" y="21689"/>
                      <a:pt x="502455" y="21689"/>
                    </a:cubicBezTo>
                    <a:lnTo>
                      <a:pt x="502455" y="21689"/>
                    </a:lnTo>
                    <a:close/>
                    <a:moveTo>
                      <a:pt x="483477" y="21689"/>
                    </a:moveTo>
                    <a:cubicBezTo>
                      <a:pt x="486188" y="21689"/>
                      <a:pt x="487995" y="23496"/>
                      <a:pt x="487995" y="26207"/>
                    </a:cubicBezTo>
                    <a:cubicBezTo>
                      <a:pt x="487995" y="28918"/>
                      <a:pt x="486188" y="30726"/>
                      <a:pt x="483477" y="30726"/>
                    </a:cubicBezTo>
                    <a:cubicBezTo>
                      <a:pt x="480766" y="30726"/>
                      <a:pt x="478959" y="28918"/>
                      <a:pt x="478959" y="26207"/>
                    </a:cubicBezTo>
                    <a:cubicBezTo>
                      <a:pt x="478959" y="23496"/>
                      <a:pt x="480766" y="21689"/>
                      <a:pt x="483477" y="21689"/>
                    </a:cubicBezTo>
                    <a:lnTo>
                      <a:pt x="483477" y="21689"/>
                    </a:lnTo>
                    <a:close/>
                    <a:moveTo>
                      <a:pt x="464499" y="21689"/>
                    </a:moveTo>
                    <a:cubicBezTo>
                      <a:pt x="467211" y="21689"/>
                      <a:pt x="469018" y="23496"/>
                      <a:pt x="469018" y="26207"/>
                    </a:cubicBezTo>
                    <a:cubicBezTo>
                      <a:pt x="469018" y="28918"/>
                      <a:pt x="467211" y="30726"/>
                      <a:pt x="464499" y="30726"/>
                    </a:cubicBezTo>
                    <a:cubicBezTo>
                      <a:pt x="461788" y="30726"/>
                      <a:pt x="459981" y="28918"/>
                      <a:pt x="459981" y="26207"/>
                    </a:cubicBezTo>
                    <a:cubicBezTo>
                      <a:pt x="459981" y="23496"/>
                      <a:pt x="461788" y="21689"/>
                      <a:pt x="464499" y="21689"/>
                    </a:cubicBezTo>
                    <a:lnTo>
                      <a:pt x="464499" y="21689"/>
                    </a:lnTo>
                    <a:close/>
                    <a:moveTo>
                      <a:pt x="446425" y="21689"/>
                    </a:moveTo>
                    <a:cubicBezTo>
                      <a:pt x="449137" y="21689"/>
                      <a:pt x="450944" y="23496"/>
                      <a:pt x="450944" y="26207"/>
                    </a:cubicBezTo>
                    <a:cubicBezTo>
                      <a:pt x="450944" y="28918"/>
                      <a:pt x="449137" y="30726"/>
                      <a:pt x="446425" y="30726"/>
                    </a:cubicBezTo>
                    <a:cubicBezTo>
                      <a:pt x="443714" y="30726"/>
                      <a:pt x="441907" y="28918"/>
                      <a:pt x="441907" y="26207"/>
                    </a:cubicBezTo>
                    <a:cubicBezTo>
                      <a:pt x="441003" y="23496"/>
                      <a:pt x="443714" y="21689"/>
                      <a:pt x="446425" y="21689"/>
                    </a:cubicBezTo>
                    <a:lnTo>
                      <a:pt x="446425" y="21689"/>
                    </a:lnTo>
                    <a:close/>
                    <a:moveTo>
                      <a:pt x="427448" y="21689"/>
                    </a:moveTo>
                    <a:cubicBezTo>
                      <a:pt x="430159" y="21689"/>
                      <a:pt x="431966" y="23496"/>
                      <a:pt x="431966" y="26207"/>
                    </a:cubicBezTo>
                    <a:cubicBezTo>
                      <a:pt x="431966" y="28918"/>
                      <a:pt x="430159" y="30726"/>
                      <a:pt x="427448" y="30726"/>
                    </a:cubicBezTo>
                    <a:cubicBezTo>
                      <a:pt x="424737" y="30726"/>
                      <a:pt x="422929" y="28918"/>
                      <a:pt x="422929" y="26207"/>
                    </a:cubicBezTo>
                    <a:cubicBezTo>
                      <a:pt x="422929" y="23496"/>
                      <a:pt x="424737" y="21689"/>
                      <a:pt x="427448" y="21689"/>
                    </a:cubicBezTo>
                    <a:lnTo>
                      <a:pt x="427448" y="21689"/>
                    </a:lnTo>
                    <a:close/>
                    <a:moveTo>
                      <a:pt x="408470" y="21689"/>
                    </a:moveTo>
                    <a:cubicBezTo>
                      <a:pt x="411181" y="21689"/>
                      <a:pt x="412989" y="23496"/>
                      <a:pt x="412989" y="26207"/>
                    </a:cubicBezTo>
                    <a:cubicBezTo>
                      <a:pt x="412989" y="28918"/>
                      <a:pt x="411181" y="30726"/>
                      <a:pt x="408470" y="30726"/>
                    </a:cubicBezTo>
                    <a:cubicBezTo>
                      <a:pt x="405759" y="30726"/>
                      <a:pt x="403952" y="28918"/>
                      <a:pt x="403952" y="26207"/>
                    </a:cubicBezTo>
                    <a:cubicBezTo>
                      <a:pt x="403952" y="23496"/>
                      <a:pt x="405759" y="21689"/>
                      <a:pt x="408470" y="21689"/>
                    </a:cubicBezTo>
                    <a:lnTo>
                      <a:pt x="408470" y="21689"/>
                    </a:lnTo>
                    <a:close/>
                    <a:moveTo>
                      <a:pt x="662409" y="10844"/>
                    </a:moveTo>
                    <a:cubicBezTo>
                      <a:pt x="665120" y="10844"/>
                      <a:pt x="666927" y="12652"/>
                      <a:pt x="666927" y="15363"/>
                    </a:cubicBezTo>
                    <a:cubicBezTo>
                      <a:pt x="666927" y="18074"/>
                      <a:pt x="665120" y="19881"/>
                      <a:pt x="662409" y="19881"/>
                    </a:cubicBezTo>
                    <a:cubicBezTo>
                      <a:pt x="659698" y="19881"/>
                      <a:pt x="657890" y="18074"/>
                      <a:pt x="657890" y="15363"/>
                    </a:cubicBezTo>
                    <a:cubicBezTo>
                      <a:pt x="656987" y="12652"/>
                      <a:pt x="659698" y="10844"/>
                      <a:pt x="662409" y="10844"/>
                    </a:cubicBezTo>
                    <a:lnTo>
                      <a:pt x="662409" y="10844"/>
                    </a:lnTo>
                    <a:close/>
                    <a:moveTo>
                      <a:pt x="643431" y="10844"/>
                    </a:moveTo>
                    <a:cubicBezTo>
                      <a:pt x="646142" y="10844"/>
                      <a:pt x="647950" y="12652"/>
                      <a:pt x="647950" y="15363"/>
                    </a:cubicBezTo>
                    <a:cubicBezTo>
                      <a:pt x="647950" y="18074"/>
                      <a:pt x="646142" y="19881"/>
                      <a:pt x="643431" y="19881"/>
                    </a:cubicBezTo>
                    <a:cubicBezTo>
                      <a:pt x="640720" y="19881"/>
                      <a:pt x="638913" y="18074"/>
                      <a:pt x="638913" y="15363"/>
                    </a:cubicBezTo>
                    <a:cubicBezTo>
                      <a:pt x="638913" y="12652"/>
                      <a:pt x="640720" y="10844"/>
                      <a:pt x="643431" y="10844"/>
                    </a:cubicBezTo>
                    <a:lnTo>
                      <a:pt x="643431" y="10844"/>
                    </a:lnTo>
                    <a:close/>
                    <a:moveTo>
                      <a:pt x="624453" y="10844"/>
                    </a:moveTo>
                    <a:cubicBezTo>
                      <a:pt x="627165" y="10844"/>
                      <a:pt x="628972" y="12652"/>
                      <a:pt x="628972" y="15363"/>
                    </a:cubicBezTo>
                    <a:cubicBezTo>
                      <a:pt x="628972" y="18074"/>
                      <a:pt x="627165" y="19881"/>
                      <a:pt x="624453" y="19881"/>
                    </a:cubicBezTo>
                    <a:cubicBezTo>
                      <a:pt x="621742" y="19881"/>
                      <a:pt x="619935" y="18074"/>
                      <a:pt x="619935" y="15363"/>
                    </a:cubicBezTo>
                    <a:cubicBezTo>
                      <a:pt x="619935" y="12652"/>
                      <a:pt x="621742" y="10844"/>
                      <a:pt x="624453" y="10844"/>
                    </a:cubicBezTo>
                    <a:lnTo>
                      <a:pt x="624453" y="10844"/>
                    </a:lnTo>
                    <a:close/>
                    <a:moveTo>
                      <a:pt x="605476" y="10844"/>
                    </a:moveTo>
                    <a:cubicBezTo>
                      <a:pt x="608187" y="10844"/>
                      <a:pt x="609994" y="12652"/>
                      <a:pt x="609994" y="15363"/>
                    </a:cubicBezTo>
                    <a:cubicBezTo>
                      <a:pt x="609994" y="18074"/>
                      <a:pt x="608187" y="19881"/>
                      <a:pt x="605476" y="19881"/>
                    </a:cubicBezTo>
                    <a:cubicBezTo>
                      <a:pt x="602765" y="19881"/>
                      <a:pt x="600957" y="18074"/>
                      <a:pt x="600957" y="15363"/>
                    </a:cubicBezTo>
                    <a:cubicBezTo>
                      <a:pt x="600957" y="12652"/>
                      <a:pt x="602765" y="10844"/>
                      <a:pt x="605476" y="10844"/>
                    </a:cubicBezTo>
                    <a:lnTo>
                      <a:pt x="605476" y="10844"/>
                    </a:lnTo>
                    <a:close/>
                    <a:moveTo>
                      <a:pt x="596439" y="1807"/>
                    </a:moveTo>
                    <a:cubicBezTo>
                      <a:pt x="599150" y="1807"/>
                      <a:pt x="600957" y="3615"/>
                      <a:pt x="600957" y="6326"/>
                    </a:cubicBezTo>
                    <a:cubicBezTo>
                      <a:pt x="600957" y="9037"/>
                      <a:pt x="599150" y="10844"/>
                      <a:pt x="596439" y="10844"/>
                    </a:cubicBezTo>
                    <a:cubicBezTo>
                      <a:pt x="593728" y="10844"/>
                      <a:pt x="591920" y="9037"/>
                      <a:pt x="591920" y="6326"/>
                    </a:cubicBezTo>
                    <a:cubicBezTo>
                      <a:pt x="591920" y="3615"/>
                      <a:pt x="593728" y="1807"/>
                      <a:pt x="596439" y="1807"/>
                    </a:cubicBezTo>
                    <a:lnTo>
                      <a:pt x="596439" y="1807"/>
                    </a:lnTo>
                    <a:close/>
                    <a:moveTo>
                      <a:pt x="840437" y="143688"/>
                    </a:moveTo>
                    <a:cubicBezTo>
                      <a:pt x="843148" y="143688"/>
                      <a:pt x="844955" y="145495"/>
                      <a:pt x="844955" y="148206"/>
                    </a:cubicBezTo>
                    <a:cubicBezTo>
                      <a:pt x="844955" y="150917"/>
                      <a:pt x="843148" y="152725"/>
                      <a:pt x="840437" y="152725"/>
                    </a:cubicBezTo>
                    <a:cubicBezTo>
                      <a:pt x="837726" y="152725"/>
                      <a:pt x="835918" y="150917"/>
                      <a:pt x="835918" y="148206"/>
                    </a:cubicBezTo>
                    <a:cubicBezTo>
                      <a:pt x="835918" y="145495"/>
                      <a:pt x="837726" y="143688"/>
                      <a:pt x="840437" y="143688"/>
                    </a:cubicBezTo>
                    <a:lnTo>
                      <a:pt x="840437" y="143688"/>
                    </a:lnTo>
                    <a:close/>
                    <a:moveTo>
                      <a:pt x="821459" y="143688"/>
                    </a:moveTo>
                    <a:cubicBezTo>
                      <a:pt x="824170" y="143688"/>
                      <a:pt x="825978" y="145495"/>
                      <a:pt x="825978" y="148206"/>
                    </a:cubicBezTo>
                    <a:cubicBezTo>
                      <a:pt x="825978" y="150917"/>
                      <a:pt x="824170" y="152725"/>
                      <a:pt x="821459" y="152725"/>
                    </a:cubicBezTo>
                    <a:cubicBezTo>
                      <a:pt x="818748" y="152725"/>
                      <a:pt x="816941" y="150917"/>
                      <a:pt x="816941" y="148206"/>
                    </a:cubicBezTo>
                    <a:cubicBezTo>
                      <a:pt x="816941" y="145495"/>
                      <a:pt x="818748" y="143688"/>
                      <a:pt x="821459" y="143688"/>
                    </a:cubicBezTo>
                    <a:lnTo>
                      <a:pt x="821459" y="143688"/>
                    </a:lnTo>
                    <a:close/>
                    <a:moveTo>
                      <a:pt x="803385" y="143688"/>
                    </a:moveTo>
                    <a:cubicBezTo>
                      <a:pt x="806096" y="143688"/>
                      <a:pt x="807904" y="145495"/>
                      <a:pt x="807904" y="148206"/>
                    </a:cubicBezTo>
                    <a:cubicBezTo>
                      <a:pt x="807904" y="150917"/>
                      <a:pt x="806096" y="152725"/>
                      <a:pt x="803385" y="152725"/>
                    </a:cubicBezTo>
                    <a:cubicBezTo>
                      <a:pt x="800674" y="152725"/>
                      <a:pt x="798867" y="150917"/>
                      <a:pt x="798867" y="148206"/>
                    </a:cubicBezTo>
                    <a:cubicBezTo>
                      <a:pt x="798867" y="145495"/>
                      <a:pt x="800674" y="143688"/>
                      <a:pt x="803385" y="143688"/>
                    </a:cubicBezTo>
                    <a:lnTo>
                      <a:pt x="803385" y="143688"/>
                    </a:lnTo>
                    <a:close/>
                    <a:moveTo>
                      <a:pt x="784408" y="143688"/>
                    </a:moveTo>
                    <a:cubicBezTo>
                      <a:pt x="787119" y="143688"/>
                      <a:pt x="788926" y="145495"/>
                      <a:pt x="788926" y="148206"/>
                    </a:cubicBezTo>
                    <a:cubicBezTo>
                      <a:pt x="788926" y="150917"/>
                      <a:pt x="787119" y="152725"/>
                      <a:pt x="784408" y="152725"/>
                    </a:cubicBezTo>
                    <a:cubicBezTo>
                      <a:pt x="781696" y="152725"/>
                      <a:pt x="779889" y="150917"/>
                      <a:pt x="779889" y="148206"/>
                    </a:cubicBezTo>
                    <a:cubicBezTo>
                      <a:pt x="779889" y="145495"/>
                      <a:pt x="781696" y="143688"/>
                      <a:pt x="784408" y="143688"/>
                    </a:cubicBezTo>
                    <a:lnTo>
                      <a:pt x="784408" y="143688"/>
                    </a:lnTo>
                    <a:close/>
                    <a:moveTo>
                      <a:pt x="765430" y="143688"/>
                    </a:moveTo>
                    <a:cubicBezTo>
                      <a:pt x="768141" y="143688"/>
                      <a:pt x="769948" y="145495"/>
                      <a:pt x="769948" y="148206"/>
                    </a:cubicBezTo>
                    <a:cubicBezTo>
                      <a:pt x="769948" y="150917"/>
                      <a:pt x="768141" y="152725"/>
                      <a:pt x="765430" y="152725"/>
                    </a:cubicBezTo>
                    <a:cubicBezTo>
                      <a:pt x="762719" y="152725"/>
                      <a:pt x="760912" y="150917"/>
                      <a:pt x="760912" y="148206"/>
                    </a:cubicBezTo>
                    <a:cubicBezTo>
                      <a:pt x="760912" y="145495"/>
                      <a:pt x="762719" y="143688"/>
                      <a:pt x="765430" y="143688"/>
                    </a:cubicBezTo>
                    <a:lnTo>
                      <a:pt x="765430" y="143688"/>
                    </a:lnTo>
                    <a:close/>
                    <a:moveTo>
                      <a:pt x="746452" y="143688"/>
                    </a:moveTo>
                    <a:cubicBezTo>
                      <a:pt x="749163" y="143688"/>
                      <a:pt x="750971" y="145495"/>
                      <a:pt x="750971" y="148206"/>
                    </a:cubicBezTo>
                    <a:cubicBezTo>
                      <a:pt x="750971" y="150917"/>
                      <a:pt x="749163" y="152725"/>
                      <a:pt x="746452" y="152725"/>
                    </a:cubicBezTo>
                    <a:cubicBezTo>
                      <a:pt x="743741" y="152725"/>
                      <a:pt x="741934" y="150917"/>
                      <a:pt x="741934" y="148206"/>
                    </a:cubicBezTo>
                    <a:cubicBezTo>
                      <a:pt x="741934" y="145495"/>
                      <a:pt x="743741" y="143688"/>
                      <a:pt x="746452" y="143688"/>
                    </a:cubicBezTo>
                    <a:lnTo>
                      <a:pt x="746452" y="143688"/>
                    </a:lnTo>
                    <a:close/>
                    <a:moveTo>
                      <a:pt x="727475" y="143688"/>
                    </a:moveTo>
                    <a:cubicBezTo>
                      <a:pt x="730186" y="143688"/>
                      <a:pt x="731993" y="145495"/>
                      <a:pt x="731993" y="148206"/>
                    </a:cubicBezTo>
                    <a:cubicBezTo>
                      <a:pt x="731993" y="150917"/>
                      <a:pt x="730186" y="152725"/>
                      <a:pt x="727475" y="152725"/>
                    </a:cubicBezTo>
                    <a:cubicBezTo>
                      <a:pt x="724764" y="152725"/>
                      <a:pt x="722956" y="150917"/>
                      <a:pt x="722956" y="148206"/>
                    </a:cubicBezTo>
                    <a:cubicBezTo>
                      <a:pt x="722956" y="145495"/>
                      <a:pt x="724764" y="143688"/>
                      <a:pt x="727475" y="143688"/>
                    </a:cubicBezTo>
                    <a:lnTo>
                      <a:pt x="727475" y="143688"/>
                    </a:lnTo>
                    <a:close/>
                    <a:moveTo>
                      <a:pt x="709401" y="143688"/>
                    </a:moveTo>
                    <a:cubicBezTo>
                      <a:pt x="712112" y="143688"/>
                      <a:pt x="713919" y="145495"/>
                      <a:pt x="713919" y="148206"/>
                    </a:cubicBezTo>
                    <a:cubicBezTo>
                      <a:pt x="713919" y="150917"/>
                      <a:pt x="712112" y="152725"/>
                      <a:pt x="709401" y="152725"/>
                    </a:cubicBezTo>
                    <a:cubicBezTo>
                      <a:pt x="706690" y="152725"/>
                      <a:pt x="704882" y="150917"/>
                      <a:pt x="704882" y="148206"/>
                    </a:cubicBezTo>
                    <a:cubicBezTo>
                      <a:pt x="704882" y="145495"/>
                      <a:pt x="706690" y="143688"/>
                      <a:pt x="709401" y="143688"/>
                    </a:cubicBezTo>
                    <a:lnTo>
                      <a:pt x="709401" y="143688"/>
                    </a:lnTo>
                    <a:close/>
                    <a:moveTo>
                      <a:pt x="690423" y="143688"/>
                    </a:moveTo>
                    <a:cubicBezTo>
                      <a:pt x="693134" y="143688"/>
                      <a:pt x="694942" y="145495"/>
                      <a:pt x="694942" y="148206"/>
                    </a:cubicBezTo>
                    <a:cubicBezTo>
                      <a:pt x="694942" y="150917"/>
                      <a:pt x="693134" y="152725"/>
                      <a:pt x="690423" y="152725"/>
                    </a:cubicBezTo>
                    <a:cubicBezTo>
                      <a:pt x="687712" y="152725"/>
                      <a:pt x="685905" y="150917"/>
                      <a:pt x="685905" y="148206"/>
                    </a:cubicBezTo>
                    <a:cubicBezTo>
                      <a:pt x="685905" y="145495"/>
                      <a:pt x="687712" y="143688"/>
                      <a:pt x="690423" y="143688"/>
                    </a:cubicBezTo>
                    <a:lnTo>
                      <a:pt x="690423" y="143688"/>
                    </a:lnTo>
                    <a:close/>
                    <a:moveTo>
                      <a:pt x="671446" y="143688"/>
                    </a:moveTo>
                    <a:cubicBezTo>
                      <a:pt x="674157" y="143688"/>
                      <a:pt x="675964" y="145495"/>
                      <a:pt x="675964" y="148206"/>
                    </a:cubicBezTo>
                    <a:cubicBezTo>
                      <a:pt x="675964" y="150917"/>
                      <a:pt x="674157" y="152725"/>
                      <a:pt x="671446" y="152725"/>
                    </a:cubicBezTo>
                    <a:cubicBezTo>
                      <a:pt x="668735" y="152725"/>
                      <a:pt x="666927" y="150917"/>
                      <a:pt x="666927" y="148206"/>
                    </a:cubicBezTo>
                    <a:cubicBezTo>
                      <a:pt x="666927" y="145495"/>
                      <a:pt x="668735" y="143688"/>
                      <a:pt x="671446" y="143688"/>
                    </a:cubicBezTo>
                    <a:lnTo>
                      <a:pt x="671446" y="143688"/>
                    </a:lnTo>
                    <a:close/>
                    <a:moveTo>
                      <a:pt x="652468" y="143688"/>
                    </a:moveTo>
                    <a:cubicBezTo>
                      <a:pt x="655179" y="143688"/>
                      <a:pt x="656987" y="145495"/>
                      <a:pt x="656987" y="148206"/>
                    </a:cubicBezTo>
                    <a:cubicBezTo>
                      <a:pt x="656987" y="150917"/>
                      <a:pt x="655179" y="152725"/>
                      <a:pt x="652468" y="152725"/>
                    </a:cubicBezTo>
                    <a:cubicBezTo>
                      <a:pt x="649757" y="152725"/>
                      <a:pt x="647950" y="150917"/>
                      <a:pt x="647950" y="148206"/>
                    </a:cubicBezTo>
                    <a:cubicBezTo>
                      <a:pt x="647950" y="145495"/>
                      <a:pt x="649757" y="143688"/>
                      <a:pt x="652468" y="143688"/>
                    </a:cubicBezTo>
                    <a:lnTo>
                      <a:pt x="652468" y="143688"/>
                    </a:lnTo>
                    <a:close/>
                    <a:moveTo>
                      <a:pt x="633490" y="143688"/>
                    </a:moveTo>
                    <a:cubicBezTo>
                      <a:pt x="636202" y="143688"/>
                      <a:pt x="638009" y="145495"/>
                      <a:pt x="638009" y="148206"/>
                    </a:cubicBezTo>
                    <a:cubicBezTo>
                      <a:pt x="638009" y="150917"/>
                      <a:pt x="636202" y="152725"/>
                      <a:pt x="633490" y="152725"/>
                    </a:cubicBezTo>
                    <a:cubicBezTo>
                      <a:pt x="630779" y="152725"/>
                      <a:pt x="628972" y="150917"/>
                      <a:pt x="628972" y="148206"/>
                    </a:cubicBezTo>
                    <a:cubicBezTo>
                      <a:pt x="628972" y="145495"/>
                      <a:pt x="631683" y="143688"/>
                      <a:pt x="633490" y="143688"/>
                    </a:cubicBezTo>
                    <a:lnTo>
                      <a:pt x="633490" y="143688"/>
                    </a:lnTo>
                    <a:close/>
                    <a:moveTo>
                      <a:pt x="615417" y="143688"/>
                    </a:moveTo>
                    <a:cubicBezTo>
                      <a:pt x="618128" y="143688"/>
                      <a:pt x="619935" y="145495"/>
                      <a:pt x="619935" y="148206"/>
                    </a:cubicBezTo>
                    <a:cubicBezTo>
                      <a:pt x="619935" y="150917"/>
                      <a:pt x="618128" y="152725"/>
                      <a:pt x="615417" y="152725"/>
                    </a:cubicBezTo>
                    <a:cubicBezTo>
                      <a:pt x="612705" y="152725"/>
                      <a:pt x="610898" y="150917"/>
                      <a:pt x="610898" y="148206"/>
                    </a:cubicBezTo>
                    <a:cubicBezTo>
                      <a:pt x="610898" y="145495"/>
                      <a:pt x="612705" y="143688"/>
                      <a:pt x="615417" y="143688"/>
                    </a:cubicBezTo>
                    <a:lnTo>
                      <a:pt x="615417" y="143688"/>
                    </a:lnTo>
                    <a:close/>
                    <a:moveTo>
                      <a:pt x="596439" y="143688"/>
                    </a:moveTo>
                    <a:cubicBezTo>
                      <a:pt x="599150" y="143688"/>
                      <a:pt x="600957" y="145495"/>
                      <a:pt x="600957" y="148206"/>
                    </a:cubicBezTo>
                    <a:cubicBezTo>
                      <a:pt x="600957" y="150917"/>
                      <a:pt x="599150" y="152725"/>
                      <a:pt x="596439" y="152725"/>
                    </a:cubicBezTo>
                    <a:cubicBezTo>
                      <a:pt x="593728" y="152725"/>
                      <a:pt x="591920" y="150917"/>
                      <a:pt x="591920" y="148206"/>
                    </a:cubicBezTo>
                    <a:cubicBezTo>
                      <a:pt x="591920" y="145495"/>
                      <a:pt x="593728" y="143688"/>
                      <a:pt x="596439" y="143688"/>
                    </a:cubicBezTo>
                    <a:lnTo>
                      <a:pt x="596439" y="143688"/>
                    </a:lnTo>
                    <a:close/>
                    <a:moveTo>
                      <a:pt x="577461" y="143688"/>
                    </a:moveTo>
                    <a:cubicBezTo>
                      <a:pt x="580172" y="143688"/>
                      <a:pt x="581980" y="145495"/>
                      <a:pt x="581980" y="148206"/>
                    </a:cubicBezTo>
                    <a:cubicBezTo>
                      <a:pt x="581980" y="150917"/>
                      <a:pt x="580172" y="152725"/>
                      <a:pt x="577461" y="152725"/>
                    </a:cubicBezTo>
                    <a:cubicBezTo>
                      <a:pt x="574750" y="152725"/>
                      <a:pt x="572943" y="150917"/>
                      <a:pt x="572943" y="148206"/>
                    </a:cubicBezTo>
                    <a:cubicBezTo>
                      <a:pt x="572943" y="145495"/>
                      <a:pt x="574750" y="143688"/>
                      <a:pt x="577461" y="143688"/>
                    </a:cubicBezTo>
                    <a:lnTo>
                      <a:pt x="577461" y="143688"/>
                    </a:lnTo>
                    <a:close/>
                    <a:moveTo>
                      <a:pt x="558484" y="143688"/>
                    </a:moveTo>
                    <a:cubicBezTo>
                      <a:pt x="561195" y="143688"/>
                      <a:pt x="563002" y="145495"/>
                      <a:pt x="563002" y="148206"/>
                    </a:cubicBezTo>
                    <a:cubicBezTo>
                      <a:pt x="563002" y="150917"/>
                      <a:pt x="561195" y="152725"/>
                      <a:pt x="558484" y="152725"/>
                    </a:cubicBezTo>
                    <a:cubicBezTo>
                      <a:pt x="555773" y="152725"/>
                      <a:pt x="553965" y="150917"/>
                      <a:pt x="553965" y="148206"/>
                    </a:cubicBezTo>
                    <a:cubicBezTo>
                      <a:pt x="553965" y="145495"/>
                      <a:pt x="555773" y="143688"/>
                      <a:pt x="558484" y="143688"/>
                    </a:cubicBezTo>
                    <a:lnTo>
                      <a:pt x="558484" y="143688"/>
                    </a:lnTo>
                    <a:close/>
                    <a:moveTo>
                      <a:pt x="539506" y="143688"/>
                    </a:moveTo>
                    <a:cubicBezTo>
                      <a:pt x="542217" y="143688"/>
                      <a:pt x="544025" y="145495"/>
                      <a:pt x="544025" y="148206"/>
                    </a:cubicBezTo>
                    <a:cubicBezTo>
                      <a:pt x="544025" y="150917"/>
                      <a:pt x="542217" y="152725"/>
                      <a:pt x="539506" y="152725"/>
                    </a:cubicBezTo>
                    <a:cubicBezTo>
                      <a:pt x="536795" y="152725"/>
                      <a:pt x="534988" y="150917"/>
                      <a:pt x="534988" y="148206"/>
                    </a:cubicBezTo>
                    <a:cubicBezTo>
                      <a:pt x="534988" y="145495"/>
                      <a:pt x="537699" y="143688"/>
                      <a:pt x="539506" y="143688"/>
                    </a:cubicBezTo>
                    <a:lnTo>
                      <a:pt x="539506" y="143688"/>
                    </a:lnTo>
                    <a:close/>
                    <a:moveTo>
                      <a:pt x="521432" y="143688"/>
                    </a:moveTo>
                    <a:cubicBezTo>
                      <a:pt x="524143" y="143688"/>
                      <a:pt x="525951" y="145495"/>
                      <a:pt x="525951" y="148206"/>
                    </a:cubicBezTo>
                    <a:cubicBezTo>
                      <a:pt x="525951" y="150917"/>
                      <a:pt x="524143" y="152725"/>
                      <a:pt x="521432" y="152725"/>
                    </a:cubicBezTo>
                    <a:cubicBezTo>
                      <a:pt x="518721" y="152725"/>
                      <a:pt x="516914" y="150917"/>
                      <a:pt x="516914" y="148206"/>
                    </a:cubicBezTo>
                    <a:cubicBezTo>
                      <a:pt x="516914" y="145495"/>
                      <a:pt x="518721" y="143688"/>
                      <a:pt x="521432" y="143688"/>
                    </a:cubicBezTo>
                    <a:lnTo>
                      <a:pt x="521432" y="143688"/>
                    </a:lnTo>
                    <a:close/>
                    <a:moveTo>
                      <a:pt x="502455" y="143688"/>
                    </a:moveTo>
                    <a:cubicBezTo>
                      <a:pt x="505166" y="143688"/>
                      <a:pt x="506973" y="145495"/>
                      <a:pt x="506973" y="148206"/>
                    </a:cubicBezTo>
                    <a:cubicBezTo>
                      <a:pt x="506973" y="150917"/>
                      <a:pt x="505166" y="152725"/>
                      <a:pt x="502455" y="152725"/>
                    </a:cubicBezTo>
                    <a:cubicBezTo>
                      <a:pt x="499744" y="152725"/>
                      <a:pt x="497936" y="150917"/>
                      <a:pt x="497936" y="148206"/>
                    </a:cubicBezTo>
                    <a:cubicBezTo>
                      <a:pt x="497936" y="145495"/>
                      <a:pt x="499744" y="143688"/>
                      <a:pt x="502455" y="143688"/>
                    </a:cubicBezTo>
                    <a:lnTo>
                      <a:pt x="502455" y="143688"/>
                    </a:lnTo>
                    <a:close/>
                    <a:moveTo>
                      <a:pt x="483477" y="143688"/>
                    </a:moveTo>
                    <a:cubicBezTo>
                      <a:pt x="486188" y="143688"/>
                      <a:pt x="487995" y="145495"/>
                      <a:pt x="487995" y="148206"/>
                    </a:cubicBezTo>
                    <a:cubicBezTo>
                      <a:pt x="487995" y="150917"/>
                      <a:pt x="486188" y="152725"/>
                      <a:pt x="483477" y="152725"/>
                    </a:cubicBezTo>
                    <a:cubicBezTo>
                      <a:pt x="480766" y="152725"/>
                      <a:pt x="478959" y="150917"/>
                      <a:pt x="478959" y="148206"/>
                    </a:cubicBezTo>
                    <a:cubicBezTo>
                      <a:pt x="478959" y="145495"/>
                      <a:pt x="480766" y="143688"/>
                      <a:pt x="483477" y="143688"/>
                    </a:cubicBezTo>
                    <a:lnTo>
                      <a:pt x="483477" y="143688"/>
                    </a:lnTo>
                    <a:close/>
                    <a:moveTo>
                      <a:pt x="464499" y="143688"/>
                    </a:moveTo>
                    <a:cubicBezTo>
                      <a:pt x="467211" y="143688"/>
                      <a:pt x="469018" y="145495"/>
                      <a:pt x="469018" y="148206"/>
                    </a:cubicBezTo>
                    <a:cubicBezTo>
                      <a:pt x="469018" y="150917"/>
                      <a:pt x="467211" y="152725"/>
                      <a:pt x="464499" y="152725"/>
                    </a:cubicBezTo>
                    <a:cubicBezTo>
                      <a:pt x="461788" y="152725"/>
                      <a:pt x="459981" y="150917"/>
                      <a:pt x="459981" y="148206"/>
                    </a:cubicBezTo>
                    <a:cubicBezTo>
                      <a:pt x="459981" y="145495"/>
                      <a:pt x="461788" y="143688"/>
                      <a:pt x="464499" y="143688"/>
                    </a:cubicBezTo>
                    <a:lnTo>
                      <a:pt x="464499" y="143688"/>
                    </a:lnTo>
                    <a:close/>
                    <a:moveTo>
                      <a:pt x="446425" y="143688"/>
                    </a:moveTo>
                    <a:cubicBezTo>
                      <a:pt x="449137" y="143688"/>
                      <a:pt x="450944" y="145495"/>
                      <a:pt x="450944" y="148206"/>
                    </a:cubicBezTo>
                    <a:cubicBezTo>
                      <a:pt x="450944" y="150917"/>
                      <a:pt x="449137" y="152725"/>
                      <a:pt x="446425" y="152725"/>
                    </a:cubicBezTo>
                    <a:cubicBezTo>
                      <a:pt x="443714" y="152725"/>
                      <a:pt x="441907" y="150917"/>
                      <a:pt x="441907" y="148206"/>
                    </a:cubicBezTo>
                    <a:cubicBezTo>
                      <a:pt x="441907" y="145495"/>
                      <a:pt x="443714" y="143688"/>
                      <a:pt x="446425" y="143688"/>
                    </a:cubicBezTo>
                    <a:lnTo>
                      <a:pt x="446425" y="143688"/>
                    </a:lnTo>
                    <a:close/>
                    <a:moveTo>
                      <a:pt x="427448" y="143688"/>
                    </a:moveTo>
                    <a:cubicBezTo>
                      <a:pt x="430159" y="143688"/>
                      <a:pt x="431966" y="145495"/>
                      <a:pt x="431966" y="148206"/>
                    </a:cubicBezTo>
                    <a:cubicBezTo>
                      <a:pt x="431966" y="150917"/>
                      <a:pt x="430159" y="152725"/>
                      <a:pt x="427448" y="152725"/>
                    </a:cubicBezTo>
                    <a:cubicBezTo>
                      <a:pt x="424737" y="152725"/>
                      <a:pt x="422929" y="150917"/>
                      <a:pt x="422929" y="148206"/>
                    </a:cubicBezTo>
                    <a:cubicBezTo>
                      <a:pt x="422929" y="145495"/>
                      <a:pt x="424737" y="143688"/>
                      <a:pt x="427448" y="143688"/>
                    </a:cubicBezTo>
                    <a:lnTo>
                      <a:pt x="427448" y="143688"/>
                    </a:lnTo>
                    <a:close/>
                    <a:moveTo>
                      <a:pt x="408470" y="143688"/>
                    </a:moveTo>
                    <a:cubicBezTo>
                      <a:pt x="411181" y="143688"/>
                      <a:pt x="412989" y="145495"/>
                      <a:pt x="412989" y="148206"/>
                    </a:cubicBezTo>
                    <a:cubicBezTo>
                      <a:pt x="412989" y="150917"/>
                      <a:pt x="411181" y="152725"/>
                      <a:pt x="408470" y="152725"/>
                    </a:cubicBezTo>
                    <a:cubicBezTo>
                      <a:pt x="405759" y="152725"/>
                      <a:pt x="403952" y="150917"/>
                      <a:pt x="403952" y="148206"/>
                    </a:cubicBezTo>
                    <a:cubicBezTo>
                      <a:pt x="403952" y="145495"/>
                      <a:pt x="405759" y="143688"/>
                      <a:pt x="408470" y="143688"/>
                    </a:cubicBezTo>
                    <a:lnTo>
                      <a:pt x="408470" y="143688"/>
                    </a:lnTo>
                    <a:close/>
                    <a:moveTo>
                      <a:pt x="389493" y="143688"/>
                    </a:moveTo>
                    <a:cubicBezTo>
                      <a:pt x="392204" y="143688"/>
                      <a:pt x="394011" y="145495"/>
                      <a:pt x="394011" y="148206"/>
                    </a:cubicBezTo>
                    <a:cubicBezTo>
                      <a:pt x="394011" y="150917"/>
                      <a:pt x="392204" y="152725"/>
                      <a:pt x="389493" y="152725"/>
                    </a:cubicBezTo>
                    <a:cubicBezTo>
                      <a:pt x="386782" y="152725"/>
                      <a:pt x="384974" y="150917"/>
                      <a:pt x="384974" y="148206"/>
                    </a:cubicBezTo>
                    <a:cubicBezTo>
                      <a:pt x="384974" y="145495"/>
                      <a:pt x="386782" y="143688"/>
                      <a:pt x="389493" y="143688"/>
                    </a:cubicBezTo>
                    <a:lnTo>
                      <a:pt x="389493" y="143688"/>
                    </a:lnTo>
                    <a:close/>
                    <a:moveTo>
                      <a:pt x="370515" y="143688"/>
                    </a:moveTo>
                    <a:cubicBezTo>
                      <a:pt x="373226" y="143688"/>
                      <a:pt x="375034" y="145495"/>
                      <a:pt x="375034" y="148206"/>
                    </a:cubicBezTo>
                    <a:cubicBezTo>
                      <a:pt x="375034" y="150917"/>
                      <a:pt x="373226" y="152725"/>
                      <a:pt x="370515" y="152725"/>
                    </a:cubicBezTo>
                    <a:cubicBezTo>
                      <a:pt x="367804" y="152725"/>
                      <a:pt x="365997" y="150917"/>
                      <a:pt x="365997" y="148206"/>
                    </a:cubicBezTo>
                    <a:cubicBezTo>
                      <a:pt x="365997" y="145495"/>
                      <a:pt x="367804" y="143688"/>
                      <a:pt x="370515" y="143688"/>
                    </a:cubicBezTo>
                    <a:lnTo>
                      <a:pt x="370515" y="143688"/>
                    </a:lnTo>
                    <a:close/>
                    <a:moveTo>
                      <a:pt x="352441" y="143688"/>
                    </a:moveTo>
                    <a:cubicBezTo>
                      <a:pt x="355152" y="143688"/>
                      <a:pt x="356960" y="145495"/>
                      <a:pt x="356960" y="148206"/>
                    </a:cubicBezTo>
                    <a:cubicBezTo>
                      <a:pt x="356960" y="150917"/>
                      <a:pt x="355152" y="152725"/>
                      <a:pt x="352441" y="152725"/>
                    </a:cubicBezTo>
                    <a:cubicBezTo>
                      <a:pt x="349730" y="152725"/>
                      <a:pt x="347923" y="150917"/>
                      <a:pt x="347923" y="148206"/>
                    </a:cubicBezTo>
                    <a:cubicBezTo>
                      <a:pt x="347923" y="145495"/>
                      <a:pt x="349730" y="143688"/>
                      <a:pt x="352441" y="143688"/>
                    </a:cubicBezTo>
                    <a:lnTo>
                      <a:pt x="352441" y="143688"/>
                    </a:lnTo>
                    <a:close/>
                    <a:moveTo>
                      <a:pt x="333464" y="143688"/>
                    </a:moveTo>
                    <a:cubicBezTo>
                      <a:pt x="336175" y="143688"/>
                      <a:pt x="337982" y="145495"/>
                      <a:pt x="337982" y="148206"/>
                    </a:cubicBezTo>
                    <a:cubicBezTo>
                      <a:pt x="337982" y="150917"/>
                      <a:pt x="336175" y="152725"/>
                      <a:pt x="333464" y="152725"/>
                    </a:cubicBezTo>
                    <a:cubicBezTo>
                      <a:pt x="330753" y="152725"/>
                      <a:pt x="328945" y="150917"/>
                      <a:pt x="328945" y="148206"/>
                    </a:cubicBezTo>
                    <a:cubicBezTo>
                      <a:pt x="328945" y="145495"/>
                      <a:pt x="330753" y="143688"/>
                      <a:pt x="333464" y="143688"/>
                    </a:cubicBezTo>
                    <a:lnTo>
                      <a:pt x="333464" y="143688"/>
                    </a:lnTo>
                    <a:close/>
                    <a:moveTo>
                      <a:pt x="314486" y="143688"/>
                    </a:moveTo>
                    <a:cubicBezTo>
                      <a:pt x="317197" y="143688"/>
                      <a:pt x="319004" y="145495"/>
                      <a:pt x="319004" y="148206"/>
                    </a:cubicBezTo>
                    <a:cubicBezTo>
                      <a:pt x="319004" y="150917"/>
                      <a:pt x="317197" y="152725"/>
                      <a:pt x="314486" y="152725"/>
                    </a:cubicBezTo>
                    <a:cubicBezTo>
                      <a:pt x="311775" y="152725"/>
                      <a:pt x="309968" y="150917"/>
                      <a:pt x="309968" y="148206"/>
                    </a:cubicBezTo>
                    <a:cubicBezTo>
                      <a:pt x="309968" y="145495"/>
                      <a:pt x="311775" y="143688"/>
                      <a:pt x="314486" y="143688"/>
                    </a:cubicBezTo>
                    <a:lnTo>
                      <a:pt x="314486" y="143688"/>
                    </a:lnTo>
                    <a:close/>
                    <a:moveTo>
                      <a:pt x="295508" y="143688"/>
                    </a:moveTo>
                    <a:cubicBezTo>
                      <a:pt x="298219" y="143688"/>
                      <a:pt x="300027" y="145495"/>
                      <a:pt x="300027" y="148206"/>
                    </a:cubicBezTo>
                    <a:cubicBezTo>
                      <a:pt x="300027" y="150917"/>
                      <a:pt x="298219" y="152725"/>
                      <a:pt x="295508" y="152725"/>
                    </a:cubicBezTo>
                    <a:cubicBezTo>
                      <a:pt x="292797" y="152725"/>
                      <a:pt x="290990" y="150917"/>
                      <a:pt x="290990" y="148206"/>
                    </a:cubicBezTo>
                    <a:cubicBezTo>
                      <a:pt x="290990" y="145495"/>
                      <a:pt x="292797" y="143688"/>
                      <a:pt x="295508" y="143688"/>
                    </a:cubicBezTo>
                    <a:lnTo>
                      <a:pt x="295508" y="143688"/>
                    </a:lnTo>
                    <a:close/>
                    <a:moveTo>
                      <a:pt x="831400" y="132843"/>
                    </a:moveTo>
                    <a:cubicBezTo>
                      <a:pt x="834111" y="132843"/>
                      <a:pt x="835918" y="134651"/>
                      <a:pt x="835918" y="137362"/>
                    </a:cubicBezTo>
                    <a:cubicBezTo>
                      <a:pt x="835918" y="140073"/>
                      <a:pt x="834111" y="141880"/>
                      <a:pt x="831400" y="141880"/>
                    </a:cubicBezTo>
                    <a:cubicBezTo>
                      <a:pt x="828689" y="141880"/>
                      <a:pt x="826881" y="140073"/>
                      <a:pt x="826881" y="137362"/>
                    </a:cubicBezTo>
                    <a:cubicBezTo>
                      <a:pt x="826881" y="134651"/>
                      <a:pt x="828689" y="132843"/>
                      <a:pt x="831400" y="132843"/>
                    </a:cubicBezTo>
                    <a:lnTo>
                      <a:pt x="831400" y="132843"/>
                    </a:lnTo>
                    <a:close/>
                    <a:moveTo>
                      <a:pt x="812422" y="132843"/>
                    </a:moveTo>
                    <a:cubicBezTo>
                      <a:pt x="815133" y="132843"/>
                      <a:pt x="816941" y="134651"/>
                      <a:pt x="816941" y="137362"/>
                    </a:cubicBezTo>
                    <a:cubicBezTo>
                      <a:pt x="816941" y="140073"/>
                      <a:pt x="815133" y="141880"/>
                      <a:pt x="812422" y="141880"/>
                    </a:cubicBezTo>
                    <a:cubicBezTo>
                      <a:pt x="809711" y="141880"/>
                      <a:pt x="807904" y="140073"/>
                      <a:pt x="807904" y="137362"/>
                    </a:cubicBezTo>
                    <a:cubicBezTo>
                      <a:pt x="807904" y="134651"/>
                      <a:pt x="809711" y="132843"/>
                      <a:pt x="812422" y="132843"/>
                    </a:cubicBezTo>
                    <a:lnTo>
                      <a:pt x="812422" y="132843"/>
                    </a:lnTo>
                    <a:close/>
                    <a:moveTo>
                      <a:pt x="793445" y="132843"/>
                    </a:moveTo>
                    <a:cubicBezTo>
                      <a:pt x="796156" y="132843"/>
                      <a:pt x="797963" y="134651"/>
                      <a:pt x="797963" y="137362"/>
                    </a:cubicBezTo>
                    <a:cubicBezTo>
                      <a:pt x="797963" y="140073"/>
                      <a:pt x="796156" y="141880"/>
                      <a:pt x="793445" y="141880"/>
                    </a:cubicBezTo>
                    <a:cubicBezTo>
                      <a:pt x="790733" y="141880"/>
                      <a:pt x="788926" y="140073"/>
                      <a:pt x="788926" y="137362"/>
                    </a:cubicBezTo>
                    <a:cubicBezTo>
                      <a:pt x="788926" y="134651"/>
                      <a:pt x="790733" y="132843"/>
                      <a:pt x="793445" y="132843"/>
                    </a:cubicBezTo>
                    <a:lnTo>
                      <a:pt x="793445" y="132843"/>
                    </a:lnTo>
                    <a:close/>
                    <a:moveTo>
                      <a:pt x="774467" y="132843"/>
                    </a:moveTo>
                    <a:cubicBezTo>
                      <a:pt x="777178" y="132843"/>
                      <a:pt x="778985" y="134651"/>
                      <a:pt x="778985" y="137362"/>
                    </a:cubicBezTo>
                    <a:cubicBezTo>
                      <a:pt x="778985" y="140073"/>
                      <a:pt x="777178" y="141880"/>
                      <a:pt x="774467" y="141880"/>
                    </a:cubicBezTo>
                    <a:cubicBezTo>
                      <a:pt x="771756" y="141880"/>
                      <a:pt x="769948" y="140073"/>
                      <a:pt x="769948" y="137362"/>
                    </a:cubicBezTo>
                    <a:cubicBezTo>
                      <a:pt x="769948" y="134651"/>
                      <a:pt x="771756" y="132843"/>
                      <a:pt x="774467" y="132843"/>
                    </a:cubicBezTo>
                    <a:lnTo>
                      <a:pt x="774467" y="132843"/>
                    </a:lnTo>
                    <a:close/>
                    <a:moveTo>
                      <a:pt x="756393" y="132843"/>
                    </a:moveTo>
                    <a:cubicBezTo>
                      <a:pt x="759104" y="132843"/>
                      <a:pt x="760912" y="134651"/>
                      <a:pt x="760912" y="137362"/>
                    </a:cubicBezTo>
                    <a:cubicBezTo>
                      <a:pt x="760912" y="140073"/>
                      <a:pt x="759104" y="141880"/>
                      <a:pt x="756393" y="141880"/>
                    </a:cubicBezTo>
                    <a:cubicBezTo>
                      <a:pt x="753682" y="141880"/>
                      <a:pt x="751875" y="140073"/>
                      <a:pt x="751875" y="137362"/>
                    </a:cubicBezTo>
                    <a:cubicBezTo>
                      <a:pt x="751875" y="134651"/>
                      <a:pt x="753682" y="132843"/>
                      <a:pt x="756393" y="132843"/>
                    </a:cubicBezTo>
                    <a:lnTo>
                      <a:pt x="756393" y="132843"/>
                    </a:lnTo>
                    <a:close/>
                    <a:moveTo>
                      <a:pt x="737415" y="132843"/>
                    </a:moveTo>
                    <a:cubicBezTo>
                      <a:pt x="740126" y="132843"/>
                      <a:pt x="741934" y="134651"/>
                      <a:pt x="741934" y="137362"/>
                    </a:cubicBezTo>
                    <a:cubicBezTo>
                      <a:pt x="741934" y="140073"/>
                      <a:pt x="740126" y="141880"/>
                      <a:pt x="737415" y="141880"/>
                    </a:cubicBezTo>
                    <a:cubicBezTo>
                      <a:pt x="734704" y="141880"/>
                      <a:pt x="732897" y="140073"/>
                      <a:pt x="732897" y="137362"/>
                    </a:cubicBezTo>
                    <a:cubicBezTo>
                      <a:pt x="732897" y="134651"/>
                      <a:pt x="734704" y="132843"/>
                      <a:pt x="737415" y="132843"/>
                    </a:cubicBezTo>
                    <a:lnTo>
                      <a:pt x="737415" y="132843"/>
                    </a:lnTo>
                    <a:close/>
                    <a:moveTo>
                      <a:pt x="718438" y="132843"/>
                    </a:moveTo>
                    <a:cubicBezTo>
                      <a:pt x="721149" y="132843"/>
                      <a:pt x="722956" y="134651"/>
                      <a:pt x="722956" y="137362"/>
                    </a:cubicBezTo>
                    <a:cubicBezTo>
                      <a:pt x="722956" y="140073"/>
                      <a:pt x="721149" y="141880"/>
                      <a:pt x="718438" y="141880"/>
                    </a:cubicBezTo>
                    <a:cubicBezTo>
                      <a:pt x="715727" y="141880"/>
                      <a:pt x="713919" y="140073"/>
                      <a:pt x="713919" y="137362"/>
                    </a:cubicBezTo>
                    <a:cubicBezTo>
                      <a:pt x="713919" y="134651"/>
                      <a:pt x="715727" y="132843"/>
                      <a:pt x="718438" y="132843"/>
                    </a:cubicBezTo>
                    <a:lnTo>
                      <a:pt x="718438" y="132843"/>
                    </a:lnTo>
                    <a:close/>
                    <a:moveTo>
                      <a:pt x="699460" y="132843"/>
                    </a:moveTo>
                    <a:cubicBezTo>
                      <a:pt x="702171" y="132843"/>
                      <a:pt x="703979" y="134651"/>
                      <a:pt x="703979" y="137362"/>
                    </a:cubicBezTo>
                    <a:cubicBezTo>
                      <a:pt x="703979" y="140073"/>
                      <a:pt x="702171" y="141880"/>
                      <a:pt x="699460" y="141880"/>
                    </a:cubicBezTo>
                    <a:cubicBezTo>
                      <a:pt x="696749" y="141880"/>
                      <a:pt x="694942" y="140073"/>
                      <a:pt x="694942" y="137362"/>
                    </a:cubicBezTo>
                    <a:cubicBezTo>
                      <a:pt x="694942" y="134651"/>
                      <a:pt x="696749" y="132843"/>
                      <a:pt x="699460" y="132843"/>
                    </a:cubicBezTo>
                    <a:lnTo>
                      <a:pt x="699460" y="132843"/>
                    </a:lnTo>
                    <a:close/>
                    <a:moveTo>
                      <a:pt x="680483" y="132843"/>
                    </a:moveTo>
                    <a:cubicBezTo>
                      <a:pt x="683194" y="132843"/>
                      <a:pt x="685001" y="134651"/>
                      <a:pt x="685001" y="137362"/>
                    </a:cubicBezTo>
                    <a:cubicBezTo>
                      <a:pt x="685001" y="140073"/>
                      <a:pt x="683194" y="141880"/>
                      <a:pt x="680483" y="141880"/>
                    </a:cubicBezTo>
                    <a:cubicBezTo>
                      <a:pt x="677771" y="141880"/>
                      <a:pt x="675964" y="140073"/>
                      <a:pt x="675964" y="137362"/>
                    </a:cubicBezTo>
                    <a:cubicBezTo>
                      <a:pt x="675964" y="134651"/>
                      <a:pt x="678675" y="132843"/>
                      <a:pt x="680483" y="132843"/>
                    </a:cubicBezTo>
                    <a:lnTo>
                      <a:pt x="680483" y="132843"/>
                    </a:lnTo>
                    <a:close/>
                    <a:moveTo>
                      <a:pt x="662409" y="132843"/>
                    </a:moveTo>
                    <a:cubicBezTo>
                      <a:pt x="665120" y="132843"/>
                      <a:pt x="666927" y="134651"/>
                      <a:pt x="666927" y="137362"/>
                    </a:cubicBezTo>
                    <a:cubicBezTo>
                      <a:pt x="666927" y="140073"/>
                      <a:pt x="665120" y="141880"/>
                      <a:pt x="662409" y="141880"/>
                    </a:cubicBezTo>
                    <a:cubicBezTo>
                      <a:pt x="659698" y="141880"/>
                      <a:pt x="657890" y="140073"/>
                      <a:pt x="657890" y="137362"/>
                    </a:cubicBezTo>
                    <a:cubicBezTo>
                      <a:pt x="657890" y="134651"/>
                      <a:pt x="659698" y="132843"/>
                      <a:pt x="662409" y="132843"/>
                    </a:cubicBezTo>
                    <a:lnTo>
                      <a:pt x="662409" y="132843"/>
                    </a:lnTo>
                    <a:close/>
                    <a:moveTo>
                      <a:pt x="643431" y="132843"/>
                    </a:moveTo>
                    <a:cubicBezTo>
                      <a:pt x="646142" y="132843"/>
                      <a:pt x="647950" y="134651"/>
                      <a:pt x="647950" y="137362"/>
                    </a:cubicBezTo>
                    <a:cubicBezTo>
                      <a:pt x="647950" y="140073"/>
                      <a:pt x="646142" y="141880"/>
                      <a:pt x="643431" y="141880"/>
                    </a:cubicBezTo>
                    <a:cubicBezTo>
                      <a:pt x="640720" y="141880"/>
                      <a:pt x="638913" y="140073"/>
                      <a:pt x="638913" y="137362"/>
                    </a:cubicBezTo>
                    <a:cubicBezTo>
                      <a:pt x="638913" y="134651"/>
                      <a:pt x="640720" y="132843"/>
                      <a:pt x="643431" y="132843"/>
                    </a:cubicBezTo>
                    <a:lnTo>
                      <a:pt x="643431" y="132843"/>
                    </a:lnTo>
                    <a:close/>
                    <a:moveTo>
                      <a:pt x="624453" y="132843"/>
                    </a:moveTo>
                    <a:cubicBezTo>
                      <a:pt x="627165" y="132843"/>
                      <a:pt x="628972" y="134651"/>
                      <a:pt x="628972" y="137362"/>
                    </a:cubicBezTo>
                    <a:cubicBezTo>
                      <a:pt x="628972" y="140073"/>
                      <a:pt x="627165" y="141880"/>
                      <a:pt x="624453" y="141880"/>
                    </a:cubicBezTo>
                    <a:cubicBezTo>
                      <a:pt x="621742" y="141880"/>
                      <a:pt x="619935" y="140073"/>
                      <a:pt x="619935" y="137362"/>
                    </a:cubicBezTo>
                    <a:cubicBezTo>
                      <a:pt x="619935" y="134651"/>
                      <a:pt x="621742" y="132843"/>
                      <a:pt x="624453" y="132843"/>
                    </a:cubicBezTo>
                    <a:lnTo>
                      <a:pt x="624453" y="132843"/>
                    </a:lnTo>
                    <a:close/>
                    <a:moveTo>
                      <a:pt x="605476" y="132843"/>
                    </a:moveTo>
                    <a:cubicBezTo>
                      <a:pt x="608187" y="132843"/>
                      <a:pt x="609994" y="134651"/>
                      <a:pt x="609994" y="137362"/>
                    </a:cubicBezTo>
                    <a:cubicBezTo>
                      <a:pt x="609994" y="140073"/>
                      <a:pt x="608187" y="141880"/>
                      <a:pt x="605476" y="141880"/>
                    </a:cubicBezTo>
                    <a:cubicBezTo>
                      <a:pt x="602765" y="141880"/>
                      <a:pt x="600957" y="140073"/>
                      <a:pt x="600957" y="137362"/>
                    </a:cubicBezTo>
                    <a:cubicBezTo>
                      <a:pt x="600957" y="134651"/>
                      <a:pt x="602765" y="132843"/>
                      <a:pt x="605476" y="132843"/>
                    </a:cubicBezTo>
                    <a:lnTo>
                      <a:pt x="605476" y="132843"/>
                    </a:lnTo>
                    <a:close/>
                    <a:moveTo>
                      <a:pt x="586498" y="132843"/>
                    </a:moveTo>
                    <a:cubicBezTo>
                      <a:pt x="589209" y="132843"/>
                      <a:pt x="591017" y="134651"/>
                      <a:pt x="591017" y="137362"/>
                    </a:cubicBezTo>
                    <a:cubicBezTo>
                      <a:pt x="591017" y="140073"/>
                      <a:pt x="589209" y="141880"/>
                      <a:pt x="586498" y="141880"/>
                    </a:cubicBezTo>
                    <a:cubicBezTo>
                      <a:pt x="583787" y="141880"/>
                      <a:pt x="581980" y="140073"/>
                      <a:pt x="581980" y="137362"/>
                    </a:cubicBezTo>
                    <a:cubicBezTo>
                      <a:pt x="581980" y="134651"/>
                      <a:pt x="584691" y="132843"/>
                      <a:pt x="586498" y="132843"/>
                    </a:cubicBezTo>
                    <a:lnTo>
                      <a:pt x="586498" y="132843"/>
                    </a:lnTo>
                    <a:close/>
                    <a:moveTo>
                      <a:pt x="568424" y="132843"/>
                    </a:moveTo>
                    <a:cubicBezTo>
                      <a:pt x="571135" y="132843"/>
                      <a:pt x="572943" y="134651"/>
                      <a:pt x="572943" y="137362"/>
                    </a:cubicBezTo>
                    <a:cubicBezTo>
                      <a:pt x="572943" y="140073"/>
                      <a:pt x="571135" y="141880"/>
                      <a:pt x="568424" y="141880"/>
                    </a:cubicBezTo>
                    <a:cubicBezTo>
                      <a:pt x="565713" y="141880"/>
                      <a:pt x="563906" y="140073"/>
                      <a:pt x="563906" y="137362"/>
                    </a:cubicBezTo>
                    <a:cubicBezTo>
                      <a:pt x="563906" y="134651"/>
                      <a:pt x="565713" y="132843"/>
                      <a:pt x="568424" y="132843"/>
                    </a:cubicBezTo>
                    <a:lnTo>
                      <a:pt x="568424" y="132843"/>
                    </a:lnTo>
                    <a:close/>
                    <a:moveTo>
                      <a:pt x="549447" y="132843"/>
                    </a:moveTo>
                    <a:cubicBezTo>
                      <a:pt x="552158" y="132843"/>
                      <a:pt x="553965" y="134651"/>
                      <a:pt x="553965" y="137362"/>
                    </a:cubicBezTo>
                    <a:cubicBezTo>
                      <a:pt x="553965" y="140073"/>
                      <a:pt x="552158" y="141880"/>
                      <a:pt x="549447" y="141880"/>
                    </a:cubicBezTo>
                    <a:cubicBezTo>
                      <a:pt x="546736" y="141880"/>
                      <a:pt x="544928" y="140073"/>
                      <a:pt x="544928" y="137362"/>
                    </a:cubicBezTo>
                    <a:cubicBezTo>
                      <a:pt x="544928" y="134651"/>
                      <a:pt x="546736" y="132843"/>
                      <a:pt x="549447" y="132843"/>
                    </a:cubicBezTo>
                    <a:lnTo>
                      <a:pt x="549447" y="132843"/>
                    </a:lnTo>
                    <a:close/>
                    <a:moveTo>
                      <a:pt x="530469" y="132843"/>
                    </a:moveTo>
                    <a:cubicBezTo>
                      <a:pt x="533180" y="132843"/>
                      <a:pt x="534988" y="134651"/>
                      <a:pt x="534988" y="137362"/>
                    </a:cubicBezTo>
                    <a:cubicBezTo>
                      <a:pt x="534988" y="140073"/>
                      <a:pt x="533180" y="141880"/>
                      <a:pt x="530469" y="141880"/>
                    </a:cubicBezTo>
                    <a:cubicBezTo>
                      <a:pt x="527758" y="141880"/>
                      <a:pt x="525951" y="140073"/>
                      <a:pt x="525951" y="137362"/>
                    </a:cubicBezTo>
                    <a:cubicBezTo>
                      <a:pt x="525951" y="134651"/>
                      <a:pt x="527758" y="132843"/>
                      <a:pt x="530469" y="132843"/>
                    </a:cubicBezTo>
                    <a:lnTo>
                      <a:pt x="530469" y="132843"/>
                    </a:lnTo>
                    <a:close/>
                    <a:moveTo>
                      <a:pt x="511492" y="132843"/>
                    </a:moveTo>
                    <a:cubicBezTo>
                      <a:pt x="514203" y="132843"/>
                      <a:pt x="516010" y="134651"/>
                      <a:pt x="516010" y="137362"/>
                    </a:cubicBezTo>
                    <a:cubicBezTo>
                      <a:pt x="516010" y="140073"/>
                      <a:pt x="514203" y="141880"/>
                      <a:pt x="511492" y="141880"/>
                    </a:cubicBezTo>
                    <a:cubicBezTo>
                      <a:pt x="508780" y="141880"/>
                      <a:pt x="506973" y="140073"/>
                      <a:pt x="506973" y="137362"/>
                    </a:cubicBezTo>
                    <a:cubicBezTo>
                      <a:pt x="506973" y="134651"/>
                      <a:pt x="508780" y="132843"/>
                      <a:pt x="511492" y="132843"/>
                    </a:cubicBezTo>
                    <a:lnTo>
                      <a:pt x="511492" y="132843"/>
                    </a:lnTo>
                    <a:close/>
                    <a:moveTo>
                      <a:pt x="493418" y="132843"/>
                    </a:moveTo>
                    <a:cubicBezTo>
                      <a:pt x="496129" y="132843"/>
                      <a:pt x="497936" y="134651"/>
                      <a:pt x="497936" y="137362"/>
                    </a:cubicBezTo>
                    <a:cubicBezTo>
                      <a:pt x="497936" y="140073"/>
                      <a:pt x="496129" y="141880"/>
                      <a:pt x="493418" y="141880"/>
                    </a:cubicBezTo>
                    <a:cubicBezTo>
                      <a:pt x="490707" y="141880"/>
                      <a:pt x="488899" y="140073"/>
                      <a:pt x="488899" y="137362"/>
                    </a:cubicBezTo>
                    <a:cubicBezTo>
                      <a:pt x="488899" y="134651"/>
                      <a:pt x="490707" y="132843"/>
                      <a:pt x="493418" y="132843"/>
                    </a:cubicBezTo>
                    <a:lnTo>
                      <a:pt x="493418" y="132843"/>
                    </a:lnTo>
                    <a:close/>
                    <a:moveTo>
                      <a:pt x="474440" y="132843"/>
                    </a:moveTo>
                    <a:cubicBezTo>
                      <a:pt x="477151" y="132843"/>
                      <a:pt x="478959" y="134651"/>
                      <a:pt x="478959" y="137362"/>
                    </a:cubicBezTo>
                    <a:cubicBezTo>
                      <a:pt x="478959" y="140073"/>
                      <a:pt x="477151" y="141880"/>
                      <a:pt x="474440" y="141880"/>
                    </a:cubicBezTo>
                    <a:cubicBezTo>
                      <a:pt x="471729" y="141880"/>
                      <a:pt x="469922" y="140073"/>
                      <a:pt x="469922" y="137362"/>
                    </a:cubicBezTo>
                    <a:cubicBezTo>
                      <a:pt x="469922" y="134651"/>
                      <a:pt x="471729" y="132843"/>
                      <a:pt x="474440" y="132843"/>
                    </a:cubicBezTo>
                    <a:lnTo>
                      <a:pt x="474440" y="132843"/>
                    </a:lnTo>
                    <a:close/>
                    <a:moveTo>
                      <a:pt x="455462" y="132843"/>
                    </a:moveTo>
                    <a:cubicBezTo>
                      <a:pt x="458174" y="132843"/>
                      <a:pt x="459981" y="134651"/>
                      <a:pt x="459981" y="137362"/>
                    </a:cubicBezTo>
                    <a:cubicBezTo>
                      <a:pt x="459981" y="140073"/>
                      <a:pt x="458174" y="141880"/>
                      <a:pt x="455462" y="141880"/>
                    </a:cubicBezTo>
                    <a:cubicBezTo>
                      <a:pt x="452751" y="141880"/>
                      <a:pt x="450944" y="140073"/>
                      <a:pt x="450944" y="137362"/>
                    </a:cubicBezTo>
                    <a:cubicBezTo>
                      <a:pt x="450944" y="134651"/>
                      <a:pt x="452751" y="132843"/>
                      <a:pt x="455462" y="132843"/>
                    </a:cubicBezTo>
                    <a:lnTo>
                      <a:pt x="455462" y="132843"/>
                    </a:lnTo>
                    <a:close/>
                    <a:moveTo>
                      <a:pt x="436485" y="132843"/>
                    </a:moveTo>
                    <a:cubicBezTo>
                      <a:pt x="439196" y="132843"/>
                      <a:pt x="441003" y="134651"/>
                      <a:pt x="441003" y="137362"/>
                    </a:cubicBezTo>
                    <a:cubicBezTo>
                      <a:pt x="441003" y="140073"/>
                      <a:pt x="439196" y="141880"/>
                      <a:pt x="436485" y="141880"/>
                    </a:cubicBezTo>
                    <a:cubicBezTo>
                      <a:pt x="433774" y="141880"/>
                      <a:pt x="431966" y="140073"/>
                      <a:pt x="431966" y="137362"/>
                    </a:cubicBezTo>
                    <a:cubicBezTo>
                      <a:pt x="431966" y="134651"/>
                      <a:pt x="433774" y="132843"/>
                      <a:pt x="436485" y="132843"/>
                    </a:cubicBezTo>
                    <a:lnTo>
                      <a:pt x="436485" y="132843"/>
                    </a:lnTo>
                    <a:close/>
                    <a:moveTo>
                      <a:pt x="417507" y="132843"/>
                    </a:moveTo>
                    <a:cubicBezTo>
                      <a:pt x="420218" y="132843"/>
                      <a:pt x="422026" y="134651"/>
                      <a:pt x="422026" y="137362"/>
                    </a:cubicBezTo>
                    <a:cubicBezTo>
                      <a:pt x="422026" y="140073"/>
                      <a:pt x="420218" y="141880"/>
                      <a:pt x="417507" y="141880"/>
                    </a:cubicBezTo>
                    <a:cubicBezTo>
                      <a:pt x="414796" y="141880"/>
                      <a:pt x="412989" y="140073"/>
                      <a:pt x="412989" y="137362"/>
                    </a:cubicBezTo>
                    <a:cubicBezTo>
                      <a:pt x="412989" y="134651"/>
                      <a:pt x="415700" y="132843"/>
                      <a:pt x="417507" y="132843"/>
                    </a:cubicBezTo>
                    <a:lnTo>
                      <a:pt x="417507" y="132843"/>
                    </a:lnTo>
                    <a:close/>
                    <a:moveTo>
                      <a:pt x="399433" y="132843"/>
                    </a:moveTo>
                    <a:cubicBezTo>
                      <a:pt x="402144" y="132843"/>
                      <a:pt x="403952" y="134651"/>
                      <a:pt x="403952" y="137362"/>
                    </a:cubicBezTo>
                    <a:cubicBezTo>
                      <a:pt x="403952" y="140073"/>
                      <a:pt x="402144" y="141880"/>
                      <a:pt x="399433" y="141880"/>
                    </a:cubicBezTo>
                    <a:cubicBezTo>
                      <a:pt x="396722" y="141880"/>
                      <a:pt x="394915" y="140073"/>
                      <a:pt x="394915" y="137362"/>
                    </a:cubicBezTo>
                    <a:cubicBezTo>
                      <a:pt x="394915" y="134651"/>
                      <a:pt x="396722" y="132843"/>
                      <a:pt x="399433" y="132843"/>
                    </a:cubicBezTo>
                    <a:lnTo>
                      <a:pt x="399433" y="132843"/>
                    </a:lnTo>
                    <a:close/>
                    <a:moveTo>
                      <a:pt x="380456" y="132843"/>
                    </a:moveTo>
                    <a:cubicBezTo>
                      <a:pt x="383167" y="132843"/>
                      <a:pt x="384974" y="134651"/>
                      <a:pt x="384974" y="137362"/>
                    </a:cubicBezTo>
                    <a:cubicBezTo>
                      <a:pt x="384974" y="140073"/>
                      <a:pt x="383167" y="141880"/>
                      <a:pt x="380456" y="141880"/>
                    </a:cubicBezTo>
                    <a:cubicBezTo>
                      <a:pt x="377745" y="141880"/>
                      <a:pt x="375937" y="140073"/>
                      <a:pt x="375937" y="137362"/>
                    </a:cubicBezTo>
                    <a:cubicBezTo>
                      <a:pt x="375937" y="134651"/>
                      <a:pt x="377745" y="132843"/>
                      <a:pt x="380456" y="132843"/>
                    </a:cubicBezTo>
                    <a:lnTo>
                      <a:pt x="380456" y="132843"/>
                    </a:lnTo>
                    <a:close/>
                    <a:moveTo>
                      <a:pt x="361478" y="132843"/>
                    </a:moveTo>
                    <a:cubicBezTo>
                      <a:pt x="364189" y="132843"/>
                      <a:pt x="365997" y="134651"/>
                      <a:pt x="365997" y="137362"/>
                    </a:cubicBezTo>
                    <a:cubicBezTo>
                      <a:pt x="365997" y="140073"/>
                      <a:pt x="364189" y="141880"/>
                      <a:pt x="361478" y="141880"/>
                    </a:cubicBezTo>
                    <a:cubicBezTo>
                      <a:pt x="358767" y="141880"/>
                      <a:pt x="356960" y="140073"/>
                      <a:pt x="356960" y="137362"/>
                    </a:cubicBezTo>
                    <a:cubicBezTo>
                      <a:pt x="356960" y="134651"/>
                      <a:pt x="358767" y="132843"/>
                      <a:pt x="361478" y="132843"/>
                    </a:cubicBezTo>
                    <a:lnTo>
                      <a:pt x="361478" y="132843"/>
                    </a:lnTo>
                    <a:close/>
                    <a:moveTo>
                      <a:pt x="342501" y="132843"/>
                    </a:moveTo>
                    <a:cubicBezTo>
                      <a:pt x="345212" y="132843"/>
                      <a:pt x="347019" y="134651"/>
                      <a:pt x="347019" y="137362"/>
                    </a:cubicBezTo>
                    <a:cubicBezTo>
                      <a:pt x="347019" y="140073"/>
                      <a:pt x="345212" y="141880"/>
                      <a:pt x="342501" y="141880"/>
                    </a:cubicBezTo>
                    <a:cubicBezTo>
                      <a:pt x="339789" y="141880"/>
                      <a:pt x="337982" y="140073"/>
                      <a:pt x="337982" y="137362"/>
                    </a:cubicBezTo>
                    <a:cubicBezTo>
                      <a:pt x="337982" y="134651"/>
                      <a:pt x="339789" y="132843"/>
                      <a:pt x="342501" y="132843"/>
                    </a:cubicBezTo>
                    <a:lnTo>
                      <a:pt x="342501" y="132843"/>
                    </a:lnTo>
                    <a:close/>
                    <a:moveTo>
                      <a:pt x="323523" y="132843"/>
                    </a:moveTo>
                    <a:cubicBezTo>
                      <a:pt x="326234" y="132843"/>
                      <a:pt x="328041" y="134651"/>
                      <a:pt x="328041" y="137362"/>
                    </a:cubicBezTo>
                    <a:cubicBezTo>
                      <a:pt x="328041" y="140073"/>
                      <a:pt x="326234" y="141880"/>
                      <a:pt x="323523" y="141880"/>
                    </a:cubicBezTo>
                    <a:cubicBezTo>
                      <a:pt x="320812" y="141880"/>
                      <a:pt x="319004" y="140073"/>
                      <a:pt x="319004" y="137362"/>
                    </a:cubicBezTo>
                    <a:cubicBezTo>
                      <a:pt x="319004" y="134651"/>
                      <a:pt x="321716" y="132843"/>
                      <a:pt x="323523" y="132843"/>
                    </a:cubicBezTo>
                    <a:lnTo>
                      <a:pt x="323523" y="132843"/>
                    </a:lnTo>
                    <a:close/>
                    <a:moveTo>
                      <a:pt x="305449" y="132843"/>
                    </a:moveTo>
                    <a:cubicBezTo>
                      <a:pt x="308160" y="132843"/>
                      <a:pt x="309968" y="134651"/>
                      <a:pt x="309968" y="137362"/>
                    </a:cubicBezTo>
                    <a:cubicBezTo>
                      <a:pt x="309968" y="140073"/>
                      <a:pt x="308160" y="141880"/>
                      <a:pt x="305449" y="141880"/>
                    </a:cubicBezTo>
                    <a:cubicBezTo>
                      <a:pt x="302738" y="141880"/>
                      <a:pt x="300931" y="140073"/>
                      <a:pt x="300931" y="137362"/>
                    </a:cubicBezTo>
                    <a:cubicBezTo>
                      <a:pt x="300931" y="134651"/>
                      <a:pt x="302738" y="132843"/>
                      <a:pt x="305449" y="132843"/>
                    </a:cubicBezTo>
                    <a:lnTo>
                      <a:pt x="305449" y="132843"/>
                    </a:lnTo>
                    <a:close/>
                    <a:moveTo>
                      <a:pt x="286471" y="132843"/>
                    </a:moveTo>
                    <a:cubicBezTo>
                      <a:pt x="289182" y="132843"/>
                      <a:pt x="290990" y="134651"/>
                      <a:pt x="290990" y="137362"/>
                    </a:cubicBezTo>
                    <a:cubicBezTo>
                      <a:pt x="290990" y="140073"/>
                      <a:pt x="289182" y="141880"/>
                      <a:pt x="286471" y="141880"/>
                    </a:cubicBezTo>
                    <a:cubicBezTo>
                      <a:pt x="283760" y="141880"/>
                      <a:pt x="281953" y="140073"/>
                      <a:pt x="281953" y="137362"/>
                    </a:cubicBezTo>
                    <a:cubicBezTo>
                      <a:pt x="281953" y="134651"/>
                      <a:pt x="283760" y="132843"/>
                      <a:pt x="286471" y="132843"/>
                    </a:cubicBezTo>
                    <a:lnTo>
                      <a:pt x="286471" y="132843"/>
                    </a:lnTo>
                    <a:close/>
                    <a:moveTo>
                      <a:pt x="840437" y="122903"/>
                    </a:moveTo>
                    <a:cubicBezTo>
                      <a:pt x="843148" y="122903"/>
                      <a:pt x="844955" y="124710"/>
                      <a:pt x="844955" y="127421"/>
                    </a:cubicBezTo>
                    <a:cubicBezTo>
                      <a:pt x="844955" y="130132"/>
                      <a:pt x="843148" y="131940"/>
                      <a:pt x="840437" y="131940"/>
                    </a:cubicBezTo>
                    <a:cubicBezTo>
                      <a:pt x="837726" y="131940"/>
                      <a:pt x="835918" y="130132"/>
                      <a:pt x="835918" y="127421"/>
                    </a:cubicBezTo>
                    <a:cubicBezTo>
                      <a:pt x="835918" y="125614"/>
                      <a:pt x="837726" y="122903"/>
                      <a:pt x="840437" y="122903"/>
                    </a:cubicBezTo>
                    <a:lnTo>
                      <a:pt x="840437" y="122903"/>
                    </a:lnTo>
                    <a:close/>
                    <a:moveTo>
                      <a:pt x="821459" y="122903"/>
                    </a:moveTo>
                    <a:cubicBezTo>
                      <a:pt x="824170" y="122903"/>
                      <a:pt x="825978" y="124710"/>
                      <a:pt x="825978" y="127421"/>
                    </a:cubicBezTo>
                    <a:cubicBezTo>
                      <a:pt x="825978" y="130132"/>
                      <a:pt x="824170" y="131940"/>
                      <a:pt x="821459" y="131940"/>
                    </a:cubicBezTo>
                    <a:cubicBezTo>
                      <a:pt x="818748" y="131940"/>
                      <a:pt x="816941" y="130132"/>
                      <a:pt x="816941" y="127421"/>
                    </a:cubicBezTo>
                    <a:cubicBezTo>
                      <a:pt x="816941" y="125614"/>
                      <a:pt x="818748" y="122903"/>
                      <a:pt x="821459" y="122903"/>
                    </a:cubicBezTo>
                    <a:lnTo>
                      <a:pt x="821459" y="122903"/>
                    </a:lnTo>
                    <a:close/>
                    <a:moveTo>
                      <a:pt x="803385" y="122903"/>
                    </a:moveTo>
                    <a:cubicBezTo>
                      <a:pt x="806096" y="122903"/>
                      <a:pt x="807904" y="124710"/>
                      <a:pt x="807904" y="127421"/>
                    </a:cubicBezTo>
                    <a:cubicBezTo>
                      <a:pt x="807904" y="130132"/>
                      <a:pt x="806096" y="131940"/>
                      <a:pt x="803385" y="131940"/>
                    </a:cubicBezTo>
                    <a:cubicBezTo>
                      <a:pt x="800674" y="131940"/>
                      <a:pt x="798867" y="130132"/>
                      <a:pt x="798867" y="127421"/>
                    </a:cubicBezTo>
                    <a:cubicBezTo>
                      <a:pt x="797963" y="125614"/>
                      <a:pt x="800674" y="122903"/>
                      <a:pt x="803385" y="122903"/>
                    </a:cubicBezTo>
                    <a:lnTo>
                      <a:pt x="803385" y="122903"/>
                    </a:lnTo>
                    <a:close/>
                    <a:moveTo>
                      <a:pt x="784408" y="122903"/>
                    </a:moveTo>
                    <a:cubicBezTo>
                      <a:pt x="787119" y="122903"/>
                      <a:pt x="788926" y="124710"/>
                      <a:pt x="788926" y="127421"/>
                    </a:cubicBezTo>
                    <a:cubicBezTo>
                      <a:pt x="788926" y="130132"/>
                      <a:pt x="787119" y="131940"/>
                      <a:pt x="784408" y="131940"/>
                    </a:cubicBezTo>
                    <a:cubicBezTo>
                      <a:pt x="781696" y="131940"/>
                      <a:pt x="779889" y="130132"/>
                      <a:pt x="779889" y="127421"/>
                    </a:cubicBezTo>
                    <a:cubicBezTo>
                      <a:pt x="778985" y="125614"/>
                      <a:pt x="781696" y="122903"/>
                      <a:pt x="784408" y="122903"/>
                    </a:cubicBezTo>
                    <a:lnTo>
                      <a:pt x="784408" y="122903"/>
                    </a:lnTo>
                    <a:close/>
                    <a:moveTo>
                      <a:pt x="765430" y="122903"/>
                    </a:moveTo>
                    <a:cubicBezTo>
                      <a:pt x="768141" y="122903"/>
                      <a:pt x="769948" y="124710"/>
                      <a:pt x="769948" y="127421"/>
                    </a:cubicBezTo>
                    <a:cubicBezTo>
                      <a:pt x="769948" y="130132"/>
                      <a:pt x="768141" y="131940"/>
                      <a:pt x="765430" y="131940"/>
                    </a:cubicBezTo>
                    <a:cubicBezTo>
                      <a:pt x="762719" y="131940"/>
                      <a:pt x="760912" y="130132"/>
                      <a:pt x="760912" y="127421"/>
                    </a:cubicBezTo>
                    <a:cubicBezTo>
                      <a:pt x="760912" y="125614"/>
                      <a:pt x="762719" y="122903"/>
                      <a:pt x="765430" y="122903"/>
                    </a:cubicBezTo>
                    <a:lnTo>
                      <a:pt x="765430" y="122903"/>
                    </a:lnTo>
                    <a:close/>
                    <a:moveTo>
                      <a:pt x="746452" y="122903"/>
                    </a:moveTo>
                    <a:cubicBezTo>
                      <a:pt x="749163" y="122903"/>
                      <a:pt x="750971" y="124710"/>
                      <a:pt x="750971" y="127421"/>
                    </a:cubicBezTo>
                    <a:cubicBezTo>
                      <a:pt x="750971" y="130132"/>
                      <a:pt x="749163" y="131940"/>
                      <a:pt x="746452" y="131940"/>
                    </a:cubicBezTo>
                    <a:cubicBezTo>
                      <a:pt x="743741" y="131940"/>
                      <a:pt x="741934" y="130132"/>
                      <a:pt x="741934" y="127421"/>
                    </a:cubicBezTo>
                    <a:cubicBezTo>
                      <a:pt x="741934" y="125614"/>
                      <a:pt x="743741" y="122903"/>
                      <a:pt x="746452" y="122903"/>
                    </a:cubicBezTo>
                    <a:lnTo>
                      <a:pt x="746452" y="122903"/>
                    </a:lnTo>
                    <a:close/>
                    <a:moveTo>
                      <a:pt x="727475" y="122903"/>
                    </a:moveTo>
                    <a:cubicBezTo>
                      <a:pt x="730186" y="122903"/>
                      <a:pt x="731993" y="124710"/>
                      <a:pt x="731993" y="127421"/>
                    </a:cubicBezTo>
                    <a:cubicBezTo>
                      <a:pt x="731993" y="130132"/>
                      <a:pt x="730186" y="131940"/>
                      <a:pt x="727475" y="131940"/>
                    </a:cubicBezTo>
                    <a:cubicBezTo>
                      <a:pt x="724764" y="131940"/>
                      <a:pt x="722956" y="130132"/>
                      <a:pt x="722956" y="127421"/>
                    </a:cubicBezTo>
                    <a:cubicBezTo>
                      <a:pt x="722956" y="125614"/>
                      <a:pt x="724764" y="122903"/>
                      <a:pt x="727475" y="122903"/>
                    </a:cubicBezTo>
                    <a:lnTo>
                      <a:pt x="727475" y="122903"/>
                    </a:lnTo>
                    <a:close/>
                    <a:moveTo>
                      <a:pt x="709401" y="122903"/>
                    </a:moveTo>
                    <a:cubicBezTo>
                      <a:pt x="712112" y="122903"/>
                      <a:pt x="713919" y="124710"/>
                      <a:pt x="713919" y="127421"/>
                    </a:cubicBezTo>
                    <a:cubicBezTo>
                      <a:pt x="713919" y="130132"/>
                      <a:pt x="712112" y="131940"/>
                      <a:pt x="709401" y="131940"/>
                    </a:cubicBezTo>
                    <a:cubicBezTo>
                      <a:pt x="706690" y="131940"/>
                      <a:pt x="704882" y="130132"/>
                      <a:pt x="704882" y="127421"/>
                    </a:cubicBezTo>
                    <a:cubicBezTo>
                      <a:pt x="703979" y="125614"/>
                      <a:pt x="706690" y="122903"/>
                      <a:pt x="709401" y="122903"/>
                    </a:cubicBezTo>
                    <a:lnTo>
                      <a:pt x="709401" y="122903"/>
                    </a:lnTo>
                    <a:close/>
                    <a:moveTo>
                      <a:pt x="690423" y="122903"/>
                    </a:moveTo>
                    <a:cubicBezTo>
                      <a:pt x="693134" y="122903"/>
                      <a:pt x="694942" y="124710"/>
                      <a:pt x="694942" y="127421"/>
                    </a:cubicBezTo>
                    <a:cubicBezTo>
                      <a:pt x="694942" y="130132"/>
                      <a:pt x="693134" y="131940"/>
                      <a:pt x="690423" y="131940"/>
                    </a:cubicBezTo>
                    <a:cubicBezTo>
                      <a:pt x="687712" y="131940"/>
                      <a:pt x="685905" y="130132"/>
                      <a:pt x="685905" y="127421"/>
                    </a:cubicBezTo>
                    <a:cubicBezTo>
                      <a:pt x="685905" y="125614"/>
                      <a:pt x="687712" y="122903"/>
                      <a:pt x="690423" y="122903"/>
                    </a:cubicBezTo>
                    <a:lnTo>
                      <a:pt x="690423" y="122903"/>
                    </a:lnTo>
                    <a:close/>
                    <a:moveTo>
                      <a:pt x="671446" y="122903"/>
                    </a:moveTo>
                    <a:cubicBezTo>
                      <a:pt x="674157" y="122903"/>
                      <a:pt x="675964" y="124710"/>
                      <a:pt x="675964" y="127421"/>
                    </a:cubicBezTo>
                    <a:cubicBezTo>
                      <a:pt x="675964" y="130132"/>
                      <a:pt x="674157" y="131940"/>
                      <a:pt x="671446" y="131940"/>
                    </a:cubicBezTo>
                    <a:cubicBezTo>
                      <a:pt x="668735" y="131940"/>
                      <a:pt x="666927" y="130132"/>
                      <a:pt x="666927" y="127421"/>
                    </a:cubicBezTo>
                    <a:cubicBezTo>
                      <a:pt x="666927" y="125614"/>
                      <a:pt x="668735" y="122903"/>
                      <a:pt x="671446" y="122903"/>
                    </a:cubicBezTo>
                    <a:lnTo>
                      <a:pt x="671446" y="122903"/>
                    </a:lnTo>
                    <a:close/>
                    <a:moveTo>
                      <a:pt x="652468" y="122903"/>
                    </a:moveTo>
                    <a:cubicBezTo>
                      <a:pt x="655179" y="122903"/>
                      <a:pt x="656987" y="124710"/>
                      <a:pt x="656987" y="127421"/>
                    </a:cubicBezTo>
                    <a:cubicBezTo>
                      <a:pt x="656987" y="130132"/>
                      <a:pt x="655179" y="131940"/>
                      <a:pt x="652468" y="131940"/>
                    </a:cubicBezTo>
                    <a:cubicBezTo>
                      <a:pt x="649757" y="131940"/>
                      <a:pt x="647950" y="130132"/>
                      <a:pt x="647950" y="127421"/>
                    </a:cubicBezTo>
                    <a:cubicBezTo>
                      <a:pt x="647950" y="125614"/>
                      <a:pt x="649757" y="122903"/>
                      <a:pt x="652468" y="122903"/>
                    </a:cubicBezTo>
                    <a:lnTo>
                      <a:pt x="652468" y="122903"/>
                    </a:lnTo>
                    <a:close/>
                    <a:moveTo>
                      <a:pt x="633490" y="122903"/>
                    </a:moveTo>
                    <a:cubicBezTo>
                      <a:pt x="636202" y="122903"/>
                      <a:pt x="638009" y="124710"/>
                      <a:pt x="638009" y="127421"/>
                    </a:cubicBezTo>
                    <a:cubicBezTo>
                      <a:pt x="638009" y="130132"/>
                      <a:pt x="636202" y="131940"/>
                      <a:pt x="633490" y="131940"/>
                    </a:cubicBezTo>
                    <a:cubicBezTo>
                      <a:pt x="630779" y="131940"/>
                      <a:pt x="628972" y="130132"/>
                      <a:pt x="628972" y="127421"/>
                    </a:cubicBezTo>
                    <a:cubicBezTo>
                      <a:pt x="628972" y="125614"/>
                      <a:pt x="631683" y="122903"/>
                      <a:pt x="633490" y="122903"/>
                    </a:cubicBezTo>
                    <a:lnTo>
                      <a:pt x="633490" y="122903"/>
                    </a:lnTo>
                    <a:close/>
                    <a:moveTo>
                      <a:pt x="615417" y="122903"/>
                    </a:moveTo>
                    <a:cubicBezTo>
                      <a:pt x="618128" y="122903"/>
                      <a:pt x="619935" y="124710"/>
                      <a:pt x="619935" y="127421"/>
                    </a:cubicBezTo>
                    <a:cubicBezTo>
                      <a:pt x="619935" y="130132"/>
                      <a:pt x="618128" y="131940"/>
                      <a:pt x="615417" y="131940"/>
                    </a:cubicBezTo>
                    <a:cubicBezTo>
                      <a:pt x="612705" y="131940"/>
                      <a:pt x="610898" y="130132"/>
                      <a:pt x="610898" y="127421"/>
                    </a:cubicBezTo>
                    <a:cubicBezTo>
                      <a:pt x="609994" y="125614"/>
                      <a:pt x="612705" y="122903"/>
                      <a:pt x="615417" y="122903"/>
                    </a:cubicBezTo>
                    <a:lnTo>
                      <a:pt x="615417" y="122903"/>
                    </a:lnTo>
                    <a:close/>
                    <a:moveTo>
                      <a:pt x="596439" y="122903"/>
                    </a:moveTo>
                    <a:cubicBezTo>
                      <a:pt x="599150" y="122903"/>
                      <a:pt x="600957" y="124710"/>
                      <a:pt x="600957" y="127421"/>
                    </a:cubicBezTo>
                    <a:cubicBezTo>
                      <a:pt x="600957" y="130132"/>
                      <a:pt x="599150" y="131940"/>
                      <a:pt x="596439" y="131940"/>
                    </a:cubicBezTo>
                    <a:cubicBezTo>
                      <a:pt x="593728" y="131940"/>
                      <a:pt x="591920" y="130132"/>
                      <a:pt x="591920" y="127421"/>
                    </a:cubicBezTo>
                    <a:cubicBezTo>
                      <a:pt x="591920" y="125614"/>
                      <a:pt x="593728" y="122903"/>
                      <a:pt x="596439" y="122903"/>
                    </a:cubicBezTo>
                    <a:lnTo>
                      <a:pt x="596439" y="122903"/>
                    </a:lnTo>
                    <a:close/>
                    <a:moveTo>
                      <a:pt x="577461" y="122903"/>
                    </a:moveTo>
                    <a:cubicBezTo>
                      <a:pt x="580172" y="122903"/>
                      <a:pt x="581980" y="124710"/>
                      <a:pt x="581980" y="127421"/>
                    </a:cubicBezTo>
                    <a:cubicBezTo>
                      <a:pt x="581980" y="130132"/>
                      <a:pt x="580172" y="131940"/>
                      <a:pt x="577461" y="131940"/>
                    </a:cubicBezTo>
                    <a:cubicBezTo>
                      <a:pt x="574750" y="131940"/>
                      <a:pt x="572943" y="130132"/>
                      <a:pt x="572943" y="127421"/>
                    </a:cubicBezTo>
                    <a:cubicBezTo>
                      <a:pt x="572943" y="125614"/>
                      <a:pt x="574750" y="122903"/>
                      <a:pt x="577461" y="122903"/>
                    </a:cubicBezTo>
                    <a:lnTo>
                      <a:pt x="577461" y="122903"/>
                    </a:lnTo>
                    <a:close/>
                    <a:moveTo>
                      <a:pt x="558484" y="122903"/>
                    </a:moveTo>
                    <a:cubicBezTo>
                      <a:pt x="561195" y="122903"/>
                      <a:pt x="563002" y="124710"/>
                      <a:pt x="563002" y="127421"/>
                    </a:cubicBezTo>
                    <a:cubicBezTo>
                      <a:pt x="563002" y="130132"/>
                      <a:pt x="561195" y="131940"/>
                      <a:pt x="558484" y="131940"/>
                    </a:cubicBezTo>
                    <a:cubicBezTo>
                      <a:pt x="555773" y="131940"/>
                      <a:pt x="553965" y="130132"/>
                      <a:pt x="553965" y="127421"/>
                    </a:cubicBezTo>
                    <a:cubicBezTo>
                      <a:pt x="553965" y="125614"/>
                      <a:pt x="555773" y="122903"/>
                      <a:pt x="558484" y="122903"/>
                    </a:cubicBezTo>
                    <a:lnTo>
                      <a:pt x="558484" y="122903"/>
                    </a:lnTo>
                    <a:close/>
                    <a:moveTo>
                      <a:pt x="539506" y="122903"/>
                    </a:moveTo>
                    <a:cubicBezTo>
                      <a:pt x="542217" y="122903"/>
                      <a:pt x="544025" y="124710"/>
                      <a:pt x="544025" y="127421"/>
                    </a:cubicBezTo>
                    <a:cubicBezTo>
                      <a:pt x="544025" y="130132"/>
                      <a:pt x="542217" y="131940"/>
                      <a:pt x="539506" y="131940"/>
                    </a:cubicBezTo>
                    <a:cubicBezTo>
                      <a:pt x="536795" y="131940"/>
                      <a:pt x="534988" y="130132"/>
                      <a:pt x="534988" y="127421"/>
                    </a:cubicBezTo>
                    <a:cubicBezTo>
                      <a:pt x="534988" y="125614"/>
                      <a:pt x="537699" y="122903"/>
                      <a:pt x="539506" y="122903"/>
                    </a:cubicBezTo>
                    <a:lnTo>
                      <a:pt x="539506" y="122903"/>
                    </a:lnTo>
                    <a:close/>
                    <a:moveTo>
                      <a:pt x="521432" y="122903"/>
                    </a:moveTo>
                    <a:cubicBezTo>
                      <a:pt x="524143" y="122903"/>
                      <a:pt x="525951" y="124710"/>
                      <a:pt x="525951" y="127421"/>
                    </a:cubicBezTo>
                    <a:cubicBezTo>
                      <a:pt x="525951" y="130132"/>
                      <a:pt x="524143" y="131940"/>
                      <a:pt x="521432" y="131940"/>
                    </a:cubicBezTo>
                    <a:cubicBezTo>
                      <a:pt x="518721" y="131940"/>
                      <a:pt x="516914" y="130132"/>
                      <a:pt x="516914" y="127421"/>
                    </a:cubicBezTo>
                    <a:cubicBezTo>
                      <a:pt x="516010" y="125614"/>
                      <a:pt x="518721" y="122903"/>
                      <a:pt x="521432" y="122903"/>
                    </a:cubicBezTo>
                    <a:lnTo>
                      <a:pt x="521432" y="122903"/>
                    </a:lnTo>
                    <a:close/>
                    <a:moveTo>
                      <a:pt x="502455" y="122903"/>
                    </a:moveTo>
                    <a:cubicBezTo>
                      <a:pt x="505166" y="122903"/>
                      <a:pt x="506973" y="124710"/>
                      <a:pt x="506973" y="127421"/>
                    </a:cubicBezTo>
                    <a:cubicBezTo>
                      <a:pt x="506973" y="130132"/>
                      <a:pt x="505166" y="131940"/>
                      <a:pt x="502455" y="131940"/>
                    </a:cubicBezTo>
                    <a:cubicBezTo>
                      <a:pt x="499744" y="131940"/>
                      <a:pt x="497936" y="130132"/>
                      <a:pt x="497936" y="127421"/>
                    </a:cubicBezTo>
                    <a:cubicBezTo>
                      <a:pt x="497936" y="125614"/>
                      <a:pt x="499744" y="122903"/>
                      <a:pt x="502455" y="122903"/>
                    </a:cubicBezTo>
                    <a:lnTo>
                      <a:pt x="502455" y="122903"/>
                    </a:lnTo>
                    <a:close/>
                    <a:moveTo>
                      <a:pt x="483477" y="122903"/>
                    </a:moveTo>
                    <a:cubicBezTo>
                      <a:pt x="486188" y="122903"/>
                      <a:pt x="487995" y="124710"/>
                      <a:pt x="487995" y="127421"/>
                    </a:cubicBezTo>
                    <a:cubicBezTo>
                      <a:pt x="487995" y="130132"/>
                      <a:pt x="486188" y="131940"/>
                      <a:pt x="483477" y="131940"/>
                    </a:cubicBezTo>
                    <a:cubicBezTo>
                      <a:pt x="480766" y="131940"/>
                      <a:pt x="478959" y="130132"/>
                      <a:pt x="478959" y="127421"/>
                    </a:cubicBezTo>
                    <a:cubicBezTo>
                      <a:pt x="478959" y="125614"/>
                      <a:pt x="480766" y="122903"/>
                      <a:pt x="483477" y="122903"/>
                    </a:cubicBezTo>
                    <a:lnTo>
                      <a:pt x="483477" y="122903"/>
                    </a:lnTo>
                    <a:close/>
                    <a:moveTo>
                      <a:pt x="464499" y="122903"/>
                    </a:moveTo>
                    <a:cubicBezTo>
                      <a:pt x="467211" y="122903"/>
                      <a:pt x="469018" y="124710"/>
                      <a:pt x="469018" y="127421"/>
                    </a:cubicBezTo>
                    <a:cubicBezTo>
                      <a:pt x="469018" y="130132"/>
                      <a:pt x="467211" y="131940"/>
                      <a:pt x="464499" y="131940"/>
                    </a:cubicBezTo>
                    <a:cubicBezTo>
                      <a:pt x="461788" y="131940"/>
                      <a:pt x="459981" y="130132"/>
                      <a:pt x="459981" y="127421"/>
                    </a:cubicBezTo>
                    <a:cubicBezTo>
                      <a:pt x="459981" y="125614"/>
                      <a:pt x="461788" y="122903"/>
                      <a:pt x="464499" y="122903"/>
                    </a:cubicBezTo>
                    <a:lnTo>
                      <a:pt x="464499" y="122903"/>
                    </a:lnTo>
                    <a:close/>
                    <a:moveTo>
                      <a:pt x="446425" y="122903"/>
                    </a:moveTo>
                    <a:cubicBezTo>
                      <a:pt x="449137" y="122903"/>
                      <a:pt x="450944" y="124710"/>
                      <a:pt x="450944" y="127421"/>
                    </a:cubicBezTo>
                    <a:cubicBezTo>
                      <a:pt x="450944" y="130132"/>
                      <a:pt x="449137" y="131940"/>
                      <a:pt x="446425" y="131940"/>
                    </a:cubicBezTo>
                    <a:cubicBezTo>
                      <a:pt x="443714" y="131940"/>
                      <a:pt x="441907" y="130132"/>
                      <a:pt x="441907" y="127421"/>
                    </a:cubicBezTo>
                    <a:cubicBezTo>
                      <a:pt x="441003" y="125614"/>
                      <a:pt x="443714" y="122903"/>
                      <a:pt x="446425" y="122903"/>
                    </a:cubicBezTo>
                    <a:lnTo>
                      <a:pt x="446425" y="122903"/>
                    </a:lnTo>
                    <a:close/>
                    <a:moveTo>
                      <a:pt x="427448" y="122903"/>
                    </a:moveTo>
                    <a:cubicBezTo>
                      <a:pt x="430159" y="122903"/>
                      <a:pt x="431966" y="124710"/>
                      <a:pt x="431966" y="127421"/>
                    </a:cubicBezTo>
                    <a:cubicBezTo>
                      <a:pt x="431966" y="130132"/>
                      <a:pt x="430159" y="131940"/>
                      <a:pt x="427448" y="131940"/>
                    </a:cubicBezTo>
                    <a:cubicBezTo>
                      <a:pt x="424737" y="131940"/>
                      <a:pt x="422929" y="130132"/>
                      <a:pt x="422929" y="127421"/>
                    </a:cubicBezTo>
                    <a:cubicBezTo>
                      <a:pt x="422929" y="125614"/>
                      <a:pt x="424737" y="122903"/>
                      <a:pt x="427448" y="122903"/>
                    </a:cubicBezTo>
                    <a:lnTo>
                      <a:pt x="427448" y="122903"/>
                    </a:lnTo>
                    <a:close/>
                    <a:moveTo>
                      <a:pt x="408470" y="122903"/>
                    </a:moveTo>
                    <a:cubicBezTo>
                      <a:pt x="411181" y="122903"/>
                      <a:pt x="412989" y="124710"/>
                      <a:pt x="412989" y="127421"/>
                    </a:cubicBezTo>
                    <a:cubicBezTo>
                      <a:pt x="412989" y="130132"/>
                      <a:pt x="411181" y="131940"/>
                      <a:pt x="408470" y="131940"/>
                    </a:cubicBezTo>
                    <a:cubicBezTo>
                      <a:pt x="405759" y="131940"/>
                      <a:pt x="403952" y="130132"/>
                      <a:pt x="403952" y="127421"/>
                    </a:cubicBezTo>
                    <a:cubicBezTo>
                      <a:pt x="403952" y="125614"/>
                      <a:pt x="405759" y="122903"/>
                      <a:pt x="408470" y="122903"/>
                    </a:cubicBezTo>
                    <a:lnTo>
                      <a:pt x="408470" y="122903"/>
                    </a:lnTo>
                    <a:close/>
                    <a:moveTo>
                      <a:pt x="389493" y="122903"/>
                    </a:moveTo>
                    <a:cubicBezTo>
                      <a:pt x="392204" y="122903"/>
                      <a:pt x="394011" y="124710"/>
                      <a:pt x="394011" y="127421"/>
                    </a:cubicBezTo>
                    <a:cubicBezTo>
                      <a:pt x="394011" y="130132"/>
                      <a:pt x="392204" y="131940"/>
                      <a:pt x="389493" y="131940"/>
                    </a:cubicBezTo>
                    <a:cubicBezTo>
                      <a:pt x="386782" y="131940"/>
                      <a:pt x="384974" y="130132"/>
                      <a:pt x="384974" y="127421"/>
                    </a:cubicBezTo>
                    <a:cubicBezTo>
                      <a:pt x="384974" y="125614"/>
                      <a:pt x="386782" y="122903"/>
                      <a:pt x="389493" y="122903"/>
                    </a:cubicBezTo>
                    <a:lnTo>
                      <a:pt x="389493" y="122903"/>
                    </a:lnTo>
                    <a:close/>
                    <a:moveTo>
                      <a:pt x="370515" y="122903"/>
                    </a:moveTo>
                    <a:cubicBezTo>
                      <a:pt x="373226" y="122903"/>
                      <a:pt x="375034" y="124710"/>
                      <a:pt x="375034" y="127421"/>
                    </a:cubicBezTo>
                    <a:cubicBezTo>
                      <a:pt x="375034" y="130132"/>
                      <a:pt x="373226" y="131940"/>
                      <a:pt x="370515" y="131940"/>
                    </a:cubicBezTo>
                    <a:cubicBezTo>
                      <a:pt x="367804" y="131940"/>
                      <a:pt x="365997" y="130132"/>
                      <a:pt x="365997" y="127421"/>
                    </a:cubicBezTo>
                    <a:cubicBezTo>
                      <a:pt x="365997" y="125614"/>
                      <a:pt x="367804" y="122903"/>
                      <a:pt x="370515" y="122903"/>
                    </a:cubicBezTo>
                    <a:lnTo>
                      <a:pt x="370515" y="122903"/>
                    </a:lnTo>
                    <a:close/>
                    <a:moveTo>
                      <a:pt x="352441" y="122903"/>
                    </a:moveTo>
                    <a:cubicBezTo>
                      <a:pt x="355152" y="122903"/>
                      <a:pt x="356960" y="124710"/>
                      <a:pt x="356960" y="127421"/>
                    </a:cubicBezTo>
                    <a:cubicBezTo>
                      <a:pt x="356960" y="130132"/>
                      <a:pt x="355152" y="131940"/>
                      <a:pt x="352441" y="131940"/>
                    </a:cubicBezTo>
                    <a:cubicBezTo>
                      <a:pt x="349730" y="131940"/>
                      <a:pt x="347923" y="130132"/>
                      <a:pt x="347923" y="127421"/>
                    </a:cubicBezTo>
                    <a:cubicBezTo>
                      <a:pt x="347019" y="125614"/>
                      <a:pt x="349730" y="122903"/>
                      <a:pt x="352441" y="122903"/>
                    </a:cubicBezTo>
                    <a:lnTo>
                      <a:pt x="352441" y="122903"/>
                    </a:lnTo>
                    <a:close/>
                    <a:moveTo>
                      <a:pt x="333464" y="122903"/>
                    </a:moveTo>
                    <a:cubicBezTo>
                      <a:pt x="336175" y="122903"/>
                      <a:pt x="337982" y="124710"/>
                      <a:pt x="337982" y="127421"/>
                    </a:cubicBezTo>
                    <a:cubicBezTo>
                      <a:pt x="337982" y="130132"/>
                      <a:pt x="336175" y="131940"/>
                      <a:pt x="333464" y="131940"/>
                    </a:cubicBezTo>
                    <a:cubicBezTo>
                      <a:pt x="330753" y="131940"/>
                      <a:pt x="328945" y="130132"/>
                      <a:pt x="328945" y="127421"/>
                    </a:cubicBezTo>
                    <a:cubicBezTo>
                      <a:pt x="328945" y="125614"/>
                      <a:pt x="330753" y="122903"/>
                      <a:pt x="333464" y="122903"/>
                    </a:cubicBezTo>
                    <a:lnTo>
                      <a:pt x="333464" y="122903"/>
                    </a:lnTo>
                    <a:close/>
                    <a:moveTo>
                      <a:pt x="314486" y="122903"/>
                    </a:moveTo>
                    <a:cubicBezTo>
                      <a:pt x="317197" y="122903"/>
                      <a:pt x="319004" y="124710"/>
                      <a:pt x="319004" y="127421"/>
                    </a:cubicBezTo>
                    <a:cubicBezTo>
                      <a:pt x="319004" y="130132"/>
                      <a:pt x="317197" y="131940"/>
                      <a:pt x="314486" y="131940"/>
                    </a:cubicBezTo>
                    <a:cubicBezTo>
                      <a:pt x="311775" y="131940"/>
                      <a:pt x="309968" y="130132"/>
                      <a:pt x="309968" y="127421"/>
                    </a:cubicBezTo>
                    <a:cubicBezTo>
                      <a:pt x="309968" y="125614"/>
                      <a:pt x="311775" y="122903"/>
                      <a:pt x="314486" y="122903"/>
                    </a:cubicBezTo>
                    <a:lnTo>
                      <a:pt x="314486" y="122903"/>
                    </a:lnTo>
                    <a:close/>
                    <a:moveTo>
                      <a:pt x="295508" y="122903"/>
                    </a:moveTo>
                    <a:cubicBezTo>
                      <a:pt x="298219" y="122903"/>
                      <a:pt x="300027" y="124710"/>
                      <a:pt x="300027" y="127421"/>
                    </a:cubicBezTo>
                    <a:cubicBezTo>
                      <a:pt x="300027" y="130132"/>
                      <a:pt x="298219" y="131940"/>
                      <a:pt x="295508" y="131940"/>
                    </a:cubicBezTo>
                    <a:cubicBezTo>
                      <a:pt x="292797" y="131940"/>
                      <a:pt x="290990" y="130132"/>
                      <a:pt x="290990" y="127421"/>
                    </a:cubicBezTo>
                    <a:cubicBezTo>
                      <a:pt x="290990" y="125614"/>
                      <a:pt x="292797" y="122903"/>
                      <a:pt x="295508" y="122903"/>
                    </a:cubicBezTo>
                    <a:lnTo>
                      <a:pt x="295508" y="122903"/>
                    </a:lnTo>
                    <a:close/>
                    <a:moveTo>
                      <a:pt x="831400" y="112058"/>
                    </a:moveTo>
                    <a:cubicBezTo>
                      <a:pt x="834111" y="112058"/>
                      <a:pt x="835918" y="113866"/>
                      <a:pt x="835918" y="116577"/>
                    </a:cubicBezTo>
                    <a:cubicBezTo>
                      <a:pt x="835918" y="119288"/>
                      <a:pt x="834111" y="121095"/>
                      <a:pt x="831400" y="121095"/>
                    </a:cubicBezTo>
                    <a:cubicBezTo>
                      <a:pt x="828689" y="121095"/>
                      <a:pt x="826881" y="119288"/>
                      <a:pt x="826881" y="116577"/>
                    </a:cubicBezTo>
                    <a:cubicBezTo>
                      <a:pt x="826881" y="114769"/>
                      <a:pt x="828689" y="112058"/>
                      <a:pt x="831400" y="112058"/>
                    </a:cubicBezTo>
                    <a:lnTo>
                      <a:pt x="831400" y="112058"/>
                    </a:lnTo>
                    <a:close/>
                    <a:moveTo>
                      <a:pt x="812422" y="112058"/>
                    </a:moveTo>
                    <a:cubicBezTo>
                      <a:pt x="815133" y="112058"/>
                      <a:pt x="816941" y="113866"/>
                      <a:pt x="816941" y="116577"/>
                    </a:cubicBezTo>
                    <a:cubicBezTo>
                      <a:pt x="816941" y="119288"/>
                      <a:pt x="815133" y="121095"/>
                      <a:pt x="812422" y="121095"/>
                    </a:cubicBezTo>
                    <a:cubicBezTo>
                      <a:pt x="809711" y="121095"/>
                      <a:pt x="807904" y="119288"/>
                      <a:pt x="807904" y="116577"/>
                    </a:cubicBezTo>
                    <a:cubicBezTo>
                      <a:pt x="807904" y="114769"/>
                      <a:pt x="809711" y="112058"/>
                      <a:pt x="812422" y="112058"/>
                    </a:cubicBezTo>
                    <a:lnTo>
                      <a:pt x="812422" y="112058"/>
                    </a:lnTo>
                    <a:close/>
                    <a:moveTo>
                      <a:pt x="793445" y="112058"/>
                    </a:moveTo>
                    <a:cubicBezTo>
                      <a:pt x="796156" y="112058"/>
                      <a:pt x="797963" y="113866"/>
                      <a:pt x="797963" y="116577"/>
                    </a:cubicBezTo>
                    <a:cubicBezTo>
                      <a:pt x="797963" y="119288"/>
                      <a:pt x="796156" y="121095"/>
                      <a:pt x="793445" y="121095"/>
                    </a:cubicBezTo>
                    <a:cubicBezTo>
                      <a:pt x="790733" y="121095"/>
                      <a:pt x="788926" y="119288"/>
                      <a:pt x="788926" y="116577"/>
                    </a:cubicBezTo>
                    <a:cubicBezTo>
                      <a:pt x="788926" y="114769"/>
                      <a:pt x="790733" y="112058"/>
                      <a:pt x="793445" y="112058"/>
                    </a:cubicBezTo>
                    <a:lnTo>
                      <a:pt x="793445" y="112058"/>
                    </a:lnTo>
                    <a:close/>
                    <a:moveTo>
                      <a:pt x="774467" y="112058"/>
                    </a:moveTo>
                    <a:cubicBezTo>
                      <a:pt x="777178" y="112058"/>
                      <a:pt x="778985" y="113866"/>
                      <a:pt x="778985" y="116577"/>
                    </a:cubicBezTo>
                    <a:cubicBezTo>
                      <a:pt x="778985" y="119288"/>
                      <a:pt x="777178" y="121095"/>
                      <a:pt x="774467" y="121095"/>
                    </a:cubicBezTo>
                    <a:cubicBezTo>
                      <a:pt x="771756" y="121095"/>
                      <a:pt x="769948" y="119288"/>
                      <a:pt x="769948" y="116577"/>
                    </a:cubicBezTo>
                    <a:cubicBezTo>
                      <a:pt x="769948" y="114769"/>
                      <a:pt x="771756" y="112058"/>
                      <a:pt x="774467" y="112058"/>
                    </a:cubicBezTo>
                    <a:lnTo>
                      <a:pt x="774467" y="112058"/>
                    </a:lnTo>
                    <a:close/>
                    <a:moveTo>
                      <a:pt x="756393" y="112058"/>
                    </a:moveTo>
                    <a:cubicBezTo>
                      <a:pt x="759104" y="112058"/>
                      <a:pt x="760912" y="113866"/>
                      <a:pt x="760912" y="116577"/>
                    </a:cubicBezTo>
                    <a:cubicBezTo>
                      <a:pt x="760912" y="119288"/>
                      <a:pt x="759104" y="121095"/>
                      <a:pt x="756393" y="121095"/>
                    </a:cubicBezTo>
                    <a:cubicBezTo>
                      <a:pt x="753682" y="121095"/>
                      <a:pt x="751875" y="119288"/>
                      <a:pt x="751875" y="116577"/>
                    </a:cubicBezTo>
                    <a:cubicBezTo>
                      <a:pt x="750971" y="114769"/>
                      <a:pt x="753682" y="112058"/>
                      <a:pt x="756393" y="112058"/>
                    </a:cubicBezTo>
                    <a:lnTo>
                      <a:pt x="756393" y="112058"/>
                    </a:lnTo>
                    <a:close/>
                    <a:moveTo>
                      <a:pt x="737415" y="112058"/>
                    </a:moveTo>
                    <a:cubicBezTo>
                      <a:pt x="740126" y="112058"/>
                      <a:pt x="741934" y="113866"/>
                      <a:pt x="741934" y="116577"/>
                    </a:cubicBezTo>
                    <a:cubicBezTo>
                      <a:pt x="741934" y="119288"/>
                      <a:pt x="740126" y="121095"/>
                      <a:pt x="737415" y="121095"/>
                    </a:cubicBezTo>
                    <a:cubicBezTo>
                      <a:pt x="734704" y="121095"/>
                      <a:pt x="732897" y="119288"/>
                      <a:pt x="732897" y="116577"/>
                    </a:cubicBezTo>
                    <a:cubicBezTo>
                      <a:pt x="732897" y="114769"/>
                      <a:pt x="734704" y="112058"/>
                      <a:pt x="737415" y="112058"/>
                    </a:cubicBezTo>
                    <a:lnTo>
                      <a:pt x="737415" y="112058"/>
                    </a:lnTo>
                    <a:close/>
                    <a:moveTo>
                      <a:pt x="718438" y="112058"/>
                    </a:moveTo>
                    <a:cubicBezTo>
                      <a:pt x="721149" y="112058"/>
                      <a:pt x="722956" y="113866"/>
                      <a:pt x="722956" y="116577"/>
                    </a:cubicBezTo>
                    <a:cubicBezTo>
                      <a:pt x="722956" y="119288"/>
                      <a:pt x="721149" y="121095"/>
                      <a:pt x="718438" y="121095"/>
                    </a:cubicBezTo>
                    <a:cubicBezTo>
                      <a:pt x="715727" y="121095"/>
                      <a:pt x="713919" y="119288"/>
                      <a:pt x="713919" y="116577"/>
                    </a:cubicBezTo>
                    <a:cubicBezTo>
                      <a:pt x="713919" y="114769"/>
                      <a:pt x="715727" y="112058"/>
                      <a:pt x="718438" y="112058"/>
                    </a:cubicBezTo>
                    <a:lnTo>
                      <a:pt x="718438" y="112058"/>
                    </a:lnTo>
                    <a:close/>
                    <a:moveTo>
                      <a:pt x="699460" y="112058"/>
                    </a:moveTo>
                    <a:cubicBezTo>
                      <a:pt x="702171" y="112058"/>
                      <a:pt x="703979" y="113866"/>
                      <a:pt x="703979" y="116577"/>
                    </a:cubicBezTo>
                    <a:cubicBezTo>
                      <a:pt x="703979" y="119288"/>
                      <a:pt x="702171" y="121095"/>
                      <a:pt x="699460" y="121095"/>
                    </a:cubicBezTo>
                    <a:cubicBezTo>
                      <a:pt x="696749" y="121095"/>
                      <a:pt x="694942" y="119288"/>
                      <a:pt x="694942" y="116577"/>
                    </a:cubicBezTo>
                    <a:cubicBezTo>
                      <a:pt x="694942" y="114769"/>
                      <a:pt x="696749" y="112058"/>
                      <a:pt x="699460" y="112058"/>
                    </a:cubicBezTo>
                    <a:lnTo>
                      <a:pt x="699460" y="112058"/>
                    </a:lnTo>
                    <a:close/>
                    <a:moveTo>
                      <a:pt x="680483" y="112058"/>
                    </a:moveTo>
                    <a:cubicBezTo>
                      <a:pt x="683194" y="112058"/>
                      <a:pt x="685001" y="113866"/>
                      <a:pt x="685001" y="116577"/>
                    </a:cubicBezTo>
                    <a:cubicBezTo>
                      <a:pt x="685001" y="119288"/>
                      <a:pt x="683194" y="121095"/>
                      <a:pt x="680483" y="121095"/>
                    </a:cubicBezTo>
                    <a:cubicBezTo>
                      <a:pt x="677771" y="121095"/>
                      <a:pt x="675964" y="119288"/>
                      <a:pt x="675964" y="116577"/>
                    </a:cubicBezTo>
                    <a:cubicBezTo>
                      <a:pt x="675964" y="114769"/>
                      <a:pt x="678675" y="112058"/>
                      <a:pt x="680483" y="112058"/>
                    </a:cubicBezTo>
                    <a:lnTo>
                      <a:pt x="680483" y="112058"/>
                    </a:lnTo>
                    <a:close/>
                    <a:moveTo>
                      <a:pt x="662409" y="112058"/>
                    </a:moveTo>
                    <a:cubicBezTo>
                      <a:pt x="665120" y="112058"/>
                      <a:pt x="666927" y="113866"/>
                      <a:pt x="666927" y="116577"/>
                    </a:cubicBezTo>
                    <a:cubicBezTo>
                      <a:pt x="666927" y="119288"/>
                      <a:pt x="665120" y="121095"/>
                      <a:pt x="662409" y="121095"/>
                    </a:cubicBezTo>
                    <a:cubicBezTo>
                      <a:pt x="659698" y="121095"/>
                      <a:pt x="657890" y="119288"/>
                      <a:pt x="657890" y="116577"/>
                    </a:cubicBezTo>
                    <a:cubicBezTo>
                      <a:pt x="656987" y="114769"/>
                      <a:pt x="659698" y="112058"/>
                      <a:pt x="662409" y="112058"/>
                    </a:cubicBezTo>
                    <a:lnTo>
                      <a:pt x="662409" y="112058"/>
                    </a:lnTo>
                    <a:close/>
                    <a:moveTo>
                      <a:pt x="643431" y="112058"/>
                    </a:moveTo>
                    <a:cubicBezTo>
                      <a:pt x="646142" y="112058"/>
                      <a:pt x="647950" y="113866"/>
                      <a:pt x="647950" y="116577"/>
                    </a:cubicBezTo>
                    <a:cubicBezTo>
                      <a:pt x="647950" y="119288"/>
                      <a:pt x="646142" y="121095"/>
                      <a:pt x="643431" y="121095"/>
                    </a:cubicBezTo>
                    <a:cubicBezTo>
                      <a:pt x="640720" y="121095"/>
                      <a:pt x="638913" y="119288"/>
                      <a:pt x="638913" y="116577"/>
                    </a:cubicBezTo>
                    <a:cubicBezTo>
                      <a:pt x="638913" y="114769"/>
                      <a:pt x="640720" y="112058"/>
                      <a:pt x="643431" y="112058"/>
                    </a:cubicBezTo>
                    <a:lnTo>
                      <a:pt x="643431" y="112058"/>
                    </a:lnTo>
                    <a:close/>
                    <a:moveTo>
                      <a:pt x="624453" y="112058"/>
                    </a:moveTo>
                    <a:cubicBezTo>
                      <a:pt x="627165" y="112058"/>
                      <a:pt x="628972" y="113866"/>
                      <a:pt x="628972" y="116577"/>
                    </a:cubicBezTo>
                    <a:cubicBezTo>
                      <a:pt x="628972" y="119288"/>
                      <a:pt x="627165" y="121095"/>
                      <a:pt x="624453" y="121095"/>
                    </a:cubicBezTo>
                    <a:cubicBezTo>
                      <a:pt x="621742" y="121095"/>
                      <a:pt x="619935" y="119288"/>
                      <a:pt x="619935" y="116577"/>
                    </a:cubicBezTo>
                    <a:cubicBezTo>
                      <a:pt x="619935" y="114769"/>
                      <a:pt x="621742" y="112058"/>
                      <a:pt x="624453" y="112058"/>
                    </a:cubicBezTo>
                    <a:lnTo>
                      <a:pt x="624453" y="112058"/>
                    </a:lnTo>
                    <a:close/>
                    <a:moveTo>
                      <a:pt x="605476" y="112058"/>
                    </a:moveTo>
                    <a:cubicBezTo>
                      <a:pt x="608187" y="112058"/>
                      <a:pt x="609994" y="113866"/>
                      <a:pt x="609994" y="116577"/>
                    </a:cubicBezTo>
                    <a:cubicBezTo>
                      <a:pt x="609994" y="119288"/>
                      <a:pt x="608187" y="121095"/>
                      <a:pt x="605476" y="121095"/>
                    </a:cubicBezTo>
                    <a:cubicBezTo>
                      <a:pt x="602765" y="121095"/>
                      <a:pt x="600957" y="119288"/>
                      <a:pt x="600957" y="116577"/>
                    </a:cubicBezTo>
                    <a:cubicBezTo>
                      <a:pt x="600957" y="114769"/>
                      <a:pt x="602765" y="112058"/>
                      <a:pt x="605476" y="112058"/>
                    </a:cubicBezTo>
                    <a:lnTo>
                      <a:pt x="605476" y="112058"/>
                    </a:lnTo>
                    <a:close/>
                    <a:moveTo>
                      <a:pt x="586498" y="112058"/>
                    </a:moveTo>
                    <a:cubicBezTo>
                      <a:pt x="589209" y="112058"/>
                      <a:pt x="591017" y="113866"/>
                      <a:pt x="591017" y="116577"/>
                    </a:cubicBezTo>
                    <a:cubicBezTo>
                      <a:pt x="591017" y="119288"/>
                      <a:pt x="589209" y="121095"/>
                      <a:pt x="586498" y="121095"/>
                    </a:cubicBezTo>
                    <a:cubicBezTo>
                      <a:pt x="583787" y="121095"/>
                      <a:pt x="581980" y="119288"/>
                      <a:pt x="581980" y="116577"/>
                    </a:cubicBezTo>
                    <a:cubicBezTo>
                      <a:pt x="581980" y="114769"/>
                      <a:pt x="584691" y="112058"/>
                      <a:pt x="586498" y="112058"/>
                    </a:cubicBezTo>
                    <a:lnTo>
                      <a:pt x="586498" y="112058"/>
                    </a:lnTo>
                    <a:close/>
                    <a:moveTo>
                      <a:pt x="568424" y="112058"/>
                    </a:moveTo>
                    <a:cubicBezTo>
                      <a:pt x="571135" y="112058"/>
                      <a:pt x="572943" y="113866"/>
                      <a:pt x="572943" y="116577"/>
                    </a:cubicBezTo>
                    <a:cubicBezTo>
                      <a:pt x="572943" y="119288"/>
                      <a:pt x="571135" y="121095"/>
                      <a:pt x="568424" y="121095"/>
                    </a:cubicBezTo>
                    <a:cubicBezTo>
                      <a:pt x="565713" y="121095"/>
                      <a:pt x="563906" y="119288"/>
                      <a:pt x="563906" y="116577"/>
                    </a:cubicBezTo>
                    <a:cubicBezTo>
                      <a:pt x="563906" y="114769"/>
                      <a:pt x="565713" y="112058"/>
                      <a:pt x="568424" y="112058"/>
                    </a:cubicBezTo>
                    <a:lnTo>
                      <a:pt x="568424" y="112058"/>
                    </a:lnTo>
                    <a:close/>
                    <a:moveTo>
                      <a:pt x="549447" y="112058"/>
                    </a:moveTo>
                    <a:cubicBezTo>
                      <a:pt x="552158" y="112058"/>
                      <a:pt x="553965" y="113866"/>
                      <a:pt x="553965" y="116577"/>
                    </a:cubicBezTo>
                    <a:cubicBezTo>
                      <a:pt x="553965" y="119288"/>
                      <a:pt x="552158" y="121095"/>
                      <a:pt x="549447" y="121095"/>
                    </a:cubicBezTo>
                    <a:cubicBezTo>
                      <a:pt x="546736" y="121095"/>
                      <a:pt x="544928" y="119288"/>
                      <a:pt x="544928" y="116577"/>
                    </a:cubicBezTo>
                    <a:cubicBezTo>
                      <a:pt x="544928" y="114769"/>
                      <a:pt x="546736" y="112058"/>
                      <a:pt x="549447" y="112058"/>
                    </a:cubicBezTo>
                    <a:lnTo>
                      <a:pt x="549447" y="112058"/>
                    </a:lnTo>
                    <a:close/>
                    <a:moveTo>
                      <a:pt x="530469" y="112058"/>
                    </a:moveTo>
                    <a:cubicBezTo>
                      <a:pt x="533180" y="112058"/>
                      <a:pt x="534988" y="113866"/>
                      <a:pt x="534988" y="116577"/>
                    </a:cubicBezTo>
                    <a:cubicBezTo>
                      <a:pt x="534988" y="119288"/>
                      <a:pt x="533180" y="121095"/>
                      <a:pt x="530469" y="121095"/>
                    </a:cubicBezTo>
                    <a:cubicBezTo>
                      <a:pt x="527758" y="121095"/>
                      <a:pt x="525951" y="119288"/>
                      <a:pt x="525951" y="116577"/>
                    </a:cubicBezTo>
                    <a:cubicBezTo>
                      <a:pt x="525951" y="114769"/>
                      <a:pt x="527758" y="112058"/>
                      <a:pt x="530469" y="112058"/>
                    </a:cubicBezTo>
                    <a:lnTo>
                      <a:pt x="530469" y="112058"/>
                    </a:lnTo>
                    <a:close/>
                    <a:moveTo>
                      <a:pt x="511492" y="112058"/>
                    </a:moveTo>
                    <a:cubicBezTo>
                      <a:pt x="514203" y="112058"/>
                      <a:pt x="516010" y="113866"/>
                      <a:pt x="516010" y="116577"/>
                    </a:cubicBezTo>
                    <a:cubicBezTo>
                      <a:pt x="516010" y="119288"/>
                      <a:pt x="514203" y="121095"/>
                      <a:pt x="511492" y="121095"/>
                    </a:cubicBezTo>
                    <a:cubicBezTo>
                      <a:pt x="508780" y="121095"/>
                      <a:pt x="506973" y="119288"/>
                      <a:pt x="506973" y="116577"/>
                    </a:cubicBezTo>
                    <a:cubicBezTo>
                      <a:pt x="506973" y="114769"/>
                      <a:pt x="508780" y="112058"/>
                      <a:pt x="511492" y="112058"/>
                    </a:cubicBezTo>
                    <a:lnTo>
                      <a:pt x="511492" y="112058"/>
                    </a:lnTo>
                    <a:close/>
                    <a:moveTo>
                      <a:pt x="493418" y="112058"/>
                    </a:moveTo>
                    <a:cubicBezTo>
                      <a:pt x="496129" y="112058"/>
                      <a:pt x="497936" y="113866"/>
                      <a:pt x="497936" y="116577"/>
                    </a:cubicBezTo>
                    <a:cubicBezTo>
                      <a:pt x="497936" y="119288"/>
                      <a:pt x="496129" y="121095"/>
                      <a:pt x="493418" y="121095"/>
                    </a:cubicBezTo>
                    <a:cubicBezTo>
                      <a:pt x="490707" y="121095"/>
                      <a:pt x="488899" y="119288"/>
                      <a:pt x="488899" y="116577"/>
                    </a:cubicBezTo>
                    <a:cubicBezTo>
                      <a:pt x="487995" y="114769"/>
                      <a:pt x="490707" y="112058"/>
                      <a:pt x="493418" y="112058"/>
                    </a:cubicBezTo>
                    <a:lnTo>
                      <a:pt x="493418" y="112058"/>
                    </a:lnTo>
                    <a:close/>
                    <a:moveTo>
                      <a:pt x="474440" y="112058"/>
                    </a:moveTo>
                    <a:cubicBezTo>
                      <a:pt x="477151" y="112058"/>
                      <a:pt x="478959" y="113866"/>
                      <a:pt x="478959" y="116577"/>
                    </a:cubicBezTo>
                    <a:cubicBezTo>
                      <a:pt x="478959" y="119288"/>
                      <a:pt x="477151" y="121095"/>
                      <a:pt x="474440" y="121095"/>
                    </a:cubicBezTo>
                    <a:cubicBezTo>
                      <a:pt x="471729" y="121095"/>
                      <a:pt x="469922" y="119288"/>
                      <a:pt x="469922" y="116577"/>
                    </a:cubicBezTo>
                    <a:cubicBezTo>
                      <a:pt x="469922" y="114769"/>
                      <a:pt x="471729" y="112058"/>
                      <a:pt x="474440" y="112058"/>
                    </a:cubicBezTo>
                    <a:lnTo>
                      <a:pt x="474440" y="112058"/>
                    </a:lnTo>
                    <a:close/>
                    <a:moveTo>
                      <a:pt x="455462" y="112058"/>
                    </a:moveTo>
                    <a:cubicBezTo>
                      <a:pt x="458174" y="112058"/>
                      <a:pt x="459981" y="113866"/>
                      <a:pt x="459981" y="116577"/>
                    </a:cubicBezTo>
                    <a:cubicBezTo>
                      <a:pt x="459981" y="119288"/>
                      <a:pt x="458174" y="121095"/>
                      <a:pt x="455462" y="121095"/>
                    </a:cubicBezTo>
                    <a:cubicBezTo>
                      <a:pt x="452751" y="121095"/>
                      <a:pt x="450944" y="119288"/>
                      <a:pt x="450944" y="116577"/>
                    </a:cubicBezTo>
                    <a:cubicBezTo>
                      <a:pt x="450944" y="114769"/>
                      <a:pt x="452751" y="112058"/>
                      <a:pt x="455462" y="112058"/>
                    </a:cubicBezTo>
                    <a:lnTo>
                      <a:pt x="455462" y="112058"/>
                    </a:lnTo>
                    <a:close/>
                    <a:moveTo>
                      <a:pt x="436485" y="112058"/>
                    </a:moveTo>
                    <a:cubicBezTo>
                      <a:pt x="439196" y="112058"/>
                      <a:pt x="441003" y="113866"/>
                      <a:pt x="441003" y="116577"/>
                    </a:cubicBezTo>
                    <a:cubicBezTo>
                      <a:pt x="441003" y="119288"/>
                      <a:pt x="439196" y="121095"/>
                      <a:pt x="436485" y="121095"/>
                    </a:cubicBezTo>
                    <a:cubicBezTo>
                      <a:pt x="433774" y="121095"/>
                      <a:pt x="431966" y="119288"/>
                      <a:pt x="431966" y="116577"/>
                    </a:cubicBezTo>
                    <a:cubicBezTo>
                      <a:pt x="431966" y="114769"/>
                      <a:pt x="433774" y="112058"/>
                      <a:pt x="436485" y="112058"/>
                    </a:cubicBezTo>
                    <a:lnTo>
                      <a:pt x="436485" y="112058"/>
                    </a:lnTo>
                    <a:close/>
                    <a:moveTo>
                      <a:pt x="417507" y="112058"/>
                    </a:moveTo>
                    <a:cubicBezTo>
                      <a:pt x="420218" y="112058"/>
                      <a:pt x="422026" y="113866"/>
                      <a:pt x="422026" y="116577"/>
                    </a:cubicBezTo>
                    <a:cubicBezTo>
                      <a:pt x="422026" y="119288"/>
                      <a:pt x="420218" y="121095"/>
                      <a:pt x="417507" y="121095"/>
                    </a:cubicBezTo>
                    <a:cubicBezTo>
                      <a:pt x="414796" y="121095"/>
                      <a:pt x="412989" y="119288"/>
                      <a:pt x="412989" y="116577"/>
                    </a:cubicBezTo>
                    <a:cubicBezTo>
                      <a:pt x="412989" y="114769"/>
                      <a:pt x="415700" y="112058"/>
                      <a:pt x="417507" y="112058"/>
                    </a:cubicBezTo>
                    <a:lnTo>
                      <a:pt x="417507" y="112058"/>
                    </a:lnTo>
                    <a:close/>
                    <a:moveTo>
                      <a:pt x="399433" y="112058"/>
                    </a:moveTo>
                    <a:cubicBezTo>
                      <a:pt x="402144" y="112058"/>
                      <a:pt x="403952" y="113866"/>
                      <a:pt x="403952" y="116577"/>
                    </a:cubicBezTo>
                    <a:cubicBezTo>
                      <a:pt x="403952" y="119288"/>
                      <a:pt x="402144" y="121095"/>
                      <a:pt x="399433" y="121095"/>
                    </a:cubicBezTo>
                    <a:cubicBezTo>
                      <a:pt x="396722" y="121095"/>
                      <a:pt x="394915" y="119288"/>
                      <a:pt x="394915" y="116577"/>
                    </a:cubicBezTo>
                    <a:cubicBezTo>
                      <a:pt x="394011" y="114769"/>
                      <a:pt x="396722" y="112058"/>
                      <a:pt x="399433" y="112058"/>
                    </a:cubicBezTo>
                    <a:lnTo>
                      <a:pt x="399433" y="112058"/>
                    </a:lnTo>
                    <a:close/>
                    <a:moveTo>
                      <a:pt x="380456" y="112058"/>
                    </a:moveTo>
                    <a:cubicBezTo>
                      <a:pt x="383167" y="112058"/>
                      <a:pt x="384974" y="113866"/>
                      <a:pt x="384974" y="116577"/>
                    </a:cubicBezTo>
                    <a:cubicBezTo>
                      <a:pt x="384974" y="119288"/>
                      <a:pt x="383167" y="121095"/>
                      <a:pt x="380456" y="121095"/>
                    </a:cubicBezTo>
                    <a:cubicBezTo>
                      <a:pt x="377745" y="121095"/>
                      <a:pt x="375937" y="119288"/>
                      <a:pt x="375937" y="116577"/>
                    </a:cubicBezTo>
                    <a:cubicBezTo>
                      <a:pt x="375937" y="114769"/>
                      <a:pt x="377745" y="112058"/>
                      <a:pt x="380456" y="112058"/>
                    </a:cubicBezTo>
                    <a:lnTo>
                      <a:pt x="380456" y="112058"/>
                    </a:lnTo>
                    <a:close/>
                    <a:moveTo>
                      <a:pt x="361478" y="112058"/>
                    </a:moveTo>
                    <a:cubicBezTo>
                      <a:pt x="364189" y="112058"/>
                      <a:pt x="365997" y="113866"/>
                      <a:pt x="365997" y="116577"/>
                    </a:cubicBezTo>
                    <a:cubicBezTo>
                      <a:pt x="365997" y="119288"/>
                      <a:pt x="364189" y="121095"/>
                      <a:pt x="361478" y="121095"/>
                    </a:cubicBezTo>
                    <a:cubicBezTo>
                      <a:pt x="358767" y="121095"/>
                      <a:pt x="356960" y="119288"/>
                      <a:pt x="356960" y="116577"/>
                    </a:cubicBezTo>
                    <a:cubicBezTo>
                      <a:pt x="356960" y="114769"/>
                      <a:pt x="358767" y="112058"/>
                      <a:pt x="361478" y="112058"/>
                    </a:cubicBezTo>
                    <a:lnTo>
                      <a:pt x="361478" y="112058"/>
                    </a:lnTo>
                    <a:close/>
                    <a:moveTo>
                      <a:pt x="342501" y="112058"/>
                    </a:moveTo>
                    <a:cubicBezTo>
                      <a:pt x="345212" y="112058"/>
                      <a:pt x="347019" y="113866"/>
                      <a:pt x="347019" y="116577"/>
                    </a:cubicBezTo>
                    <a:cubicBezTo>
                      <a:pt x="347019" y="119288"/>
                      <a:pt x="345212" y="121095"/>
                      <a:pt x="342501" y="121095"/>
                    </a:cubicBezTo>
                    <a:cubicBezTo>
                      <a:pt x="339789" y="121095"/>
                      <a:pt x="337982" y="119288"/>
                      <a:pt x="337982" y="116577"/>
                    </a:cubicBezTo>
                    <a:cubicBezTo>
                      <a:pt x="337982" y="114769"/>
                      <a:pt x="339789" y="112058"/>
                      <a:pt x="342501" y="112058"/>
                    </a:cubicBezTo>
                    <a:lnTo>
                      <a:pt x="342501" y="112058"/>
                    </a:lnTo>
                    <a:close/>
                    <a:moveTo>
                      <a:pt x="323523" y="112058"/>
                    </a:moveTo>
                    <a:cubicBezTo>
                      <a:pt x="326234" y="112058"/>
                      <a:pt x="328041" y="113866"/>
                      <a:pt x="328041" y="116577"/>
                    </a:cubicBezTo>
                    <a:cubicBezTo>
                      <a:pt x="328041" y="119288"/>
                      <a:pt x="326234" y="121095"/>
                      <a:pt x="323523" y="121095"/>
                    </a:cubicBezTo>
                    <a:cubicBezTo>
                      <a:pt x="320812" y="121095"/>
                      <a:pt x="319004" y="119288"/>
                      <a:pt x="319004" y="116577"/>
                    </a:cubicBezTo>
                    <a:cubicBezTo>
                      <a:pt x="319004" y="114769"/>
                      <a:pt x="321716" y="112058"/>
                      <a:pt x="323523" y="112058"/>
                    </a:cubicBezTo>
                    <a:lnTo>
                      <a:pt x="323523" y="112058"/>
                    </a:lnTo>
                    <a:close/>
                    <a:moveTo>
                      <a:pt x="305449" y="112058"/>
                    </a:moveTo>
                    <a:cubicBezTo>
                      <a:pt x="308160" y="112058"/>
                      <a:pt x="309968" y="113866"/>
                      <a:pt x="309968" y="116577"/>
                    </a:cubicBezTo>
                    <a:cubicBezTo>
                      <a:pt x="309968" y="119288"/>
                      <a:pt x="308160" y="121095"/>
                      <a:pt x="305449" y="121095"/>
                    </a:cubicBezTo>
                    <a:cubicBezTo>
                      <a:pt x="302738" y="121095"/>
                      <a:pt x="300931" y="119288"/>
                      <a:pt x="300931" y="116577"/>
                    </a:cubicBezTo>
                    <a:cubicBezTo>
                      <a:pt x="300027" y="114769"/>
                      <a:pt x="302738" y="112058"/>
                      <a:pt x="305449" y="112058"/>
                    </a:cubicBezTo>
                    <a:lnTo>
                      <a:pt x="305449" y="112058"/>
                    </a:lnTo>
                    <a:close/>
                    <a:moveTo>
                      <a:pt x="286471" y="112058"/>
                    </a:moveTo>
                    <a:cubicBezTo>
                      <a:pt x="289182" y="112058"/>
                      <a:pt x="290990" y="113866"/>
                      <a:pt x="290990" y="116577"/>
                    </a:cubicBezTo>
                    <a:cubicBezTo>
                      <a:pt x="290990" y="119288"/>
                      <a:pt x="289182" y="121095"/>
                      <a:pt x="286471" y="121095"/>
                    </a:cubicBezTo>
                    <a:cubicBezTo>
                      <a:pt x="283760" y="121095"/>
                      <a:pt x="281953" y="119288"/>
                      <a:pt x="281953" y="116577"/>
                    </a:cubicBezTo>
                    <a:cubicBezTo>
                      <a:pt x="281953" y="114769"/>
                      <a:pt x="283760" y="112058"/>
                      <a:pt x="286471" y="112058"/>
                    </a:cubicBezTo>
                    <a:lnTo>
                      <a:pt x="286471" y="112058"/>
                    </a:lnTo>
                    <a:close/>
                    <a:moveTo>
                      <a:pt x="840437" y="103021"/>
                    </a:moveTo>
                    <a:cubicBezTo>
                      <a:pt x="843148" y="103021"/>
                      <a:pt x="844955" y="104829"/>
                      <a:pt x="844955" y="107540"/>
                    </a:cubicBezTo>
                    <a:cubicBezTo>
                      <a:pt x="844955" y="110251"/>
                      <a:pt x="843148" y="112058"/>
                      <a:pt x="840437" y="112058"/>
                    </a:cubicBezTo>
                    <a:cubicBezTo>
                      <a:pt x="837726" y="112058"/>
                      <a:pt x="835918" y="110251"/>
                      <a:pt x="835918" y="107540"/>
                    </a:cubicBezTo>
                    <a:cubicBezTo>
                      <a:pt x="835918" y="104829"/>
                      <a:pt x="837726" y="103021"/>
                      <a:pt x="840437" y="103021"/>
                    </a:cubicBezTo>
                    <a:lnTo>
                      <a:pt x="840437" y="103021"/>
                    </a:lnTo>
                    <a:close/>
                    <a:moveTo>
                      <a:pt x="821459" y="103021"/>
                    </a:moveTo>
                    <a:cubicBezTo>
                      <a:pt x="824170" y="103021"/>
                      <a:pt x="825978" y="104829"/>
                      <a:pt x="825978" y="107540"/>
                    </a:cubicBezTo>
                    <a:cubicBezTo>
                      <a:pt x="825978" y="110251"/>
                      <a:pt x="824170" y="112058"/>
                      <a:pt x="821459" y="112058"/>
                    </a:cubicBezTo>
                    <a:cubicBezTo>
                      <a:pt x="818748" y="112058"/>
                      <a:pt x="816941" y="110251"/>
                      <a:pt x="816941" y="107540"/>
                    </a:cubicBezTo>
                    <a:cubicBezTo>
                      <a:pt x="816941" y="104829"/>
                      <a:pt x="818748" y="103021"/>
                      <a:pt x="821459" y="103021"/>
                    </a:cubicBezTo>
                    <a:lnTo>
                      <a:pt x="821459" y="103021"/>
                    </a:lnTo>
                    <a:close/>
                    <a:moveTo>
                      <a:pt x="803385" y="103021"/>
                    </a:moveTo>
                    <a:cubicBezTo>
                      <a:pt x="806096" y="103021"/>
                      <a:pt x="807904" y="104829"/>
                      <a:pt x="807904" y="107540"/>
                    </a:cubicBezTo>
                    <a:cubicBezTo>
                      <a:pt x="807904" y="110251"/>
                      <a:pt x="806096" y="112058"/>
                      <a:pt x="803385" y="112058"/>
                    </a:cubicBezTo>
                    <a:cubicBezTo>
                      <a:pt x="800674" y="112058"/>
                      <a:pt x="798867" y="110251"/>
                      <a:pt x="798867" y="107540"/>
                    </a:cubicBezTo>
                    <a:cubicBezTo>
                      <a:pt x="797963" y="104829"/>
                      <a:pt x="800674" y="103021"/>
                      <a:pt x="803385" y="103021"/>
                    </a:cubicBezTo>
                    <a:lnTo>
                      <a:pt x="803385" y="103021"/>
                    </a:lnTo>
                    <a:close/>
                    <a:moveTo>
                      <a:pt x="784408" y="103021"/>
                    </a:moveTo>
                    <a:cubicBezTo>
                      <a:pt x="787119" y="103021"/>
                      <a:pt x="788926" y="104829"/>
                      <a:pt x="788926" y="107540"/>
                    </a:cubicBezTo>
                    <a:cubicBezTo>
                      <a:pt x="788926" y="110251"/>
                      <a:pt x="787119" y="112058"/>
                      <a:pt x="784408" y="112058"/>
                    </a:cubicBezTo>
                    <a:cubicBezTo>
                      <a:pt x="781696" y="112058"/>
                      <a:pt x="779889" y="110251"/>
                      <a:pt x="779889" y="107540"/>
                    </a:cubicBezTo>
                    <a:cubicBezTo>
                      <a:pt x="778985" y="104829"/>
                      <a:pt x="781696" y="103021"/>
                      <a:pt x="784408" y="103021"/>
                    </a:cubicBezTo>
                    <a:lnTo>
                      <a:pt x="784408" y="103021"/>
                    </a:lnTo>
                    <a:close/>
                    <a:moveTo>
                      <a:pt x="765430" y="103021"/>
                    </a:moveTo>
                    <a:cubicBezTo>
                      <a:pt x="768141" y="103021"/>
                      <a:pt x="769948" y="104829"/>
                      <a:pt x="769948" y="107540"/>
                    </a:cubicBezTo>
                    <a:cubicBezTo>
                      <a:pt x="769948" y="110251"/>
                      <a:pt x="768141" y="112058"/>
                      <a:pt x="765430" y="112058"/>
                    </a:cubicBezTo>
                    <a:cubicBezTo>
                      <a:pt x="762719" y="112058"/>
                      <a:pt x="760912" y="110251"/>
                      <a:pt x="760912" y="107540"/>
                    </a:cubicBezTo>
                    <a:cubicBezTo>
                      <a:pt x="760912" y="104829"/>
                      <a:pt x="762719" y="103021"/>
                      <a:pt x="765430" y="103021"/>
                    </a:cubicBezTo>
                    <a:lnTo>
                      <a:pt x="765430" y="103021"/>
                    </a:lnTo>
                    <a:close/>
                    <a:moveTo>
                      <a:pt x="746452" y="103021"/>
                    </a:moveTo>
                    <a:cubicBezTo>
                      <a:pt x="749163" y="103021"/>
                      <a:pt x="750971" y="104829"/>
                      <a:pt x="750971" y="107540"/>
                    </a:cubicBezTo>
                    <a:cubicBezTo>
                      <a:pt x="750971" y="110251"/>
                      <a:pt x="749163" y="112058"/>
                      <a:pt x="746452" y="112058"/>
                    </a:cubicBezTo>
                    <a:cubicBezTo>
                      <a:pt x="743741" y="112058"/>
                      <a:pt x="741934" y="110251"/>
                      <a:pt x="741934" y="107540"/>
                    </a:cubicBezTo>
                    <a:cubicBezTo>
                      <a:pt x="741934" y="104829"/>
                      <a:pt x="743741" y="103021"/>
                      <a:pt x="746452" y="103021"/>
                    </a:cubicBezTo>
                    <a:lnTo>
                      <a:pt x="746452" y="103021"/>
                    </a:lnTo>
                    <a:close/>
                    <a:moveTo>
                      <a:pt x="727475" y="103021"/>
                    </a:moveTo>
                    <a:cubicBezTo>
                      <a:pt x="730186" y="103021"/>
                      <a:pt x="731993" y="104829"/>
                      <a:pt x="731993" y="107540"/>
                    </a:cubicBezTo>
                    <a:cubicBezTo>
                      <a:pt x="731993" y="110251"/>
                      <a:pt x="730186" y="112058"/>
                      <a:pt x="727475" y="112058"/>
                    </a:cubicBezTo>
                    <a:cubicBezTo>
                      <a:pt x="724764" y="112058"/>
                      <a:pt x="722956" y="110251"/>
                      <a:pt x="722956" y="107540"/>
                    </a:cubicBezTo>
                    <a:cubicBezTo>
                      <a:pt x="722956" y="104829"/>
                      <a:pt x="724764" y="103021"/>
                      <a:pt x="727475" y="103021"/>
                    </a:cubicBezTo>
                    <a:lnTo>
                      <a:pt x="727475" y="103021"/>
                    </a:lnTo>
                    <a:close/>
                    <a:moveTo>
                      <a:pt x="709401" y="103021"/>
                    </a:moveTo>
                    <a:cubicBezTo>
                      <a:pt x="712112" y="103021"/>
                      <a:pt x="713919" y="104829"/>
                      <a:pt x="713919" y="107540"/>
                    </a:cubicBezTo>
                    <a:cubicBezTo>
                      <a:pt x="713919" y="110251"/>
                      <a:pt x="712112" y="112058"/>
                      <a:pt x="709401" y="112058"/>
                    </a:cubicBezTo>
                    <a:cubicBezTo>
                      <a:pt x="706690" y="112058"/>
                      <a:pt x="704882" y="110251"/>
                      <a:pt x="704882" y="107540"/>
                    </a:cubicBezTo>
                    <a:cubicBezTo>
                      <a:pt x="703979" y="104829"/>
                      <a:pt x="706690" y="103021"/>
                      <a:pt x="709401" y="103021"/>
                    </a:cubicBezTo>
                    <a:lnTo>
                      <a:pt x="709401" y="103021"/>
                    </a:lnTo>
                    <a:close/>
                    <a:moveTo>
                      <a:pt x="690423" y="103021"/>
                    </a:moveTo>
                    <a:cubicBezTo>
                      <a:pt x="693134" y="103021"/>
                      <a:pt x="694942" y="104829"/>
                      <a:pt x="694942" y="107540"/>
                    </a:cubicBezTo>
                    <a:cubicBezTo>
                      <a:pt x="694942" y="110251"/>
                      <a:pt x="693134" y="112058"/>
                      <a:pt x="690423" y="112058"/>
                    </a:cubicBezTo>
                    <a:cubicBezTo>
                      <a:pt x="687712" y="112058"/>
                      <a:pt x="685905" y="110251"/>
                      <a:pt x="685905" y="107540"/>
                    </a:cubicBezTo>
                    <a:cubicBezTo>
                      <a:pt x="685905" y="104829"/>
                      <a:pt x="687712" y="103021"/>
                      <a:pt x="690423" y="103021"/>
                    </a:cubicBezTo>
                    <a:lnTo>
                      <a:pt x="690423" y="103021"/>
                    </a:lnTo>
                    <a:close/>
                    <a:moveTo>
                      <a:pt x="671446" y="103021"/>
                    </a:moveTo>
                    <a:cubicBezTo>
                      <a:pt x="674157" y="103021"/>
                      <a:pt x="675964" y="104829"/>
                      <a:pt x="675964" y="107540"/>
                    </a:cubicBezTo>
                    <a:cubicBezTo>
                      <a:pt x="675964" y="110251"/>
                      <a:pt x="674157" y="112058"/>
                      <a:pt x="671446" y="112058"/>
                    </a:cubicBezTo>
                    <a:cubicBezTo>
                      <a:pt x="668735" y="112058"/>
                      <a:pt x="666927" y="110251"/>
                      <a:pt x="666927" y="107540"/>
                    </a:cubicBezTo>
                    <a:cubicBezTo>
                      <a:pt x="666927" y="104829"/>
                      <a:pt x="668735" y="103021"/>
                      <a:pt x="671446" y="103021"/>
                    </a:cubicBezTo>
                    <a:lnTo>
                      <a:pt x="671446" y="103021"/>
                    </a:lnTo>
                    <a:close/>
                    <a:moveTo>
                      <a:pt x="652468" y="103021"/>
                    </a:moveTo>
                    <a:cubicBezTo>
                      <a:pt x="655179" y="103021"/>
                      <a:pt x="656987" y="104829"/>
                      <a:pt x="656987" y="107540"/>
                    </a:cubicBezTo>
                    <a:cubicBezTo>
                      <a:pt x="656987" y="110251"/>
                      <a:pt x="655179" y="112058"/>
                      <a:pt x="652468" y="112058"/>
                    </a:cubicBezTo>
                    <a:cubicBezTo>
                      <a:pt x="649757" y="112058"/>
                      <a:pt x="647950" y="110251"/>
                      <a:pt x="647950" y="107540"/>
                    </a:cubicBezTo>
                    <a:cubicBezTo>
                      <a:pt x="647950" y="104829"/>
                      <a:pt x="649757" y="103021"/>
                      <a:pt x="652468" y="103021"/>
                    </a:cubicBezTo>
                    <a:lnTo>
                      <a:pt x="652468" y="103021"/>
                    </a:lnTo>
                    <a:close/>
                    <a:moveTo>
                      <a:pt x="633490" y="103021"/>
                    </a:moveTo>
                    <a:cubicBezTo>
                      <a:pt x="636202" y="103021"/>
                      <a:pt x="638009" y="104829"/>
                      <a:pt x="638009" y="107540"/>
                    </a:cubicBezTo>
                    <a:cubicBezTo>
                      <a:pt x="638009" y="110251"/>
                      <a:pt x="636202" y="112058"/>
                      <a:pt x="633490" y="112058"/>
                    </a:cubicBezTo>
                    <a:cubicBezTo>
                      <a:pt x="630779" y="112058"/>
                      <a:pt x="628972" y="110251"/>
                      <a:pt x="628972" y="107540"/>
                    </a:cubicBezTo>
                    <a:cubicBezTo>
                      <a:pt x="628972" y="104829"/>
                      <a:pt x="631683" y="103021"/>
                      <a:pt x="633490" y="103021"/>
                    </a:cubicBezTo>
                    <a:lnTo>
                      <a:pt x="633490" y="103021"/>
                    </a:lnTo>
                    <a:close/>
                    <a:moveTo>
                      <a:pt x="615417" y="103021"/>
                    </a:moveTo>
                    <a:cubicBezTo>
                      <a:pt x="618128" y="103021"/>
                      <a:pt x="619935" y="104829"/>
                      <a:pt x="619935" y="107540"/>
                    </a:cubicBezTo>
                    <a:cubicBezTo>
                      <a:pt x="619935" y="110251"/>
                      <a:pt x="618128" y="112058"/>
                      <a:pt x="615417" y="112058"/>
                    </a:cubicBezTo>
                    <a:cubicBezTo>
                      <a:pt x="612705" y="112058"/>
                      <a:pt x="610898" y="110251"/>
                      <a:pt x="610898" y="107540"/>
                    </a:cubicBezTo>
                    <a:cubicBezTo>
                      <a:pt x="609994" y="104829"/>
                      <a:pt x="612705" y="103021"/>
                      <a:pt x="615417" y="103021"/>
                    </a:cubicBezTo>
                    <a:lnTo>
                      <a:pt x="615417" y="103021"/>
                    </a:lnTo>
                    <a:close/>
                    <a:moveTo>
                      <a:pt x="596439" y="103021"/>
                    </a:moveTo>
                    <a:cubicBezTo>
                      <a:pt x="599150" y="103021"/>
                      <a:pt x="600957" y="104829"/>
                      <a:pt x="600957" y="107540"/>
                    </a:cubicBezTo>
                    <a:cubicBezTo>
                      <a:pt x="600957" y="110251"/>
                      <a:pt x="599150" y="112058"/>
                      <a:pt x="596439" y="112058"/>
                    </a:cubicBezTo>
                    <a:cubicBezTo>
                      <a:pt x="593728" y="112058"/>
                      <a:pt x="591920" y="110251"/>
                      <a:pt x="591920" y="107540"/>
                    </a:cubicBezTo>
                    <a:cubicBezTo>
                      <a:pt x="591920" y="104829"/>
                      <a:pt x="593728" y="103021"/>
                      <a:pt x="596439" y="103021"/>
                    </a:cubicBezTo>
                    <a:lnTo>
                      <a:pt x="596439" y="103021"/>
                    </a:lnTo>
                    <a:close/>
                    <a:moveTo>
                      <a:pt x="577461" y="103021"/>
                    </a:moveTo>
                    <a:cubicBezTo>
                      <a:pt x="580172" y="103021"/>
                      <a:pt x="581980" y="104829"/>
                      <a:pt x="581980" y="107540"/>
                    </a:cubicBezTo>
                    <a:cubicBezTo>
                      <a:pt x="581980" y="110251"/>
                      <a:pt x="580172" y="112058"/>
                      <a:pt x="577461" y="112058"/>
                    </a:cubicBezTo>
                    <a:cubicBezTo>
                      <a:pt x="574750" y="112058"/>
                      <a:pt x="572943" y="110251"/>
                      <a:pt x="572943" y="107540"/>
                    </a:cubicBezTo>
                    <a:cubicBezTo>
                      <a:pt x="572943" y="104829"/>
                      <a:pt x="574750" y="103021"/>
                      <a:pt x="577461" y="103021"/>
                    </a:cubicBezTo>
                    <a:lnTo>
                      <a:pt x="577461" y="103021"/>
                    </a:lnTo>
                    <a:close/>
                    <a:moveTo>
                      <a:pt x="558484" y="103021"/>
                    </a:moveTo>
                    <a:cubicBezTo>
                      <a:pt x="561195" y="103021"/>
                      <a:pt x="563002" y="104829"/>
                      <a:pt x="563002" y="107540"/>
                    </a:cubicBezTo>
                    <a:cubicBezTo>
                      <a:pt x="563002" y="110251"/>
                      <a:pt x="561195" y="112058"/>
                      <a:pt x="558484" y="112058"/>
                    </a:cubicBezTo>
                    <a:cubicBezTo>
                      <a:pt x="555773" y="112058"/>
                      <a:pt x="553965" y="110251"/>
                      <a:pt x="553965" y="107540"/>
                    </a:cubicBezTo>
                    <a:cubicBezTo>
                      <a:pt x="553965" y="104829"/>
                      <a:pt x="555773" y="103021"/>
                      <a:pt x="558484" y="103021"/>
                    </a:cubicBezTo>
                    <a:lnTo>
                      <a:pt x="558484" y="103021"/>
                    </a:lnTo>
                    <a:close/>
                    <a:moveTo>
                      <a:pt x="539506" y="103021"/>
                    </a:moveTo>
                    <a:cubicBezTo>
                      <a:pt x="542217" y="103021"/>
                      <a:pt x="544025" y="104829"/>
                      <a:pt x="544025" y="107540"/>
                    </a:cubicBezTo>
                    <a:cubicBezTo>
                      <a:pt x="544025" y="110251"/>
                      <a:pt x="542217" y="112058"/>
                      <a:pt x="539506" y="112058"/>
                    </a:cubicBezTo>
                    <a:cubicBezTo>
                      <a:pt x="536795" y="112058"/>
                      <a:pt x="534988" y="110251"/>
                      <a:pt x="534988" y="107540"/>
                    </a:cubicBezTo>
                    <a:cubicBezTo>
                      <a:pt x="534988" y="104829"/>
                      <a:pt x="537699" y="103021"/>
                      <a:pt x="539506" y="103021"/>
                    </a:cubicBezTo>
                    <a:lnTo>
                      <a:pt x="539506" y="103021"/>
                    </a:lnTo>
                    <a:close/>
                    <a:moveTo>
                      <a:pt x="521432" y="103021"/>
                    </a:moveTo>
                    <a:cubicBezTo>
                      <a:pt x="524143" y="103021"/>
                      <a:pt x="525951" y="104829"/>
                      <a:pt x="525951" y="107540"/>
                    </a:cubicBezTo>
                    <a:cubicBezTo>
                      <a:pt x="525951" y="110251"/>
                      <a:pt x="524143" y="112058"/>
                      <a:pt x="521432" y="112058"/>
                    </a:cubicBezTo>
                    <a:cubicBezTo>
                      <a:pt x="518721" y="112058"/>
                      <a:pt x="516914" y="110251"/>
                      <a:pt x="516914" y="107540"/>
                    </a:cubicBezTo>
                    <a:cubicBezTo>
                      <a:pt x="516010" y="104829"/>
                      <a:pt x="518721" y="103021"/>
                      <a:pt x="521432" y="103021"/>
                    </a:cubicBezTo>
                    <a:lnTo>
                      <a:pt x="521432" y="103021"/>
                    </a:lnTo>
                    <a:close/>
                    <a:moveTo>
                      <a:pt x="502455" y="103021"/>
                    </a:moveTo>
                    <a:cubicBezTo>
                      <a:pt x="505166" y="103021"/>
                      <a:pt x="506973" y="104829"/>
                      <a:pt x="506973" y="107540"/>
                    </a:cubicBezTo>
                    <a:cubicBezTo>
                      <a:pt x="506973" y="110251"/>
                      <a:pt x="505166" y="112058"/>
                      <a:pt x="502455" y="112058"/>
                    </a:cubicBezTo>
                    <a:cubicBezTo>
                      <a:pt x="499744" y="112058"/>
                      <a:pt x="497936" y="110251"/>
                      <a:pt x="497936" y="107540"/>
                    </a:cubicBezTo>
                    <a:cubicBezTo>
                      <a:pt x="497936" y="104829"/>
                      <a:pt x="499744" y="103021"/>
                      <a:pt x="502455" y="103021"/>
                    </a:cubicBezTo>
                    <a:lnTo>
                      <a:pt x="502455" y="103021"/>
                    </a:lnTo>
                    <a:close/>
                    <a:moveTo>
                      <a:pt x="483477" y="103021"/>
                    </a:moveTo>
                    <a:cubicBezTo>
                      <a:pt x="486188" y="103021"/>
                      <a:pt x="487995" y="104829"/>
                      <a:pt x="487995" y="107540"/>
                    </a:cubicBezTo>
                    <a:cubicBezTo>
                      <a:pt x="487995" y="110251"/>
                      <a:pt x="486188" y="112058"/>
                      <a:pt x="483477" y="112058"/>
                    </a:cubicBezTo>
                    <a:cubicBezTo>
                      <a:pt x="480766" y="112058"/>
                      <a:pt x="478959" y="110251"/>
                      <a:pt x="478959" y="107540"/>
                    </a:cubicBezTo>
                    <a:cubicBezTo>
                      <a:pt x="478959" y="104829"/>
                      <a:pt x="480766" y="103021"/>
                      <a:pt x="483477" y="103021"/>
                    </a:cubicBezTo>
                    <a:lnTo>
                      <a:pt x="483477" y="103021"/>
                    </a:lnTo>
                    <a:close/>
                    <a:moveTo>
                      <a:pt x="464499" y="103021"/>
                    </a:moveTo>
                    <a:cubicBezTo>
                      <a:pt x="467211" y="103021"/>
                      <a:pt x="469018" y="104829"/>
                      <a:pt x="469018" y="107540"/>
                    </a:cubicBezTo>
                    <a:cubicBezTo>
                      <a:pt x="469018" y="110251"/>
                      <a:pt x="467211" y="112058"/>
                      <a:pt x="464499" y="112058"/>
                    </a:cubicBezTo>
                    <a:cubicBezTo>
                      <a:pt x="461788" y="112058"/>
                      <a:pt x="459981" y="110251"/>
                      <a:pt x="459981" y="107540"/>
                    </a:cubicBezTo>
                    <a:cubicBezTo>
                      <a:pt x="459981" y="104829"/>
                      <a:pt x="461788" y="103021"/>
                      <a:pt x="464499" y="103021"/>
                    </a:cubicBezTo>
                    <a:lnTo>
                      <a:pt x="464499" y="103021"/>
                    </a:lnTo>
                    <a:close/>
                    <a:moveTo>
                      <a:pt x="446425" y="103021"/>
                    </a:moveTo>
                    <a:cubicBezTo>
                      <a:pt x="449137" y="103021"/>
                      <a:pt x="450944" y="104829"/>
                      <a:pt x="450944" y="107540"/>
                    </a:cubicBezTo>
                    <a:cubicBezTo>
                      <a:pt x="450944" y="110251"/>
                      <a:pt x="449137" y="112058"/>
                      <a:pt x="446425" y="112058"/>
                    </a:cubicBezTo>
                    <a:cubicBezTo>
                      <a:pt x="443714" y="112058"/>
                      <a:pt x="441907" y="110251"/>
                      <a:pt x="441907" y="107540"/>
                    </a:cubicBezTo>
                    <a:cubicBezTo>
                      <a:pt x="441003" y="104829"/>
                      <a:pt x="443714" y="103021"/>
                      <a:pt x="446425" y="103021"/>
                    </a:cubicBezTo>
                    <a:lnTo>
                      <a:pt x="446425" y="103021"/>
                    </a:lnTo>
                    <a:close/>
                    <a:moveTo>
                      <a:pt x="427448" y="103021"/>
                    </a:moveTo>
                    <a:cubicBezTo>
                      <a:pt x="430159" y="103021"/>
                      <a:pt x="431966" y="104829"/>
                      <a:pt x="431966" y="107540"/>
                    </a:cubicBezTo>
                    <a:cubicBezTo>
                      <a:pt x="431966" y="110251"/>
                      <a:pt x="430159" y="112058"/>
                      <a:pt x="427448" y="112058"/>
                    </a:cubicBezTo>
                    <a:cubicBezTo>
                      <a:pt x="424737" y="112058"/>
                      <a:pt x="422929" y="110251"/>
                      <a:pt x="422929" y="107540"/>
                    </a:cubicBezTo>
                    <a:cubicBezTo>
                      <a:pt x="422929" y="104829"/>
                      <a:pt x="424737" y="103021"/>
                      <a:pt x="427448" y="103021"/>
                    </a:cubicBezTo>
                    <a:lnTo>
                      <a:pt x="427448" y="103021"/>
                    </a:lnTo>
                    <a:close/>
                    <a:moveTo>
                      <a:pt x="408470" y="103021"/>
                    </a:moveTo>
                    <a:cubicBezTo>
                      <a:pt x="411181" y="103021"/>
                      <a:pt x="412989" y="104829"/>
                      <a:pt x="412989" y="107540"/>
                    </a:cubicBezTo>
                    <a:cubicBezTo>
                      <a:pt x="412989" y="110251"/>
                      <a:pt x="411181" y="112058"/>
                      <a:pt x="408470" y="112058"/>
                    </a:cubicBezTo>
                    <a:cubicBezTo>
                      <a:pt x="405759" y="112058"/>
                      <a:pt x="403952" y="110251"/>
                      <a:pt x="403952" y="107540"/>
                    </a:cubicBezTo>
                    <a:cubicBezTo>
                      <a:pt x="403952" y="104829"/>
                      <a:pt x="405759" y="103021"/>
                      <a:pt x="408470" y="103021"/>
                    </a:cubicBezTo>
                    <a:lnTo>
                      <a:pt x="408470" y="103021"/>
                    </a:lnTo>
                    <a:close/>
                    <a:moveTo>
                      <a:pt x="389493" y="103021"/>
                    </a:moveTo>
                    <a:cubicBezTo>
                      <a:pt x="392204" y="103021"/>
                      <a:pt x="394011" y="104829"/>
                      <a:pt x="394011" y="107540"/>
                    </a:cubicBezTo>
                    <a:cubicBezTo>
                      <a:pt x="394011" y="110251"/>
                      <a:pt x="392204" y="112058"/>
                      <a:pt x="389493" y="112058"/>
                    </a:cubicBezTo>
                    <a:cubicBezTo>
                      <a:pt x="386782" y="112058"/>
                      <a:pt x="384974" y="110251"/>
                      <a:pt x="384974" y="107540"/>
                    </a:cubicBezTo>
                    <a:cubicBezTo>
                      <a:pt x="384974" y="104829"/>
                      <a:pt x="386782" y="103021"/>
                      <a:pt x="389493" y="103021"/>
                    </a:cubicBezTo>
                    <a:lnTo>
                      <a:pt x="389493" y="103021"/>
                    </a:lnTo>
                    <a:close/>
                    <a:moveTo>
                      <a:pt x="370515" y="103021"/>
                    </a:moveTo>
                    <a:cubicBezTo>
                      <a:pt x="373226" y="103021"/>
                      <a:pt x="375034" y="104829"/>
                      <a:pt x="375034" y="107540"/>
                    </a:cubicBezTo>
                    <a:cubicBezTo>
                      <a:pt x="375034" y="110251"/>
                      <a:pt x="373226" y="112058"/>
                      <a:pt x="370515" y="112058"/>
                    </a:cubicBezTo>
                    <a:cubicBezTo>
                      <a:pt x="367804" y="112058"/>
                      <a:pt x="365997" y="110251"/>
                      <a:pt x="365997" y="107540"/>
                    </a:cubicBezTo>
                    <a:cubicBezTo>
                      <a:pt x="365997" y="104829"/>
                      <a:pt x="367804" y="103021"/>
                      <a:pt x="370515" y="103021"/>
                    </a:cubicBezTo>
                    <a:lnTo>
                      <a:pt x="370515" y="103021"/>
                    </a:lnTo>
                    <a:close/>
                    <a:moveTo>
                      <a:pt x="352441" y="103021"/>
                    </a:moveTo>
                    <a:cubicBezTo>
                      <a:pt x="355152" y="103021"/>
                      <a:pt x="356960" y="104829"/>
                      <a:pt x="356960" y="107540"/>
                    </a:cubicBezTo>
                    <a:cubicBezTo>
                      <a:pt x="356960" y="110251"/>
                      <a:pt x="355152" y="112058"/>
                      <a:pt x="352441" y="112058"/>
                    </a:cubicBezTo>
                    <a:cubicBezTo>
                      <a:pt x="349730" y="112058"/>
                      <a:pt x="347923" y="110251"/>
                      <a:pt x="347923" y="107540"/>
                    </a:cubicBezTo>
                    <a:cubicBezTo>
                      <a:pt x="347019" y="104829"/>
                      <a:pt x="349730" y="103021"/>
                      <a:pt x="352441" y="103021"/>
                    </a:cubicBezTo>
                    <a:lnTo>
                      <a:pt x="352441" y="103021"/>
                    </a:lnTo>
                    <a:close/>
                    <a:moveTo>
                      <a:pt x="333464" y="103021"/>
                    </a:moveTo>
                    <a:cubicBezTo>
                      <a:pt x="336175" y="103021"/>
                      <a:pt x="337982" y="104829"/>
                      <a:pt x="337982" y="107540"/>
                    </a:cubicBezTo>
                    <a:cubicBezTo>
                      <a:pt x="337982" y="110251"/>
                      <a:pt x="336175" y="112058"/>
                      <a:pt x="333464" y="112058"/>
                    </a:cubicBezTo>
                    <a:cubicBezTo>
                      <a:pt x="330753" y="112058"/>
                      <a:pt x="328945" y="110251"/>
                      <a:pt x="328945" y="107540"/>
                    </a:cubicBezTo>
                    <a:cubicBezTo>
                      <a:pt x="328945" y="104829"/>
                      <a:pt x="330753" y="103021"/>
                      <a:pt x="333464" y="103021"/>
                    </a:cubicBezTo>
                    <a:lnTo>
                      <a:pt x="333464" y="103021"/>
                    </a:lnTo>
                    <a:close/>
                    <a:moveTo>
                      <a:pt x="314486" y="103021"/>
                    </a:moveTo>
                    <a:cubicBezTo>
                      <a:pt x="317197" y="103021"/>
                      <a:pt x="319004" y="104829"/>
                      <a:pt x="319004" y="107540"/>
                    </a:cubicBezTo>
                    <a:cubicBezTo>
                      <a:pt x="319004" y="110251"/>
                      <a:pt x="317197" y="112058"/>
                      <a:pt x="314486" y="112058"/>
                    </a:cubicBezTo>
                    <a:cubicBezTo>
                      <a:pt x="311775" y="112058"/>
                      <a:pt x="309968" y="110251"/>
                      <a:pt x="309968" y="107540"/>
                    </a:cubicBezTo>
                    <a:cubicBezTo>
                      <a:pt x="309968" y="104829"/>
                      <a:pt x="311775" y="103021"/>
                      <a:pt x="314486" y="103021"/>
                    </a:cubicBezTo>
                    <a:lnTo>
                      <a:pt x="314486" y="103021"/>
                    </a:lnTo>
                    <a:close/>
                    <a:moveTo>
                      <a:pt x="295508" y="103021"/>
                    </a:moveTo>
                    <a:cubicBezTo>
                      <a:pt x="298219" y="103021"/>
                      <a:pt x="300027" y="104829"/>
                      <a:pt x="300027" y="107540"/>
                    </a:cubicBezTo>
                    <a:cubicBezTo>
                      <a:pt x="300027" y="110251"/>
                      <a:pt x="298219" y="112058"/>
                      <a:pt x="295508" y="112058"/>
                    </a:cubicBezTo>
                    <a:cubicBezTo>
                      <a:pt x="292797" y="112058"/>
                      <a:pt x="290990" y="110251"/>
                      <a:pt x="290990" y="107540"/>
                    </a:cubicBezTo>
                    <a:cubicBezTo>
                      <a:pt x="290990" y="104829"/>
                      <a:pt x="292797" y="103021"/>
                      <a:pt x="295508" y="103021"/>
                    </a:cubicBezTo>
                    <a:lnTo>
                      <a:pt x="295508" y="103021"/>
                    </a:lnTo>
                    <a:close/>
                    <a:moveTo>
                      <a:pt x="831400" y="92177"/>
                    </a:moveTo>
                    <a:cubicBezTo>
                      <a:pt x="834111" y="92177"/>
                      <a:pt x="835918" y="93984"/>
                      <a:pt x="835918" y="96695"/>
                    </a:cubicBezTo>
                    <a:cubicBezTo>
                      <a:pt x="835918" y="99406"/>
                      <a:pt x="834111" y="101214"/>
                      <a:pt x="831400" y="101214"/>
                    </a:cubicBezTo>
                    <a:cubicBezTo>
                      <a:pt x="828689" y="101214"/>
                      <a:pt x="826881" y="99406"/>
                      <a:pt x="826881" y="96695"/>
                    </a:cubicBezTo>
                    <a:cubicBezTo>
                      <a:pt x="826881" y="93984"/>
                      <a:pt x="828689" y="92177"/>
                      <a:pt x="831400" y="92177"/>
                    </a:cubicBezTo>
                    <a:lnTo>
                      <a:pt x="831400" y="92177"/>
                    </a:lnTo>
                    <a:close/>
                    <a:moveTo>
                      <a:pt x="812422" y="92177"/>
                    </a:moveTo>
                    <a:cubicBezTo>
                      <a:pt x="815133" y="92177"/>
                      <a:pt x="816941" y="93984"/>
                      <a:pt x="816941" y="96695"/>
                    </a:cubicBezTo>
                    <a:cubicBezTo>
                      <a:pt x="816941" y="99406"/>
                      <a:pt x="815133" y="101214"/>
                      <a:pt x="812422" y="101214"/>
                    </a:cubicBezTo>
                    <a:cubicBezTo>
                      <a:pt x="809711" y="101214"/>
                      <a:pt x="807904" y="99406"/>
                      <a:pt x="807904" y="96695"/>
                    </a:cubicBezTo>
                    <a:cubicBezTo>
                      <a:pt x="807904" y="93984"/>
                      <a:pt x="809711" y="92177"/>
                      <a:pt x="812422" y="92177"/>
                    </a:cubicBezTo>
                    <a:lnTo>
                      <a:pt x="812422" y="92177"/>
                    </a:lnTo>
                    <a:close/>
                    <a:moveTo>
                      <a:pt x="793445" y="92177"/>
                    </a:moveTo>
                    <a:cubicBezTo>
                      <a:pt x="796156" y="92177"/>
                      <a:pt x="797963" y="93984"/>
                      <a:pt x="797963" y="96695"/>
                    </a:cubicBezTo>
                    <a:cubicBezTo>
                      <a:pt x="797963" y="99406"/>
                      <a:pt x="796156" y="101214"/>
                      <a:pt x="793445" y="101214"/>
                    </a:cubicBezTo>
                    <a:cubicBezTo>
                      <a:pt x="790733" y="101214"/>
                      <a:pt x="788926" y="99406"/>
                      <a:pt x="788926" y="96695"/>
                    </a:cubicBezTo>
                    <a:cubicBezTo>
                      <a:pt x="788926" y="93984"/>
                      <a:pt x="790733" y="92177"/>
                      <a:pt x="793445" y="92177"/>
                    </a:cubicBezTo>
                    <a:lnTo>
                      <a:pt x="793445" y="92177"/>
                    </a:lnTo>
                    <a:close/>
                    <a:moveTo>
                      <a:pt x="774467" y="92177"/>
                    </a:moveTo>
                    <a:cubicBezTo>
                      <a:pt x="777178" y="92177"/>
                      <a:pt x="778985" y="93984"/>
                      <a:pt x="778985" y="96695"/>
                    </a:cubicBezTo>
                    <a:cubicBezTo>
                      <a:pt x="778985" y="99406"/>
                      <a:pt x="777178" y="101214"/>
                      <a:pt x="774467" y="101214"/>
                    </a:cubicBezTo>
                    <a:cubicBezTo>
                      <a:pt x="771756" y="101214"/>
                      <a:pt x="769948" y="99406"/>
                      <a:pt x="769948" y="96695"/>
                    </a:cubicBezTo>
                    <a:cubicBezTo>
                      <a:pt x="769948" y="93984"/>
                      <a:pt x="771756" y="92177"/>
                      <a:pt x="774467" y="92177"/>
                    </a:cubicBezTo>
                    <a:lnTo>
                      <a:pt x="774467" y="92177"/>
                    </a:lnTo>
                    <a:close/>
                    <a:moveTo>
                      <a:pt x="756393" y="92177"/>
                    </a:moveTo>
                    <a:cubicBezTo>
                      <a:pt x="759104" y="92177"/>
                      <a:pt x="760912" y="93984"/>
                      <a:pt x="760912" y="96695"/>
                    </a:cubicBezTo>
                    <a:cubicBezTo>
                      <a:pt x="760912" y="99406"/>
                      <a:pt x="759104" y="101214"/>
                      <a:pt x="756393" y="101214"/>
                    </a:cubicBezTo>
                    <a:cubicBezTo>
                      <a:pt x="753682" y="101214"/>
                      <a:pt x="751875" y="99406"/>
                      <a:pt x="751875" y="96695"/>
                    </a:cubicBezTo>
                    <a:cubicBezTo>
                      <a:pt x="750971" y="93984"/>
                      <a:pt x="753682" y="92177"/>
                      <a:pt x="756393" y="92177"/>
                    </a:cubicBezTo>
                    <a:lnTo>
                      <a:pt x="756393" y="92177"/>
                    </a:lnTo>
                    <a:close/>
                    <a:moveTo>
                      <a:pt x="737415" y="92177"/>
                    </a:moveTo>
                    <a:cubicBezTo>
                      <a:pt x="740126" y="92177"/>
                      <a:pt x="741934" y="93984"/>
                      <a:pt x="741934" y="96695"/>
                    </a:cubicBezTo>
                    <a:cubicBezTo>
                      <a:pt x="741934" y="99406"/>
                      <a:pt x="740126" y="101214"/>
                      <a:pt x="737415" y="101214"/>
                    </a:cubicBezTo>
                    <a:cubicBezTo>
                      <a:pt x="734704" y="101214"/>
                      <a:pt x="732897" y="99406"/>
                      <a:pt x="732897" y="96695"/>
                    </a:cubicBezTo>
                    <a:cubicBezTo>
                      <a:pt x="732897" y="93984"/>
                      <a:pt x="734704" y="92177"/>
                      <a:pt x="737415" y="92177"/>
                    </a:cubicBezTo>
                    <a:lnTo>
                      <a:pt x="737415" y="92177"/>
                    </a:lnTo>
                    <a:close/>
                    <a:moveTo>
                      <a:pt x="718438" y="92177"/>
                    </a:moveTo>
                    <a:cubicBezTo>
                      <a:pt x="721149" y="92177"/>
                      <a:pt x="722956" y="93984"/>
                      <a:pt x="722956" y="96695"/>
                    </a:cubicBezTo>
                    <a:cubicBezTo>
                      <a:pt x="722956" y="99406"/>
                      <a:pt x="721149" y="101214"/>
                      <a:pt x="718438" y="101214"/>
                    </a:cubicBezTo>
                    <a:cubicBezTo>
                      <a:pt x="715727" y="101214"/>
                      <a:pt x="713919" y="99406"/>
                      <a:pt x="713919" y="96695"/>
                    </a:cubicBezTo>
                    <a:cubicBezTo>
                      <a:pt x="713919" y="93984"/>
                      <a:pt x="715727" y="92177"/>
                      <a:pt x="718438" y="92177"/>
                    </a:cubicBezTo>
                    <a:lnTo>
                      <a:pt x="718438" y="92177"/>
                    </a:lnTo>
                    <a:close/>
                    <a:moveTo>
                      <a:pt x="699460" y="92177"/>
                    </a:moveTo>
                    <a:cubicBezTo>
                      <a:pt x="702171" y="92177"/>
                      <a:pt x="703979" y="93984"/>
                      <a:pt x="703979" y="96695"/>
                    </a:cubicBezTo>
                    <a:cubicBezTo>
                      <a:pt x="703979" y="99406"/>
                      <a:pt x="702171" y="101214"/>
                      <a:pt x="699460" y="101214"/>
                    </a:cubicBezTo>
                    <a:cubicBezTo>
                      <a:pt x="696749" y="101214"/>
                      <a:pt x="694942" y="99406"/>
                      <a:pt x="694942" y="96695"/>
                    </a:cubicBezTo>
                    <a:cubicBezTo>
                      <a:pt x="694942" y="93984"/>
                      <a:pt x="696749" y="92177"/>
                      <a:pt x="699460" y="92177"/>
                    </a:cubicBezTo>
                    <a:lnTo>
                      <a:pt x="699460" y="92177"/>
                    </a:lnTo>
                    <a:close/>
                    <a:moveTo>
                      <a:pt x="680483" y="92177"/>
                    </a:moveTo>
                    <a:cubicBezTo>
                      <a:pt x="683194" y="92177"/>
                      <a:pt x="685001" y="93984"/>
                      <a:pt x="685001" y="96695"/>
                    </a:cubicBezTo>
                    <a:cubicBezTo>
                      <a:pt x="685001" y="99406"/>
                      <a:pt x="683194" y="101214"/>
                      <a:pt x="680483" y="101214"/>
                    </a:cubicBezTo>
                    <a:cubicBezTo>
                      <a:pt x="677771" y="101214"/>
                      <a:pt x="675964" y="99406"/>
                      <a:pt x="675964" y="96695"/>
                    </a:cubicBezTo>
                    <a:cubicBezTo>
                      <a:pt x="675964" y="93984"/>
                      <a:pt x="678675" y="92177"/>
                      <a:pt x="680483" y="92177"/>
                    </a:cubicBezTo>
                    <a:lnTo>
                      <a:pt x="680483" y="92177"/>
                    </a:lnTo>
                    <a:close/>
                    <a:moveTo>
                      <a:pt x="662409" y="92177"/>
                    </a:moveTo>
                    <a:cubicBezTo>
                      <a:pt x="665120" y="92177"/>
                      <a:pt x="666927" y="93984"/>
                      <a:pt x="666927" y="96695"/>
                    </a:cubicBezTo>
                    <a:cubicBezTo>
                      <a:pt x="666927" y="99406"/>
                      <a:pt x="665120" y="101214"/>
                      <a:pt x="662409" y="101214"/>
                    </a:cubicBezTo>
                    <a:cubicBezTo>
                      <a:pt x="659698" y="101214"/>
                      <a:pt x="657890" y="99406"/>
                      <a:pt x="657890" y="96695"/>
                    </a:cubicBezTo>
                    <a:cubicBezTo>
                      <a:pt x="656987" y="93984"/>
                      <a:pt x="659698" y="92177"/>
                      <a:pt x="662409" y="92177"/>
                    </a:cubicBezTo>
                    <a:lnTo>
                      <a:pt x="662409" y="92177"/>
                    </a:lnTo>
                    <a:close/>
                    <a:moveTo>
                      <a:pt x="643431" y="92177"/>
                    </a:moveTo>
                    <a:cubicBezTo>
                      <a:pt x="646142" y="92177"/>
                      <a:pt x="647950" y="93984"/>
                      <a:pt x="647950" y="96695"/>
                    </a:cubicBezTo>
                    <a:cubicBezTo>
                      <a:pt x="647950" y="99406"/>
                      <a:pt x="646142" y="101214"/>
                      <a:pt x="643431" y="101214"/>
                    </a:cubicBezTo>
                    <a:cubicBezTo>
                      <a:pt x="640720" y="101214"/>
                      <a:pt x="638913" y="99406"/>
                      <a:pt x="638913" y="96695"/>
                    </a:cubicBezTo>
                    <a:cubicBezTo>
                      <a:pt x="638913" y="93984"/>
                      <a:pt x="640720" y="92177"/>
                      <a:pt x="643431" y="92177"/>
                    </a:cubicBezTo>
                    <a:lnTo>
                      <a:pt x="643431" y="92177"/>
                    </a:lnTo>
                    <a:close/>
                    <a:moveTo>
                      <a:pt x="624453" y="92177"/>
                    </a:moveTo>
                    <a:cubicBezTo>
                      <a:pt x="627165" y="92177"/>
                      <a:pt x="628972" y="93984"/>
                      <a:pt x="628972" y="96695"/>
                    </a:cubicBezTo>
                    <a:cubicBezTo>
                      <a:pt x="628972" y="99406"/>
                      <a:pt x="627165" y="101214"/>
                      <a:pt x="624453" y="101214"/>
                    </a:cubicBezTo>
                    <a:cubicBezTo>
                      <a:pt x="621742" y="101214"/>
                      <a:pt x="619935" y="99406"/>
                      <a:pt x="619935" y="96695"/>
                    </a:cubicBezTo>
                    <a:cubicBezTo>
                      <a:pt x="619935" y="93984"/>
                      <a:pt x="621742" y="92177"/>
                      <a:pt x="624453" y="92177"/>
                    </a:cubicBezTo>
                    <a:lnTo>
                      <a:pt x="624453" y="92177"/>
                    </a:lnTo>
                    <a:close/>
                    <a:moveTo>
                      <a:pt x="605476" y="92177"/>
                    </a:moveTo>
                    <a:cubicBezTo>
                      <a:pt x="608187" y="92177"/>
                      <a:pt x="609994" y="93984"/>
                      <a:pt x="609994" y="96695"/>
                    </a:cubicBezTo>
                    <a:cubicBezTo>
                      <a:pt x="609994" y="99406"/>
                      <a:pt x="608187" y="101214"/>
                      <a:pt x="605476" y="101214"/>
                    </a:cubicBezTo>
                    <a:cubicBezTo>
                      <a:pt x="602765" y="101214"/>
                      <a:pt x="600957" y="99406"/>
                      <a:pt x="600957" y="96695"/>
                    </a:cubicBezTo>
                    <a:cubicBezTo>
                      <a:pt x="600957" y="93984"/>
                      <a:pt x="602765" y="92177"/>
                      <a:pt x="605476" y="92177"/>
                    </a:cubicBezTo>
                    <a:lnTo>
                      <a:pt x="605476" y="92177"/>
                    </a:lnTo>
                    <a:close/>
                    <a:moveTo>
                      <a:pt x="586498" y="92177"/>
                    </a:moveTo>
                    <a:cubicBezTo>
                      <a:pt x="589209" y="92177"/>
                      <a:pt x="591017" y="93984"/>
                      <a:pt x="591017" y="96695"/>
                    </a:cubicBezTo>
                    <a:cubicBezTo>
                      <a:pt x="591017" y="99406"/>
                      <a:pt x="589209" y="101214"/>
                      <a:pt x="586498" y="101214"/>
                    </a:cubicBezTo>
                    <a:cubicBezTo>
                      <a:pt x="583787" y="101214"/>
                      <a:pt x="581980" y="99406"/>
                      <a:pt x="581980" y="96695"/>
                    </a:cubicBezTo>
                    <a:cubicBezTo>
                      <a:pt x="581980" y="93984"/>
                      <a:pt x="584691" y="92177"/>
                      <a:pt x="586498" y="92177"/>
                    </a:cubicBezTo>
                    <a:lnTo>
                      <a:pt x="586498" y="92177"/>
                    </a:lnTo>
                    <a:close/>
                    <a:moveTo>
                      <a:pt x="568424" y="92177"/>
                    </a:moveTo>
                    <a:cubicBezTo>
                      <a:pt x="571135" y="92177"/>
                      <a:pt x="572943" y="93984"/>
                      <a:pt x="572943" y="96695"/>
                    </a:cubicBezTo>
                    <a:cubicBezTo>
                      <a:pt x="572943" y="99406"/>
                      <a:pt x="571135" y="101214"/>
                      <a:pt x="568424" y="101214"/>
                    </a:cubicBezTo>
                    <a:cubicBezTo>
                      <a:pt x="565713" y="101214"/>
                      <a:pt x="563906" y="99406"/>
                      <a:pt x="563906" y="96695"/>
                    </a:cubicBezTo>
                    <a:cubicBezTo>
                      <a:pt x="563906" y="93984"/>
                      <a:pt x="565713" y="92177"/>
                      <a:pt x="568424" y="92177"/>
                    </a:cubicBezTo>
                    <a:lnTo>
                      <a:pt x="568424" y="92177"/>
                    </a:lnTo>
                    <a:close/>
                    <a:moveTo>
                      <a:pt x="549447" y="92177"/>
                    </a:moveTo>
                    <a:cubicBezTo>
                      <a:pt x="552158" y="92177"/>
                      <a:pt x="553965" y="93984"/>
                      <a:pt x="553965" y="96695"/>
                    </a:cubicBezTo>
                    <a:cubicBezTo>
                      <a:pt x="553965" y="99406"/>
                      <a:pt x="552158" y="101214"/>
                      <a:pt x="549447" y="101214"/>
                    </a:cubicBezTo>
                    <a:cubicBezTo>
                      <a:pt x="546736" y="101214"/>
                      <a:pt x="544928" y="99406"/>
                      <a:pt x="544928" y="96695"/>
                    </a:cubicBezTo>
                    <a:cubicBezTo>
                      <a:pt x="544928" y="93984"/>
                      <a:pt x="546736" y="92177"/>
                      <a:pt x="549447" y="92177"/>
                    </a:cubicBezTo>
                    <a:lnTo>
                      <a:pt x="549447" y="92177"/>
                    </a:lnTo>
                    <a:close/>
                    <a:moveTo>
                      <a:pt x="530469" y="92177"/>
                    </a:moveTo>
                    <a:cubicBezTo>
                      <a:pt x="533180" y="92177"/>
                      <a:pt x="534988" y="93984"/>
                      <a:pt x="534988" y="96695"/>
                    </a:cubicBezTo>
                    <a:cubicBezTo>
                      <a:pt x="534988" y="99406"/>
                      <a:pt x="533180" y="101214"/>
                      <a:pt x="530469" y="101214"/>
                    </a:cubicBezTo>
                    <a:cubicBezTo>
                      <a:pt x="527758" y="101214"/>
                      <a:pt x="525951" y="99406"/>
                      <a:pt x="525951" y="96695"/>
                    </a:cubicBezTo>
                    <a:cubicBezTo>
                      <a:pt x="525951" y="93984"/>
                      <a:pt x="527758" y="92177"/>
                      <a:pt x="530469" y="92177"/>
                    </a:cubicBezTo>
                    <a:lnTo>
                      <a:pt x="530469" y="92177"/>
                    </a:lnTo>
                    <a:close/>
                    <a:moveTo>
                      <a:pt x="511492" y="92177"/>
                    </a:moveTo>
                    <a:cubicBezTo>
                      <a:pt x="514203" y="92177"/>
                      <a:pt x="516010" y="93984"/>
                      <a:pt x="516010" y="96695"/>
                    </a:cubicBezTo>
                    <a:cubicBezTo>
                      <a:pt x="516010" y="99406"/>
                      <a:pt x="514203" y="101214"/>
                      <a:pt x="511492" y="101214"/>
                    </a:cubicBezTo>
                    <a:cubicBezTo>
                      <a:pt x="508780" y="101214"/>
                      <a:pt x="506973" y="99406"/>
                      <a:pt x="506973" y="96695"/>
                    </a:cubicBezTo>
                    <a:cubicBezTo>
                      <a:pt x="506973" y="93984"/>
                      <a:pt x="508780" y="92177"/>
                      <a:pt x="511492" y="92177"/>
                    </a:cubicBezTo>
                    <a:lnTo>
                      <a:pt x="511492" y="92177"/>
                    </a:lnTo>
                    <a:close/>
                    <a:moveTo>
                      <a:pt x="493418" y="92177"/>
                    </a:moveTo>
                    <a:cubicBezTo>
                      <a:pt x="496129" y="92177"/>
                      <a:pt x="497936" y="93984"/>
                      <a:pt x="497936" y="96695"/>
                    </a:cubicBezTo>
                    <a:cubicBezTo>
                      <a:pt x="497936" y="99406"/>
                      <a:pt x="496129" y="101214"/>
                      <a:pt x="493418" y="101214"/>
                    </a:cubicBezTo>
                    <a:cubicBezTo>
                      <a:pt x="490707" y="101214"/>
                      <a:pt x="488899" y="99406"/>
                      <a:pt x="488899" y="96695"/>
                    </a:cubicBezTo>
                    <a:cubicBezTo>
                      <a:pt x="487995" y="93984"/>
                      <a:pt x="490707" y="92177"/>
                      <a:pt x="493418" y="92177"/>
                    </a:cubicBezTo>
                    <a:lnTo>
                      <a:pt x="493418" y="92177"/>
                    </a:lnTo>
                    <a:close/>
                    <a:moveTo>
                      <a:pt x="474440" y="92177"/>
                    </a:moveTo>
                    <a:cubicBezTo>
                      <a:pt x="477151" y="92177"/>
                      <a:pt x="478959" y="93984"/>
                      <a:pt x="478959" y="96695"/>
                    </a:cubicBezTo>
                    <a:cubicBezTo>
                      <a:pt x="478959" y="99406"/>
                      <a:pt x="477151" y="101214"/>
                      <a:pt x="474440" y="101214"/>
                    </a:cubicBezTo>
                    <a:cubicBezTo>
                      <a:pt x="471729" y="101214"/>
                      <a:pt x="469922" y="99406"/>
                      <a:pt x="469922" y="96695"/>
                    </a:cubicBezTo>
                    <a:cubicBezTo>
                      <a:pt x="469922" y="93984"/>
                      <a:pt x="471729" y="92177"/>
                      <a:pt x="474440" y="92177"/>
                    </a:cubicBezTo>
                    <a:lnTo>
                      <a:pt x="474440" y="92177"/>
                    </a:lnTo>
                    <a:close/>
                    <a:moveTo>
                      <a:pt x="455462" y="92177"/>
                    </a:moveTo>
                    <a:cubicBezTo>
                      <a:pt x="458174" y="92177"/>
                      <a:pt x="459981" y="93984"/>
                      <a:pt x="459981" y="96695"/>
                    </a:cubicBezTo>
                    <a:cubicBezTo>
                      <a:pt x="459981" y="99406"/>
                      <a:pt x="458174" y="101214"/>
                      <a:pt x="455462" y="101214"/>
                    </a:cubicBezTo>
                    <a:cubicBezTo>
                      <a:pt x="452751" y="101214"/>
                      <a:pt x="450944" y="99406"/>
                      <a:pt x="450944" y="96695"/>
                    </a:cubicBezTo>
                    <a:cubicBezTo>
                      <a:pt x="450944" y="93984"/>
                      <a:pt x="452751" y="92177"/>
                      <a:pt x="455462" y="92177"/>
                    </a:cubicBezTo>
                    <a:lnTo>
                      <a:pt x="455462" y="92177"/>
                    </a:lnTo>
                    <a:close/>
                    <a:moveTo>
                      <a:pt x="436485" y="92177"/>
                    </a:moveTo>
                    <a:cubicBezTo>
                      <a:pt x="439196" y="92177"/>
                      <a:pt x="441003" y="93984"/>
                      <a:pt x="441003" y="96695"/>
                    </a:cubicBezTo>
                    <a:cubicBezTo>
                      <a:pt x="441003" y="99406"/>
                      <a:pt x="439196" y="101214"/>
                      <a:pt x="436485" y="101214"/>
                    </a:cubicBezTo>
                    <a:cubicBezTo>
                      <a:pt x="433774" y="101214"/>
                      <a:pt x="431966" y="99406"/>
                      <a:pt x="431966" y="96695"/>
                    </a:cubicBezTo>
                    <a:cubicBezTo>
                      <a:pt x="431966" y="93984"/>
                      <a:pt x="433774" y="92177"/>
                      <a:pt x="436485" y="92177"/>
                    </a:cubicBezTo>
                    <a:lnTo>
                      <a:pt x="436485" y="92177"/>
                    </a:lnTo>
                    <a:close/>
                    <a:moveTo>
                      <a:pt x="417507" y="92177"/>
                    </a:moveTo>
                    <a:cubicBezTo>
                      <a:pt x="420218" y="92177"/>
                      <a:pt x="422026" y="93984"/>
                      <a:pt x="422026" y="96695"/>
                    </a:cubicBezTo>
                    <a:cubicBezTo>
                      <a:pt x="422026" y="99406"/>
                      <a:pt x="420218" y="101214"/>
                      <a:pt x="417507" y="101214"/>
                    </a:cubicBezTo>
                    <a:cubicBezTo>
                      <a:pt x="414796" y="101214"/>
                      <a:pt x="412989" y="99406"/>
                      <a:pt x="412989" y="96695"/>
                    </a:cubicBezTo>
                    <a:cubicBezTo>
                      <a:pt x="412989" y="93984"/>
                      <a:pt x="415700" y="92177"/>
                      <a:pt x="417507" y="92177"/>
                    </a:cubicBezTo>
                    <a:lnTo>
                      <a:pt x="417507" y="92177"/>
                    </a:lnTo>
                    <a:close/>
                    <a:moveTo>
                      <a:pt x="399433" y="92177"/>
                    </a:moveTo>
                    <a:cubicBezTo>
                      <a:pt x="402144" y="92177"/>
                      <a:pt x="403952" y="93984"/>
                      <a:pt x="403952" y="96695"/>
                    </a:cubicBezTo>
                    <a:cubicBezTo>
                      <a:pt x="403952" y="99406"/>
                      <a:pt x="402144" y="101214"/>
                      <a:pt x="399433" y="101214"/>
                    </a:cubicBezTo>
                    <a:cubicBezTo>
                      <a:pt x="396722" y="101214"/>
                      <a:pt x="394915" y="99406"/>
                      <a:pt x="394915" y="96695"/>
                    </a:cubicBezTo>
                    <a:cubicBezTo>
                      <a:pt x="394011" y="93984"/>
                      <a:pt x="396722" y="92177"/>
                      <a:pt x="399433" y="92177"/>
                    </a:cubicBezTo>
                    <a:lnTo>
                      <a:pt x="399433" y="92177"/>
                    </a:lnTo>
                    <a:close/>
                    <a:moveTo>
                      <a:pt x="380456" y="92177"/>
                    </a:moveTo>
                    <a:cubicBezTo>
                      <a:pt x="383167" y="92177"/>
                      <a:pt x="384974" y="93984"/>
                      <a:pt x="384974" y="96695"/>
                    </a:cubicBezTo>
                    <a:cubicBezTo>
                      <a:pt x="384974" y="99406"/>
                      <a:pt x="383167" y="101214"/>
                      <a:pt x="380456" y="101214"/>
                    </a:cubicBezTo>
                    <a:cubicBezTo>
                      <a:pt x="377745" y="101214"/>
                      <a:pt x="375937" y="99406"/>
                      <a:pt x="375937" y="96695"/>
                    </a:cubicBezTo>
                    <a:cubicBezTo>
                      <a:pt x="375937" y="93984"/>
                      <a:pt x="377745" y="92177"/>
                      <a:pt x="380456" y="92177"/>
                    </a:cubicBezTo>
                    <a:lnTo>
                      <a:pt x="380456" y="92177"/>
                    </a:lnTo>
                    <a:close/>
                    <a:moveTo>
                      <a:pt x="361478" y="92177"/>
                    </a:moveTo>
                    <a:cubicBezTo>
                      <a:pt x="364189" y="92177"/>
                      <a:pt x="365997" y="93984"/>
                      <a:pt x="365997" y="96695"/>
                    </a:cubicBezTo>
                    <a:cubicBezTo>
                      <a:pt x="365997" y="99406"/>
                      <a:pt x="364189" y="101214"/>
                      <a:pt x="361478" y="101214"/>
                    </a:cubicBezTo>
                    <a:cubicBezTo>
                      <a:pt x="358767" y="101214"/>
                      <a:pt x="356960" y="99406"/>
                      <a:pt x="356960" y="96695"/>
                    </a:cubicBezTo>
                    <a:cubicBezTo>
                      <a:pt x="356960" y="93984"/>
                      <a:pt x="358767" y="92177"/>
                      <a:pt x="361478" y="92177"/>
                    </a:cubicBezTo>
                    <a:lnTo>
                      <a:pt x="361478" y="92177"/>
                    </a:lnTo>
                    <a:close/>
                    <a:moveTo>
                      <a:pt x="342501" y="92177"/>
                    </a:moveTo>
                    <a:cubicBezTo>
                      <a:pt x="345212" y="92177"/>
                      <a:pt x="347019" y="93984"/>
                      <a:pt x="347019" y="96695"/>
                    </a:cubicBezTo>
                    <a:cubicBezTo>
                      <a:pt x="347019" y="99406"/>
                      <a:pt x="345212" y="101214"/>
                      <a:pt x="342501" y="101214"/>
                    </a:cubicBezTo>
                    <a:cubicBezTo>
                      <a:pt x="339789" y="101214"/>
                      <a:pt x="337982" y="99406"/>
                      <a:pt x="337982" y="96695"/>
                    </a:cubicBezTo>
                    <a:cubicBezTo>
                      <a:pt x="337982" y="93984"/>
                      <a:pt x="339789" y="92177"/>
                      <a:pt x="342501" y="92177"/>
                    </a:cubicBezTo>
                    <a:lnTo>
                      <a:pt x="342501" y="92177"/>
                    </a:lnTo>
                    <a:close/>
                    <a:moveTo>
                      <a:pt x="323523" y="92177"/>
                    </a:moveTo>
                    <a:cubicBezTo>
                      <a:pt x="326234" y="92177"/>
                      <a:pt x="328041" y="93984"/>
                      <a:pt x="328041" y="96695"/>
                    </a:cubicBezTo>
                    <a:cubicBezTo>
                      <a:pt x="328041" y="99406"/>
                      <a:pt x="326234" y="101214"/>
                      <a:pt x="323523" y="101214"/>
                    </a:cubicBezTo>
                    <a:cubicBezTo>
                      <a:pt x="320812" y="101214"/>
                      <a:pt x="319004" y="99406"/>
                      <a:pt x="319004" y="96695"/>
                    </a:cubicBezTo>
                    <a:cubicBezTo>
                      <a:pt x="319004" y="93984"/>
                      <a:pt x="321716" y="92177"/>
                      <a:pt x="323523" y="92177"/>
                    </a:cubicBezTo>
                    <a:lnTo>
                      <a:pt x="323523" y="92177"/>
                    </a:lnTo>
                    <a:close/>
                    <a:moveTo>
                      <a:pt x="840437" y="82236"/>
                    </a:moveTo>
                    <a:cubicBezTo>
                      <a:pt x="843148" y="82236"/>
                      <a:pt x="844955" y="84044"/>
                      <a:pt x="844955" y="86755"/>
                    </a:cubicBezTo>
                    <a:cubicBezTo>
                      <a:pt x="844955" y="89466"/>
                      <a:pt x="843148" y="91273"/>
                      <a:pt x="840437" y="91273"/>
                    </a:cubicBezTo>
                    <a:cubicBezTo>
                      <a:pt x="837726" y="91273"/>
                      <a:pt x="835918" y="89466"/>
                      <a:pt x="835918" y="86755"/>
                    </a:cubicBezTo>
                    <a:cubicBezTo>
                      <a:pt x="835918" y="84947"/>
                      <a:pt x="837726" y="82236"/>
                      <a:pt x="840437" y="82236"/>
                    </a:cubicBezTo>
                    <a:lnTo>
                      <a:pt x="840437" y="82236"/>
                    </a:lnTo>
                    <a:close/>
                    <a:moveTo>
                      <a:pt x="821459" y="82236"/>
                    </a:moveTo>
                    <a:cubicBezTo>
                      <a:pt x="824170" y="82236"/>
                      <a:pt x="825978" y="84044"/>
                      <a:pt x="825978" y="86755"/>
                    </a:cubicBezTo>
                    <a:cubicBezTo>
                      <a:pt x="825978" y="89466"/>
                      <a:pt x="824170" y="91273"/>
                      <a:pt x="821459" y="91273"/>
                    </a:cubicBezTo>
                    <a:cubicBezTo>
                      <a:pt x="818748" y="91273"/>
                      <a:pt x="816941" y="89466"/>
                      <a:pt x="816941" y="86755"/>
                    </a:cubicBezTo>
                    <a:cubicBezTo>
                      <a:pt x="816941" y="84947"/>
                      <a:pt x="818748" y="82236"/>
                      <a:pt x="821459" y="82236"/>
                    </a:cubicBezTo>
                    <a:lnTo>
                      <a:pt x="821459" y="82236"/>
                    </a:lnTo>
                    <a:close/>
                    <a:moveTo>
                      <a:pt x="803385" y="82236"/>
                    </a:moveTo>
                    <a:cubicBezTo>
                      <a:pt x="806096" y="82236"/>
                      <a:pt x="807904" y="84044"/>
                      <a:pt x="807904" y="86755"/>
                    </a:cubicBezTo>
                    <a:cubicBezTo>
                      <a:pt x="807904" y="89466"/>
                      <a:pt x="806096" y="91273"/>
                      <a:pt x="803385" y="91273"/>
                    </a:cubicBezTo>
                    <a:cubicBezTo>
                      <a:pt x="800674" y="91273"/>
                      <a:pt x="798867" y="89466"/>
                      <a:pt x="798867" y="86755"/>
                    </a:cubicBezTo>
                    <a:cubicBezTo>
                      <a:pt x="797963" y="84947"/>
                      <a:pt x="800674" y="82236"/>
                      <a:pt x="803385" y="82236"/>
                    </a:cubicBezTo>
                    <a:lnTo>
                      <a:pt x="803385" y="82236"/>
                    </a:lnTo>
                    <a:close/>
                    <a:moveTo>
                      <a:pt x="784408" y="82236"/>
                    </a:moveTo>
                    <a:cubicBezTo>
                      <a:pt x="787119" y="82236"/>
                      <a:pt x="788926" y="84044"/>
                      <a:pt x="788926" y="86755"/>
                    </a:cubicBezTo>
                    <a:cubicBezTo>
                      <a:pt x="788926" y="89466"/>
                      <a:pt x="787119" y="91273"/>
                      <a:pt x="784408" y="91273"/>
                    </a:cubicBezTo>
                    <a:cubicBezTo>
                      <a:pt x="781696" y="91273"/>
                      <a:pt x="779889" y="89466"/>
                      <a:pt x="779889" y="86755"/>
                    </a:cubicBezTo>
                    <a:cubicBezTo>
                      <a:pt x="778985" y="84947"/>
                      <a:pt x="781696" y="82236"/>
                      <a:pt x="784408" y="82236"/>
                    </a:cubicBezTo>
                    <a:lnTo>
                      <a:pt x="784408" y="82236"/>
                    </a:lnTo>
                    <a:close/>
                    <a:moveTo>
                      <a:pt x="765430" y="82236"/>
                    </a:moveTo>
                    <a:cubicBezTo>
                      <a:pt x="768141" y="82236"/>
                      <a:pt x="769948" y="84044"/>
                      <a:pt x="769948" y="86755"/>
                    </a:cubicBezTo>
                    <a:cubicBezTo>
                      <a:pt x="769948" y="89466"/>
                      <a:pt x="768141" y="91273"/>
                      <a:pt x="765430" y="91273"/>
                    </a:cubicBezTo>
                    <a:cubicBezTo>
                      <a:pt x="762719" y="91273"/>
                      <a:pt x="760912" y="89466"/>
                      <a:pt x="760912" y="86755"/>
                    </a:cubicBezTo>
                    <a:cubicBezTo>
                      <a:pt x="760912" y="84947"/>
                      <a:pt x="762719" y="82236"/>
                      <a:pt x="765430" y="82236"/>
                    </a:cubicBezTo>
                    <a:lnTo>
                      <a:pt x="765430" y="82236"/>
                    </a:lnTo>
                    <a:close/>
                    <a:moveTo>
                      <a:pt x="746452" y="82236"/>
                    </a:moveTo>
                    <a:cubicBezTo>
                      <a:pt x="749163" y="82236"/>
                      <a:pt x="750971" y="84044"/>
                      <a:pt x="750971" y="86755"/>
                    </a:cubicBezTo>
                    <a:cubicBezTo>
                      <a:pt x="750971" y="89466"/>
                      <a:pt x="749163" y="91273"/>
                      <a:pt x="746452" y="91273"/>
                    </a:cubicBezTo>
                    <a:cubicBezTo>
                      <a:pt x="743741" y="91273"/>
                      <a:pt x="741934" y="89466"/>
                      <a:pt x="741934" y="86755"/>
                    </a:cubicBezTo>
                    <a:cubicBezTo>
                      <a:pt x="741934" y="84947"/>
                      <a:pt x="743741" y="82236"/>
                      <a:pt x="746452" y="82236"/>
                    </a:cubicBezTo>
                    <a:lnTo>
                      <a:pt x="746452" y="82236"/>
                    </a:lnTo>
                    <a:close/>
                    <a:moveTo>
                      <a:pt x="727475" y="82236"/>
                    </a:moveTo>
                    <a:cubicBezTo>
                      <a:pt x="730186" y="82236"/>
                      <a:pt x="731993" y="84044"/>
                      <a:pt x="731993" y="86755"/>
                    </a:cubicBezTo>
                    <a:cubicBezTo>
                      <a:pt x="731993" y="89466"/>
                      <a:pt x="730186" y="91273"/>
                      <a:pt x="727475" y="91273"/>
                    </a:cubicBezTo>
                    <a:cubicBezTo>
                      <a:pt x="724764" y="91273"/>
                      <a:pt x="722956" y="89466"/>
                      <a:pt x="722956" y="86755"/>
                    </a:cubicBezTo>
                    <a:cubicBezTo>
                      <a:pt x="722956" y="84947"/>
                      <a:pt x="724764" y="82236"/>
                      <a:pt x="727475" y="82236"/>
                    </a:cubicBezTo>
                    <a:lnTo>
                      <a:pt x="727475" y="82236"/>
                    </a:lnTo>
                    <a:close/>
                    <a:moveTo>
                      <a:pt x="709401" y="82236"/>
                    </a:moveTo>
                    <a:cubicBezTo>
                      <a:pt x="712112" y="82236"/>
                      <a:pt x="713919" y="84044"/>
                      <a:pt x="713919" y="86755"/>
                    </a:cubicBezTo>
                    <a:cubicBezTo>
                      <a:pt x="713919" y="89466"/>
                      <a:pt x="712112" y="91273"/>
                      <a:pt x="709401" y="91273"/>
                    </a:cubicBezTo>
                    <a:cubicBezTo>
                      <a:pt x="706690" y="91273"/>
                      <a:pt x="704882" y="89466"/>
                      <a:pt x="704882" y="86755"/>
                    </a:cubicBezTo>
                    <a:cubicBezTo>
                      <a:pt x="703979" y="84947"/>
                      <a:pt x="706690" y="82236"/>
                      <a:pt x="709401" y="82236"/>
                    </a:cubicBezTo>
                    <a:lnTo>
                      <a:pt x="709401" y="82236"/>
                    </a:lnTo>
                    <a:close/>
                    <a:moveTo>
                      <a:pt x="690423" y="82236"/>
                    </a:moveTo>
                    <a:cubicBezTo>
                      <a:pt x="693134" y="82236"/>
                      <a:pt x="694942" y="84044"/>
                      <a:pt x="694942" y="86755"/>
                    </a:cubicBezTo>
                    <a:cubicBezTo>
                      <a:pt x="694942" y="89466"/>
                      <a:pt x="693134" y="91273"/>
                      <a:pt x="690423" y="91273"/>
                    </a:cubicBezTo>
                    <a:cubicBezTo>
                      <a:pt x="687712" y="91273"/>
                      <a:pt x="685905" y="89466"/>
                      <a:pt x="685905" y="86755"/>
                    </a:cubicBezTo>
                    <a:cubicBezTo>
                      <a:pt x="685905" y="84947"/>
                      <a:pt x="687712" y="82236"/>
                      <a:pt x="690423" y="82236"/>
                    </a:cubicBezTo>
                    <a:lnTo>
                      <a:pt x="690423" y="82236"/>
                    </a:lnTo>
                    <a:close/>
                    <a:moveTo>
                      <a:pt x="671446" y="82236"/>
                    </a:moveTo>
                    <a:cubicBezTo>
                      <a:pt x="674157" y="82236"/>
                      <a:pt x="675964" y="84044"/>
                      <a:pt x="675964" y="86755"/>
                    </a:cubicBezTo>
                    <a:cubicBezTo>
                      <a:pt x="675964" y="89466"/>
                      <a:pt x="674157" y="91273"/>
                      <a:pt x="671446" y="91273"/>
                    </a:cubicBezTo>
                    <a:cubicBezTo>
                      <a:pt x="668735" y="91273"/>
                      <a:pt x="666927" y="89466"/>
                      <a:pt x="666927" y="86755"/>
                    </a:cubicBezTo>
                    <a:cubicBezTo>
                      <a:pt x="666927" y="84947"/>
                      <a:pt x="668735" y="82236"/>
                      <a:pt x="671446" y="82236"/>
                    </a:cubicBezTo>
                    <a:lnTo>
                      <a:pt x="671446" y="82236"/>
                    </a:lnTo>
                    <a:close/>
                    <a:moveTo>
                      <a:pt x="652468" y="82236"/>
                    </a:moveTo>
                    <a:cubicBezTo>
                      <a:pt x="655179" y="82236"/>
                      <a:pt x="656987" y="84044"/>
                      <a:pt x="656987" y="86755"/>
                    </a:cubicBezTo>
                    <a:cubicBezTo>
                      <a:pt x="656987" y="89466"/>
                      <a:pt x="655179" y="91273"/>
                      <a:pt x="652468" y="91273"/>
                    </a:cubicBezTo>
                    <a:cubicBezTo>
                      <a:pt x="649757" y="91273"/>
                      <a:pt x="647950" y="89466"/>
                      <a:pt x="647950" y="86755"/>
                    </a:cubicBezTo>
                    <a:cubicBezTo>
                      <a:pt x="647950" y="84947"/>
                      <a:pt x="649757" y="82236"/>
                      <a:pt x="652468" y="82236"/>
                    </a:cubicBezTo>
                    <a:lnTo>
                      <a:pt x="652468" y="82236"/>
                    </a:lnTo>
                    <a:close/>
                    <a:moveTo>
                      <a:pt x="633490" y="82236"/>
                    </a:moveTo>
                    <a:cubicBezTo>
                      <a:pt x="636202" y="82236"/>
                      <a:pt x="638009" y="84044"/>
                      <a:pt x="638009" y="86755"/>
                    </a:cubicBezTo>
                    <a:cubicBezTo>
                      <a:pt x="638009" y="89466"/>
                      <a:pt x="636202" y="91273"/>
                      <a:pt x="633490" y="91273"/>
                    </a:cubicBezTo>
                    <a:cubicBezTo>
                      <a:pt x="630779" y="91273"/>
                      <a:pt x="628972" y="89466"/>
                      <a:pt x="628972" y="86755"/>
                    </a:cubicBezTo>
                    <a:cubicBezTo>
                      <a:pt x="628972" y="84947"/>
                      <a:pt x="631683" y="82236"/>
                      <a:pt x="633490" y="82236"/>
                    </a:cubicBezTo>
                    <a:lnTo>
                      <a:pt x="633490" y="82236"/>
                    </a:lnTo>
                    <a:close/>
                    <a:moveTo>
                      <a:pt x="615417" y="82236"/>
                    </a:moveTo>
                    <a:cubicBezTo>
                      <a:pt x="618128" y="82236"/>
                      <a:pt x="619935" y="84044"/>
                      <a:pt x="619935" y="86755"/>
                    </a:cubicBezTo>
                    <a:cubicBezTo>
                      <a:pt x="619935" y="89466"/>
                      <a:pt x="618128" y="91273"/>
                      <a:pt x="615417" y="91273"/>
                    </a:cubicBezTo>
                    <a:cubicBezTo>
                      <a:pt x="612705" y="91273"/>
                      <a:pt x="610898" y="89466"/>
                      <a:pt x="610898" y="86755"/>
                    </a:cubicBezTo>
                    <a:cubicBezTo>
                      <a:pt x="609994" y="84947"/>
                      <a:pt x="612705" y="82236"/>
                      <a:pt x="615417" y="82236"/>
                    </a:cubicBezTo>
                    <a:lnTo>
                      <a:pt x="615417" y="82236"/>
                    </a:lnTo>
                    <a:close/>
                    <a:moveTo>
                      <a:pt x="596439" y="82236"/>
                    </a:moveTo>
                    <a:cubicBezTo>
                      <a:pt x="599150" y="82236"/>
                      <a:pt x="600957" y="84044"/>
                      <a:pt x="600957" y="86755"/>
                    </a:cubicBezTo>
                    <a:cubicBezTo>
                      <a:pt x="600957" y="89466"/>
                      <a:pt x="599150" y="91273"/>
                      <a:pt x="596439" y="91273"/>
                    </a:cubicBezTo>
                    <a:cubicBezTo>
                      <a:pt x="593728" y="91273"/>
                      <a:pt x="591920" y="89466"/>
                      <a:pt x="591920" y="86755"/>
                    </a:cubicBezTo>
                    <a:cubicBezTo>
                      <a:pt x="591920" y="84947"/>
                      <a:pt x="593728" y="82236"/>
                      <a:pt x="596439" y="82236"/>
                    </a:cubicBezTo>
                    <a:lnTo>
                      <a:pt x="596439" y="82236"/>
                    </a:lnTo>
                    <a:close/>
                    <a:moveTo>
                      <a:pt x="577461" y="82236"/>
                    </a:moveTo>
                    <a:cubicBezTo>
                      <a:pt x="580172" y="82236"/>
                      <a:pt x="581980" y="84044"/>
                      <a:pt x="581980" y="86755"/>
                    </a:cubicBezTo>
                    <a:cubicBezTo>
                      <a:pt x="581980" y="89466"/>
                      <a:pt x="580172" y="91273"/>
                      <a:pt x="577461" y="91273"/>
                    </a:cubicBezTo>
                    <a:cubicBezTo>
                      <a:pt x="574750" y="91273"/>
                      <a:pt x="572943" y="89466"/>
                      <a:pt x="572943" y="86755"/>
                    </a:cubicBezTo>
                    <a:cubicBezTo>
                      <a:pt x="572943" y="84947"/>
                      <a:pt x="574750" y="82236"/>
                      <a:pt x="577461" y="82236"/>
                    </a:cubicBezTo>
                    <a:lnTo>
                      <a:pt x="577461" y="82236"/>
                    </a:lnTo>
                    <a:close/>
                    <a:moveTo>
                      <a:pt x="558484" y="82236"/>
                    </a:moveTo>
                    <a:cubicBezTo>
                      <a:pt x="561195" y="82236"/>
                      <a:pt x="563002" y="84044"/>
                      <a:pt x="563002" y="86755"/>
                    </a:cubicBezTo>
                    <a:cubicBezTo>
                      <a:pt x="563002" y="89466"/>
                      <a:pt x="561195" y="91273"/>
                      <a:pt x="558484" y="91273"/>
                    </a:cubicBezTo>
                    <a:cubicBezTo>
                      <a:pt x="555773" y="91273"/>
                      <a:pt x="553965" y="89466"/>
                      <a:pt x="553965" y="86755"/>
                    </a:cubicBezTo>
                    <a:cubicBezTo>
                      <a:pt x="553965" y="84947"/>
                      <a:pt x="555773" y="82236"/>
                      <a:pt x="558484" y="82236"/>
                    </a:cubicBezTo>
                    <a:lnTo>
                      <a:pt x="558484" y="82236"/>
                    </a:lnTo>
                    <a:close/>
                    <a:moveTo>
                      <a:pt x="539506" y="82236"/>
                    </a:moveTo>
                    <a:cubicBezTo>
                      <a:pt x="542217" y="82236"/>
                      <a:pt x="544025" y="84044"/>
                      <a:pt x="544025" y="86755"/>
                    </a:cubicBezTo>
                    <a:cubicBezTo>
                      <a:pt x="544025" y="89466"/>
                      <a:pt x="542217" y="91273"/>
                      <a:pt x="539506" y="91273"/>
                    </a:cubicBezTo>
                    <a:cubicBezTo>
                      <a:pt x="536795" y="91273"/>
                      <a:pt x="534988" y="89466"/>
                      <a:pt x="534988" y="86755"/>
                    </a:cubicBezTo>
                    <a:cubicBezTo>
                      <a:pt x="534988" y="84947"/>
                      <a:pt x="537699" y="82236"/>
                      <a:pt x="539506" y="82236"/>
                    </a:cubicBezTo>
                    <a:lnTo>
                      <a:pt x="539506" y="82236"/>
                    </a:lnTo>
                    <a:close/>
                    <a:moveTo>
                      <a:pt x="521432" y="82236"/>
                    </a:moveTo>
                    <a:cubicBezTo>
                      <a:pt x="524143" y="82236"/>
                      <a:pt x="525951" y="84044"/>
                      <a:pt x="525951" y="86755"/>
                    </a:cubicBezTo>
                    <a:cubicBezTo>
                      <a:pt x="525951" y="89466"/>
                      <a:pt x="524143" y="91273"/>
                      <a:pt x="521432" y="91273"/>
                    </a:cubicBezTo>
                    <a:cubicBezTo>
                      <a:pt x="518721" y="91273"/>
                      <a:pt x="516914" y="89466"/>
                      <a:pt x="516914" y="86755"/>
                    </a:cubicBezTo>
                    <a:cubicBezTo>
                      <a:pt x="516010" y="84947"/>
                      <a:pt x="518721" y="82236"/>
                      <a:pt x="521432" y="82236"/>
                    </a:cubicBezTo>
                    <a:lnTo>
                      <a:pt x="521432" y="82236"/>
                    </a:lnTo>
                    <a:close/>
                    <a:moveTo>
                      <a:pt x="502455" y="82236"/>
                    </a:moveTo>
                    <a:cubicBezTo>
                      <a:pt x="505166" y="82236"/>
                      <a:pt x="506973" y="84044"/>
                      <a:pt x="506973" y="86755"/>
                    </a:cubicBezTo>
                    <a:cubicBezTo>
                      <a:pt x="506973" y="89466"/>
                      <a:pt x="505166" y="91273"/>
                      <a:pt x="502455" y="91273"/>
                    </a:cubicBezTo>
                    <a:cubicBezTo>
                      <a:pt x="499744" y="91273"/>
                      <a:pt x="497936" y="89466"/>
                      <a:pt x="497936" y="86755"/>
                    </a:cubicBezTo>
                    <a:cubicBezTo>
                      <a:pt x="497936" y="84947"/>
                      <a:pt x="499744" y="82236"/>
                      <a:pt x="502455" y="82236"/>
                    </a:cubicBezTo>
                    <a:lnTo>
                      <a:pt x="502455" y="82236"/>
                    </a:lnTo>
                    <a:close/>
                    <a:moveTo>
                      <a:pt x="483477" y="82236"/>
                    </a:moveTo>
                    <a:cubicBezTo>
                      <a:pt x="486188" y="82236"/>
                      <a:pt x="487995" y="84044"/>
                      <a:pt x="487995" y="86755"/>
                    </a:cubicBezTo>
                    <a:cubicBezTo>
                      <a:pt x="487995" y="89466"/>
                      <a:pt x="486188" y="91273"/>
                      <a:pt x="483477" y="91273"/>
                    </a:cubicBezTo>
                    <a:cubicBezTo>
                      <a:pt x="480766" y="91273"/>
                      <a:pt x="478959" y="89466"/>
                      <a:pt x="478959" y="86755"/>
                    </a:cubicBezTo>
                    <a:cubicBezTo>
                      <a:pt x="478959" y="84947"/>
                      <a:pt x="480766" y="82236"/>
                      <a:pt x="483477" y="82236"/>
                    </a:cubicBezTo>
                    <a:lnTo>
                      <a:pt x="483477" y="82236"/>
                    </a:lnTo>
                    <a:close/>
                    <a:moveTo>
                      <a:pt x="464499" y="82236"/>
                    </a:moveTo>
                    <a:cubicBezTo>
                      <a:pt x="467211" y="82236"/>
                      <a:pt x="469018" y="84044"/>
                      <a:pt x="469018" y="86755"/>
                    </a:cubicBezTo>
                    <a:cubicBezTo>
                      <a:pt x="469018" y="89466"/>
                      <a:pt x="467211" y="91273"/>
                      <a:pt x="464499" y="91273"/>
                    </a:cubicBezTo>
                    <a:cubicBezTo>
                      <a:pt x="461788" y="91273"/>
                      <a:pt x="459981" y="89466"/>
                      <a:pt x="459981" y="86755"/>
                    </a:cubicBezTo>
                    <a:cubicBezTo>
                      <a:pt x="459981" y="84947"/>
                      <a:pt x="461788" y="82236"/>
                      <a:pt x="464499" y="82236"/>
                    </a:cubicBezTo>
                    <a:lnTo>
                      <a:pt x="464499" y="82236"/>
                    </a:lnTo>
                    <a:close/>
                    <a:moveTo>
                      <a:pt x="446425" y="82236"/>
                    </a:moveTo>
                    <a:cubicBezTo>
                      <a:pt x="449137" y="82236"/>
                      <a:pt x="450944" y="84044"/>
                      <a:pt x="450944" y="86755"/>
                    </a:cubicBezTo>
                    <a:cubicBezTo>
                      <a:pt x="450944" y="89466"/>
                      <a:pt x="449137" y="91273"/>
                      <a:pt x="446425" y="91273"/>
                    </a:cubicBezTo>
                    <a:cubicBezTo>
                      <a:pt x="443714" y="91273"/>
                      <a:pt x="441907" y="89466"/>
                      <a:pt x="441907" y="86755"/>
                    </a:cubicBezTo>
                    <a:cubicBezTo>
                      <a:pt x="441003" y="84947"/>
                      <a:pt x="443714" y="82236"/>
                      <a:pt x="446425" y="82236"/>
                    </a:cubicBezTo>
                    <a:lnTo>
                      <a:pt x="446425" y="82236"/>
                    </a:lnTo>
                    <a:close/>
                    <a:moveTo>
                      <a:pt x="427448" y="82236"/>
                    </a:moveTo>
                    <a:cubicBezTo>
                      <a:pt x="430159" y="82236"/>
                      <a:pt x="431966" y="84044"/>
                      <a:pt x="431966" y="86755"/>
                    </a:cubicBezTo>
                    <a:cubicBezTo>
                      <a:pt x="431966" y="89466"/>
                      <a:pt x="430159" y="91273"/>
                      <a:pt x="427448" y="91273"/>
                    </a:cubicBezTo>
                    <a:cubicBezTo>
                      <a:pt x="424737" y="91273"/>
                      <a:pt x="422929" y="89466"/>
                      <a:pt x="422929" y="86755"/>
                    </a:cubicBezTo>
                    <a:cubicBezTo>
                      <a:pt x="422929" y="84947"/>
                      <a:pt x="424737" y="82236"/>
                      <a:pt x="427448" y="82236"/>
                    </a:cubicBezTo>
                    <a:lnTo>
                      <a:pt x="427448" y="82236"/>
                    </a:lnTo>
                    <a:close/>
                    <a:moveTo>
                      <a:pt x="408470" y="82236"/>
                    </a:moveTo>
                    <a:cubicBezTo>
                      <a:pt x="411181" y="82236"/>
                      <a:pt x="412989" y="84044"/>
                      <a:pt x="412989" y="86755"/>
                    </a:cubicBezTo>
                    <a:cubicBezTo>
                      <a:pt x="412989" y="89466"/>
                      <a:pt x="411181" y="91273"/>
                      <a:pt x="408470" y="91273"/>
                    </a:cubicBezTo>
                    <a:cubicBezTo>
                      <a:pt x="405759" y="91273"/>
                      <a:pt x="403952" y="89466"/>
                      <a:pt x="403952" y="86755"/>
                    </a:cubicBezTo>
                    <a:cubicBezTo>
                      <a:pt x="403952" y="84947"/>
                      <a:pt x="405759" y="82236"/>
                      <a:pt x="408470" y="82236"/>
                    </a:cubicBezTo>
                    <a:lnTo>
                      <a:pt x="408470" y="82236"/>
                    </a:lnTo>
                    <a:close/>
                    <a:moveTo>
                      <a:pt x="389493" y="82236"/>
                    </a:moveTo>
                    <a:cubicBezTo>
                      <a:pt x="392204" y="82236"/>
                      <a:pt x="394011" y="84044"/>
                      <a:pt x="394011" y="86755"/>
                    </a:cubicBezTo>
                    <a:cubicBezTo>
                      <a:pt x="394011" y="89466"/>
                      <a:pt x="392204" y="91273"/>
                      <a:pt x="389493" y="91273"/>
                    </a:cubicBezTo>
                    <a:cubicBezTo>
                      <a:pt x="386782" y="91273"/>
                      <a:pt x="384974" y="89466"/>
                      <a:pt x="384974" y="86755"/>
                    </a:cubicBezTo>
                    <a:cubicBezTo>
                      <a:pt x="384974" y="84947"/>
                      <a:pt x="386782" y="82236"/>
                      <a:pt x="389493" y="82236"/>
                    </a:cubicBezTo>
                    <a:lnTo>
                      <a:pt x="389493" y="82236"/>
                    </a:lnTo>
                    <a:close/>
                    <a:moveTo>
                      <a:pt x="370515" y="82236"/>
                    </a:moveTo>
                    <a:cubicBezTo>
                      <a:pt x="373226" y="82236"/>
                      <a:pt x="375034" y="84044"/>
                      <a:pt x="375034" y="86755"/>
                    </a:cubicBezTo>
                    <a:cubicBezTo>
                      <a:pt x="375034" y="89466"/>
                      <a:pt x="373226" y="91273"/>
                      <a:pt x="370515" y="91273"/>
                    </a:cubicBezTo>
                    <a:cubicBezTo>
                      <a:pt x="367804" y="91273"/>
                      <a:pt x="365997" y="89466"/>
                      <a:pt x="365997" y="86755"/>
                    </a:cubicBezTo>
                    <a:cubicBezTo>
                      <a:pt x="365997" y="84947"/>
                      <a:pt x="367804" y="82236"/>
                      <a:pt x="370515" y="82236"/>
                    </a:cubicBezTo>
                    <a:lnTo>
                      <a:pt x="370515" y="82236"/>
                    </a:lnTo>
                    <a:close/>
                    <a:moveTo>
                      <a:pt x="352441" y="82236"/>
                    </a:moveTo>
                    <a:cubicBezTo>
                      <a:pt x="355152" y="82236"/>
                      <a:pt x="356960" y="84044"/>
                      <a:pt x="356960" y="86755"/>
                    </a:cubicBezTo>
                    <a:cubicBezTo>
                      <a:pt x="356960" y="89466"/>
                      <a:pt x="355152" y="91273"/>
                      <a:pt x="352441" y="91273"/>
                    </a:cubicBezTo>
                    <a:cubicBezTo>
                      <a:pt x="349730" y="91273"/>
                      <a:pt x="347923" y="89466"/>
                      <a:pt x="347923" y="86755"/>
                    </a:cubicBezTo>
                    <a:cubicBezTo>
                      <a:pt x="347019" y="84947"/>
                      <a:pt x="349730" y="82236"/>
                      <a:pt x="352441" y="82236"/>
                    </a:cubicBezTo>
                    <a:lnTo>
                      <a:pt x="352441" y="82236"/>
                    </a:lnTo>
                    <a:close/>
                    <a:moveTo>
                      <a:pt x="333464" y="82236"/>
                    </a:moveTo>
                    <a:cubicBezTo>
                      <a:pt x="336175" y="82236"/>
                      <a:pt x="337982" y="84044"/>
                      <a:pt x="337982" y="86755"/>
                    </a:cubicBezTo>
                    <a:cubicBezTo>
                      <a:pt x="337982" y="89466"/>
                      <a:pt x="336175" y="91273"/>
                      <a:pt x="333464" y="91273"/>
                    </a:cubicBezTo>
                    <a:cubicBezTo>
                      <a:pt x="330753" y="91273"/>
                      <a:pt x="328945" y="89466"/>
                      <a:pt x="328945" y="86755"/>
                    </a:cubicBezTo>
                    <a:cubicBezTo>
                      <a:pt x="328945" y="84947"/>
                      <a:pt x="330753" y="82236"/>
                      <a:pt x="333464" y="82236"/>
                    </a:cubicBezTo>
                    <a:lnTo>
                      <a:pt x="333464" y="82236"/>
                    </a:lnTo>
                    <a:close/>
                    <a:moveTo>
                      <a:pt x="812422" y="71392"/>
                    </a:moveTo>
                    <a:cubicBezTo>
                      <a:pt x="815133" y="71392"/>
                      <a:pt x="816941" y="73199"/>
                      <a:pt x="816941" y="75910"/>
                    </a:cubicBezTo>
                    <a:cubicBezTo>
                      <a:pt x="816941" y="78621"/>
                      <a:pt x="815133" y="80429"/>
                      <a:pt x="812422" y="80429"/>
                    </a:cubicBezTo>
                    <a:cubicBezTo>
                      <a:pt x="809711" y="80429"/>
                      <a:pt x="807904" y="78621"/>
                      <a:pt x="807904" y="75910"/>
                    </a:cubicBezTo>
                    <a:cubicBezTo>
                      <a:pt x="807904" y="73199"/>
                      <a:pt x="809711" y="71392"/>
                      <a:pt x="812422" y="71392"/>
                    </a:cubicBezTo>
                    <a:lnTo>
                      <a:pt x="812422" y="71392"/>
                    </a:lnTo>
                    <a:close/>
                    <a:moveTo>
                      <a:pt x="793445" y="71392"/>
                    </a:moveTo>
                    <a:cubicBezTo>
                      <a:pt x="796156" y="71392"/>
                      <a:pt x="797963" y="73199"/>
                      <a:pt x="797963" y="75910"/>
                    </a:cubicBezTo>
                    <a:cubicBezTo>
                      <a:pt x="797963" y="78621"/>
                      <a:pt x="796156" y="80429"/>
                      <a:pt x="793445" y="80429"/>
                    </a:cubicBezTo>
                    <a:cubicBezTo>
                      <a:pt x="790733" y="80429"/>
                      <a:pt x="788926" y="78621"/>
                      <a:pt x="788926" y="75910"/>
                    </a:cubicBezTo>
                    <a:cubicBezTo>
                      <a:pt x="788926" y="73199"/>
                      <a:pt x="790733" y="71392"/>
                      <a:pt x="793445" y="71392"/>
                    </a:cubicBezTo>
                    <a:lnTo>
                      <a:pt x="793445" y="71392"/>
                    </a:lnTo>
                    <a:close/>
                    <a:moveTo>
                      <a:pt x="774467" y="71392"/>
                    </a:moveTo>
                    <a:cubicBezTo>
                      <a:pt x="777178" y="71392"/>
                      <a:pt x="778985" y="73199"/>
                      <a:pt x="778985" y="75910"/>
                    </a:cubicBezTo>
                    <a:cubicBezTo>
                      <a:pt x="778985" y="78621"/>
                      <a:pt x="777178" y="80429"/>
                      <a:pt x="774467" y="80429"/>
                    </a:cubicBezTo>
                    <a:cubicBezTo>
                      <a:pt x="771756" y="80429"/>
                      <a:pt x="769948" y="78621"/>
                      <a:pt x="769948" y="75910"/>
                    </a:cubicBezTo>
                    <a:cubicBezTo>
                      <a:pt x="769948" y="73199"/>
                      <a:pt x="771756" y="71392"/>
                      <a:pt x="774467" y="71392"/>
                    </a:cubicBezTo>
                    <a:lnTo>
                      <a:pt x="774467" y="71392"/>
                    </a:lnTo>
                    <a:close/>
                    <a:moveTo>
                      <a:pt x="756393" y="71392"/>
                    </a:moveTo>
                    <a:cubicBezTo>
                      <a:pt x="759104" y="71392"/>
                      <a:pt x="760912" y="73199"/>
                      <a:pt x="760912" y="75910"/>
                    </a:cubicBezTo>
                    <a:cubicBezTo>
                      <a:pt x="760912" y="78621"/>
                      <a:pt x="759104" y="80429"/>
                      <a:pt x="756393" y="80429"/>
                    </a:cubicBezTo>
                    <a:cubicBezTo>
                      <a:pt x="753682" y="80429"/>
                      <a:pt x="751875" y="78621"/>
                      <a:pt x="751875" y="75910"/>
                    </a:cubicBezTo>
                    <a:cubicBezTo>
                      <a:pt x="751875" y="73199"/>
                      <a:pt x="753682" y="71392"/>
                      <a:pt x="756393" y="71392"/>
                    </a:cubicBezTo>
                    <a:lnTo>
                      <a:pt x="756393" y="71392"/>
                    </a:lnTo>
                    <a:close/>
                    <a:moveTo>
                      <a:pt x="737415" y="71392"/>
                    </a:moveTo>
                    <a:cubicBezTo>
                      <a:pt x="740126" y="71392"/>
                      <a:pt x="741934" y="73199"/>
                      <a:pt x="741934" y="75910"/>
                    </a:cubicBezTo>
                    <a:cubicBezTo>
                      <a:pt x="741934" y="78621"/>
                      <a:pt x="740126" y="80429"/>
                      <a:pt x="737415" y="80429"/>
                    </a:cubicBezTo>
                    <a:cubicBezTo>
                      <a:pt x="734704" y="80429"/>
                      <a:pt x="732897" y="78621"/>
                      <a:pt x="732897" y="75910"/>
                    </a:cubicBezTo>
                    <a:cubicBezTo>
                      <a:pt x="732897" y="73199"/>
                      <a:pt x="734704" y="71392"/>
                      <a:pt x="737415" y="71392"/>
                    </a:cubicBezTo>
                    <a:lnTo>
                      <a:pt x="737415" y="71392"/>
                    </a:lnTo>
                    <a:close/>
                    <a:moveTo>
                      <a:pt x="718438" y="71392"/>
                    </a:moveTo>
                    <a:cubicBezTo>
                      <a:pt x="721149" y="71392"/>
                      <a:pt x="722956" y="73199"/>
                      <a:pt x="722956" y="75910"/>
                    </a:cubicBezTo>
                    <a:cubicBezTo>
                      <a:pt x="722956" y="78621"/>
                      <a:pt x="721149" y="80429"/>
                      <a:pt x="718438" y="80429"/>
                    </a:cubicBezTo>
                    <a:cubicBezTo>
                      <a:pt x="715727" y="80429"/>
                      <a:pt x="713919" y="78621"/>
                      <a:pt x="713919" y="75910"/>
                    </a:cubicBezTo>
                    <a:cubicBezTo>
                      <a:pt x="713919" y="73199"/>
                      <a:pt x="715727" y="71392"/>
                      <a:pt x="718438" y="71392"/>
                    </a:cubicBezTo>
                    <a:lnTo>
                      <a:pt x="718438" y="71392"/>
                    </a:lnTo>
                    <a:close/>
                    <a:moveTo>
                      <a:pt x="699460" y="71392"/>
                    </a:moveTo>
                    <a:cubicBezTo>
                      <a:pt x="702171" y="71392"/>
                      <a:pt x="703979" y="73199"/>
                      <a:pt x="703979" y="75910"/>
                    </a:cubicBezTo>
                    <a:cubicBezTo>
                      <a:pt x="703979" y="78621"/>
                      <a:pt x="702171" y="80429"/>
                      <a:pt x="699460" y="80429"/>
                    </a:cubicBezTo>
                    <a:cubicBezTo>
                      <a:pt x="696749" y="80429"/>
                      <a:pt x="694942" y="78621"/>
                      <a:pt x="694942" y="75910"/>
                    </a:cubicBezTo>
                    <a:cubicBezTo>
                      <a:pt x="694942" y="73199"/>
                      <a:pt x="696749" y="71392"/>
                      <a:pt x="699460" y="71392"/>
                    </a:cubicBezTo>
                    <a:lnTo>
                      <a:pt x="699460" y="71392"/>
                    </a:lnTo>
                    <a:close/>
                    <a:moveTo>
                      <a:pt x="680483" y="71392"/>
                    </a:moveTo>
                    <a:cubicBezTo>
                      <a:pt x="683194" y="71392"/>
                      <a:pt x="685001" y="73199"/>
                      <a:pt x="685001" y="75910"/>
                    </a:cubicBezTo>
                    <a:cubicBezTo>
                      <a:pt x="685001" y="78621"/>
                      <a:pt x="683194" y="80429"/>
                      <a:pt x="680483" y="80429"/>
                    </a:cubicBezTo>
                    <a:cubicBezTo>
                      <a:pt x="677771" y="80429"/>
                      <a:pt x="675964" y="78621"/>
                      <a:pt x="675964" y="75910"/>
                    </a:cubicBezTo>
                    <a:cubicBezTo>
                      <a:pt x="675964" y="73199"/>
                      <a:pt x="678675" y="71392"/>
                      <a:pt x="680483" y="71392"/>
                    </a:cubicBezTo>
                    <a:lnTo>
                      <a:pt x="680483" y="71392"/>
                    </a:lnTo>
                    <a:close/>
                    <a:moveTo>
                      <a:pt x="662409" y="71392"/>
                    </a:moveTo>
                    <a:cubicBezTo>
                      <a:pt x="665120" y="71392"/>
                      <a:pt x="666927" y="73199"/>
                      <a:pt x="666927" y="75910"/>
                    </a:cubicBezTo>
                    <a:cubicBezTo>
                      <a:pt x="666927" y="78621"/>
                      <a:pt x="665120" y="80429"/>
                      <a:pt x="662409" y="80429"/>
                    </a:cubicBezTo>
                    <a:cubicBezTo>
                      <a:pt x="659698" y="80429"/>
                      <a:pt x="657890" y="78621"/>
                      <a:pt x="657890" y="75910"/>
                    </a:cubicBezTo>
                    <a:cubicBezTo>
                      <a:pt x="657890" y="73199"/>
                      <a:pt x="659698" y="71392"/>
                      <a:pt x="662409" y="71392"/>
                    </a:cubicBezTo>
                    <a:lnTo>
                      <a:pt x="662409" y="71392"/>
                    </a:lnTo>
                    <a:close/>
                    <a:moveTo>
                      <a:pt x="643431" y="71392"/>
                    </a:moveTo>
                    <a:cubicBezTo>
                      <a:pt x="646142" y="71392"/>
                      <a:pt x="647950" y="73199"/>
                      <a:pt x="647950" y="75910"/>
                    </a:cubicBezTo>
                    <a:cubicBezTo>
                      <a:pt x="647950" y="78621"/>
                      <a:pt x="646142" y="80429"/>
                      <a:pt x="643431" y="80429"/>
                    </a:cubicBezTo>
                    <a:cubicBezTo>
                      <a:pt x="640720" y="80429"/>
                      <a:pt x="638913" y="78621"/>
                      <a:pt x="638913" y="75910"/>
                    </a:cubicBezTo>
                    <a:cubicBezTo>
                      <a:pt x="638913" y="73199"/>
                      <a:pt x="640720" y="71392"/>
                      <a:pt x="643431" y="71392"/>
                    </a:cubicBezTo>
                    <a:lnTo>
                      <a:pt x="643431" y="71392"/>
                    </a:lnTo>
                    <a:close/>
                    <a:moveTo>
                      <a:pt x="624453" y="71392"/>
                    </a:moveTo>
                    <a:cubicBezTo>
                      <a:pt x="627165" y="71392"/>
                      <a:pt x="628972" y="73199"/>
                      <a:pt x="628972" y="75910"/>
                    </a:cubicBezTo>
                    <a:cubicBezTo>
                      <a:pt x="628972" y="78621"/>
                      <a:pt x="627165" y="80429"/>
                      <a:pt x="624453" y="80429"/>
                    </a:cubicBezTo>
                    <a:cubicBezTo>
                      <a:pt x="621742" y="80429"/>
                      <a:pt x="619935" y="78621"/>
                      <a:pt x="619935" y="75910"/>
                    </a:cubicBezTo>
                    <a:cubicBezTo>
                      <a:pt x="619935" y="73199"/>
                      <a:pt x="621742" y="71392"/>
                      <a:pt x="624453" y="71392"/>
                    </a:cubicBezTo>
                    <a:lnTo>
                      <a:pt x="624453" y="71392"/>
                    </a:lnTo>
                    <a:close/>
                    <a:moveTo>
                      <a:pt x="605476" y="71392"/>
                    </a:moveTo>
                    <a:cubicBezTo>
                      <a:pt x="608187" y="71392"/>
                      <a:pt x="609994" y="73199"/>
                      <a:pt x="609994" y="75910"/>
                    </a:cubicBezTo>
                    <a:cubicBezTo>
                      <a:pt x="609994" y="78621"/>
                      <a:pt x="608187" y="80429"/>
                      <a:pt x="605476" y="80429"/>
                    </a:cubicBezTo>
                    <a:cubicBezTo>
                      <a:pt x="602765" y="80429"/>
                      <a:pt x="600957" y="78621"/>
                      <a:pt x="600957" y="75910"/>
                    </a:cubicBezTo>
                    <a:cubicBezTo>
                      <a:pt x="600957" y="73199"/>
                      <a:pt x="602765" y="71392"/>
                      <a:pt x="605476" y="71392"/>
                    </a:cubicBezTo>
                    <a:lnTo>
                      <a:pt x="605476" y="71392"/>
                    </a:lnTo>
                    <a:close/>
                    <a:moveTo>
                      <a:pt x="586498" y="71392"/>
                    </a:moveTo>
                    <a:cubicBezTo>
                      <a:pt x="589209" y="71392"/>
                      <a:pt x="591017" y="73199"/>
                      <a:pt x="591017" y="75910"/>
                    </a:cubicBezTo>
                    <a:cubicBezTo>
                      <a:pt x="591017" y="78621"/>
                      <a:pt x="589209" y="80429"/>
                      <a:pt x="586498" y="80429"/>
                    </a:cubicBezTo>
                    <a:cubicBezTo>
                      <a:pt x="583787" y="80429"/>
                      <a:pt x="581980" y="78621"/>
                      <a:pt x="581980" y="75910"/>
                    </a:cubicBezTo>
                    <a:cubicBezTo>
                      <a:pt x="581980" y="73199"/>
                      <a:pt x="584691" y="71392"/>
                      <a:pt x="586498" y="71392"/>
                    </a:cubicBezTo>
                    <a:lnTo>
                      <a:pt x="586498" y="71392"/>
                    </a:lnTo>
                    <a:close/>
                    <a:moveTo>
                      <a:pt x="568424" y="71392"/>
                    </a:moveTo>
                    <a:cubicBezTo>
                      <a:pt x="571135" y="71392"/>
                      <a:pt x="572943" y="73199"/>
                      <a:pt x="572943" y="75910"/>
                    </a:cubicBezTo>
                    <a:cubicBezTo>
                      <a:pt x="572943" y="78621"/>
                      <a:pt x="571135" y="80429"/>
                      <a:pt x="568424" y="80429"/>
                    </a:cubicBezTo>
                    <a:cubicBezTo>
                      <a:pt x="565713" y="80429"/>
                      <a:pt x="563906" y="78621"/>
                      <a:pt x="563906" y="75910"/>
                    </a:cubicBezTo>
                    <a:cubicBezTo>
                      <a:pt x="563906" y="73199"/>
                      <a:pt x="565713" y="71392"/>
                      <a:pt x="568424" y="71392"/>
                    </a:cubicBezTo>
                    <a:lnTo>
                      <a:pt x="568424" y="71392"/>
                    </a:lnTo>
                    <a:close/>
                    <a:moveTo>
                      <a:pt x="549447" y="71392"/>
                    </a:moveTo>
                    <a:cubicBezTo>
                      <a:pt x="552158" y="71392"/>
                      <a:pt x="553965" y="73199"/>
                      <a:pt x="553965" y="75910"/>
                    </a:cubicBezTo>
                    <a:cubicBezTo>
                      <a:pt x="553965" y="78621"/>
                      <a:pt x="552158" y="80429"/>
                      <a:pt x="549447" y="80429"/>
                    </a:cubicBezTo>
                    <a:cubicBezTo>
                      <a:pt x="546736" y="80429"/>
                      <a:pt x="544928" y="78621"/>
                      <a:pt x="544928" y="75910"/>
                    </a:cubicBezTo>
                    <a:cubicBezTo>
                      <a:pt x="544928" y="73199"/>
                      <a:pt x="546736" y="71392"/>
                      <a:pt x="549447" y="71392"/>
                    </a:cubicBezTo>
                    <a:lnTo>
                      <a:pt x="549447" y="71392"/>
                    </a:lnTo>
                    <a:close/>
                    <a:moveTo>
                      <a:pt x="530469" y="71392"/>
                    </a:moveTo>
                    <a:cubicBezTo>
                      <a:pt x="533180" y="71392"/>
                      <a:pt x="534988" y="73199"/>
                      <a:pt x="534988" y="75910"/>
                    </a:cubicBezTo>
                    <a:cubicBezTo>
                      <a:pt x="534988" y="78621"/>
                      <a:pt x="533180" y="80429"/>
                      <a:pt x="530469" y="80429"/>
                    </a:cubicBezTo>
                    <a:cubicBezTo>
                      <a:pt x="527758" y="80429"/>
                      <a:pt x="525951" y="78621"/>
                      <a:pt x="525951" y="75910"/>
                    </a:cubicBezTo>
                    <a:cubicBezTo>
                      <a:pt x="525951" y="73199"/>
                      <a:pt x="527758" y="71392"/>
                      <a:pt x="530469" y="71392"/>
                    </a:cubicBezTo>
                    <a:lnTo>
                      <a:pt x="530469" y="71392"/>
                    </a:lnTo>
                    <a:close/>
                    <a:moveTo>
                      <a:pt x="511492" y="71392"/>
                    </a:moveTo>
                    <a:cubicBezTo>
                      <a:pt x="514203" y="71392"/>
                      <a:pt x="516010" y="73199"/>
                      <a:pt x="516010" y="75910"/>
                    </a:cubicBezTo>
                    <a:cubicBezTo>
                      <a:pt x="516010" y="78621"/>
                      <a:pt x="514203" y="80429"/>
                      <a:pt x="511492" y="80429"/>
                    </a:cubicBezTo>
                    <a:cubicBezTo>
                      <a:pt x="508780" y="80429"/>
                      <a:pt x="506973" y="78621"/>
                      <a:pt x="506973" y="75910"/>
                    </a:cubicBezTo>
                    <a:cubicBezTo>
                      <a:pt x="506973" y="73199"/>
                      <a:pt x="508780" y="71392"/>
                      <a:pt x="511492" y="71392"/>
                    </a:cubicBezTo>
                    <a:lnTo>
                      <a:pt x="511492" y="71392"/>
                    </a:lnTo>
                    <a:close/>
                    <a:moveTo>
                      <a:pt x="493418" y="71392"/>
                    </a:moveTo>
                    <a:cubicBezTo>
                      <a:pt x="496129" y="71392"/>
                      <a:pt x="497936" y="73199"/>
                      <a:pt x="497936" y="75910"/>
                    </a:cubicBezTo>
                    <a:cubicBezTo>
                      <a:pt x="497936" y="78621"/>
                      <a:pt x="496129" y="80429"/>
                      <a:pt x="493418" y="80429"/>
                    </a:cubicBezTo>
                    <a:cubicBezTo>
                      <a:pt x="490707" y="80429"/>
                      <a:pt x="488899" y="78621"/>
                      <a:pt x="488899" y="75910"/>
                    </a:cubicBezTo>
                    <a:cubicBezTo>
                      <a:pt x="488899" y="73199"/>
                      <a:pt x="490707" y="71392"/>
                      <a:pt x="493418" y="71392"/>
                    </a:cubicBezTo>
                    <a:lnTo>
                      <a:pt x="493418" y="71392"/>
                    </a:lnTo>
                    <a:close/>
                    <a:moveTo>
                      <a:pt x="474440" y="71392"/>
                    </a:moveTo>
                    <a:cubicBezTo>
                      <a:pt x="477151" y="71392"/>
                      <a:pt x="478959" y="73199"/>
                      <a:pt x="478959" y="75910"/>
                    </a:cubicBezTo>
                    <a:cubicBezTo>
                      <a:pt x="478959" y="78621"/>
                      <a:pt x="477151" y="80429"/>
                      <a:pt x="474440" y="80429"/>
                    </a:cubicBezTo>
                    <a:cubicBezTo>
                      <a:pt x="471729" y="80429"/>
                      <a:pt x="469922" y="78621"/>
                      <a:pt x="469922" y="75910"/>
                    </a:cubicBezTo>
                    <a:cubicBezTo>
                      <a:pt x="469922" y="73199"/>
                      <a:pt x="471729" y="71392"/>
                      <a:pt x="474440" y="71392"/>
                    </a:cubicBezTo>
                    <a:lnTo>
                      <a:pt x="474440" y="71392"/>
                    </a:lnTo>
                    <a:close/>
                    <a:moveTo>
                      <a:pt x="455462" y="71392"/>
                    </a:moveTo>
                    <a:cubicBezTo>
                      <a:pt x="458174" y="71392"/>
                      <a:pt x="459981" y="73199"/>
                      <a:pt x="459981" y="75910"/>
                    </a:cubicBezTo>
                    <a:cubicBezTo>
                      <a:pt x="459981" y="78621"/>
                      <a:pt x="458174" y="80429"/>
                      <a:pt x="455462" y="80429"/>
                    </a:cubicBezTo>
                    <a:cubicBezTo>
                      <a:pt x="452751" y="80429"/>
                      <a:pt x="450944" y="78621"/>
                      <a:pt x="450944" y="75910"/>
                    </a:cubicBezTo>
                    <a:cubicBezTo>
                      <a:pt x="450944" y="73199"/>
                      <a:pt x="452751" y="71392"/>
                      <a:pt x="455462" y="71392"/>
                    </a:cubicBezTo>
                    <a:lnTo>
                      <a:pt x="455462" y="71392"/>
                    </a:lnTo>
                    <a:close/>
                    <a:moveTo>
                      <a:pt x="436485" y="71392"/>
                    </a:moveTo>
                    <a:cubicBezTo>
                      <a:pt x="439196" y="71392"/>
                      <a:pt x="441003" y="73199"/>
                      <a:pt x="441003" y="75910"/>
                    </a:cubicBezTo>
                    <a:cubicBezTo>
                      <a:pt x="441003" y="78621"/>
                      <a:pt x="439196" y="80429"/>
                      <a:pt x="436485" y="80429"/>
                    </a:cubicBezTo>
                    <a:cubicBezTo>
                      <a:pt x="433774" y="80429"/>
                      <a:pt x="431966" y="78621"/>
                      <a:pt x="431966" y="75910"/>
                    </a:cubicBezTo>
                    <a:cubicBezTo>
                      <a:pt x="431966" y="73199"/>
                      <a:pt x="433774" y="71392"/>
                      <a:pt x="436485" y="71392"/>
                    </a:cubicBezTo>
                    <a:lnTo>
                      <a:pt x="436485" y="71392"/>
                    </a:lnTo>
                    <a:close/>
                    <a:moveTo>
                      <a:pt x="417507" y="71392"/>
                    </a:moveTo>
                    <a:cubicBezTo>
                      <a:pt x="420218" y="71392"/>
                      <a:pt x="422026" y="73199"/>
                      <a:pt x="422026" y="75910"/>
                    </a:cubicBezTo>
                    <a:cubicBezTo>
                      <a:pt x="422026" y="78621"/>
                      <a:pt x="420218" y="80429"/>
                      <a:pt x="417507" y="80429"/>
                    </a:cubicBezTo>
                    <a:cubicBezTo>
                      <a:pt x="414796" y="80429"/>
                      <a:pt x="412989" y="78621"/>
                      <a:pt x="412989" y="75910"/>
                    </a:cubicBezTo>
                    <a:cubicBezTo>
                      <a:pt x="412989" y="73199"/>
                      <a:pt x="415700" y="71392"/>
                      <a:pt x="417507" y="71392"/>
                    </a:cubicBezTo>
                    <a:lnTo>
                      <a:pt x="417507" y="71392"/>
                    </a:lnTo>
                    <a:close/>
                    <a:moveTo>
                      <a:pt x="399433" y="71392"/>
                    </a:moveTo>
                    <a:cubicBezTo>
                      <a:pt x="402144" y="71392"/>
                      <a:pt x="403952" y="73199"/>
                      <a:pt x="403952" y="75910"/>
                    </a:cubicBezTo>
                    <a:cubicBezTo>
                      <a:pt x="403952" y="78621"/>
                      <a:pt x="402144" y="80429"/>
                      <a:pt x="399433" y="80429"/>
                    </a:cubicBezTo>
                    <a:cubicBezTo>
                      <a:pt x="396722" y="80429"/>
                      <a:pt x="394915" y="78621"/>
                      <a:pt x="394915" y="75910"/>
                    </a:cubicBezTo>
                    <a:cubicBezTo>
                      <a:pt x="394915" y="73199"/>
                      <a:pt x="396722" y="71392"/>
                      <a:pt x="399433" y="71392"/>
                    </a:cubicBezTo>
                    <a:lnTo>
                      <a:pt x="399433" y="71392"/>
                    </a:lnTo>
                    <a:close/>
                    <a:moveTo>
                      <a:pt x="380456" y="71392"/>
                    </a:moveTo>
                    <a:cubicBezTo>
                      <a:pt x="383167" y="71392"/>
                      <a:pt x="384974" y="73199"/>
                      <a:pt x="384974" y="75910"/>
                    </a:cubicBezTo>
                    <a:cubicBezTo>
                      <a:pt x="384974" y="78621"/>
                      <a:pt x="383167" y="80429"/>
                      <a:pt x="380456" y="80429"/>
                    </a:cubicBezTo>
                    <a:cubicBezTo>
                      <a:pt x="377745" y="80429"/>
                      <a:pt x="375937" y="78621"/>
                      <a:pt x="375937" y="75910"/>
                    </a:cubicBezTo>
                    <a:cubicBezTo>
                      <a:pt x="375937" y="73199"/>
                      <a:pt x="377745" y="71392"/>
                      <a:pt x="380456" y="71392"/>
                    </a:cubicBezTo>
                    <a:lnTo>
                      <a:pt x="380456" y="71392"/>
                    </a:lnTo>
                    <a:close/>
                    <a:moveTo>
                      <a:pt x="803385" y="62355"/>
                    </a:moveTo>
                    <a:cubicBezTo>
                      <a:pt x="806096" y="62355"/>
                      <a:pt x="807904" y="64162"/>
                      <a:pt x="807904" y="66873"/>
                    </a:cubicBezTo>
                    <a:cubicBezTo>
                      <a:pt x="807904" y="69585"/>
                      <a:pt x="806096" y="71392"/>
                      <a:pt x="803385" y="71392"/>
                    </a:cubicBezTo>
                    <a:cubicBezTo>
                      <a:pt x="800674" y="71392"/>
                      <a:pt x="798867" y="69585"/>
                      <a:pt x="798867" y="66873"/>
                    </a:cubicBezTo>
                    <a:cubicBezTo>
                      <a:pt x="797963" y="64162"/>
                      <a:pt x="800674" y="62355"/>
                      <a:pt x="803385" y="62355"/>
                    </a:cubicBezTo>
                    <a:lnTo>
                      <a:pt x="803385" y="62355"/>
                    </a:lnTo>
                    <a:close/>
                    <a:moveTo>
                      <a:pt x="784408" y="62355"/>
                    </a:moveTo>
                    <a:cubicBezTo>
                      <a:pt x="787119" y="62355"/>
                      <a:pt x="788926" y="64162"/>
                      <a:pt x="788926" y="66873"/>
                    </a:cubicBezTo>
                    <a:cubicBezTo>
                      <a:pt x="788926" y="69585"/>
                      <a:pt x="787119" y="71392"/>
                      <a:pt x="784408" y="71392"/>
                    </a:cubicBezTo>
                    <a:cubicBezTo>
                      <a:pt x="781696" y="71392"/>
                      <a:pt x="779889" y="69585"/>
                      <a:pt x="779889" y="66873"/>
                    </a:cubicBezTo>
                    <a:cubicBezTo>
                      <a:pt x="778985" y="64162"/>
                      <a:pt x="781696" y="62355"/>
                      <a:pt x="784408" y="62355"/>
                    </a:cubicBezTo>
                    <a:lnTo>
                      <a:pt x="784408" y="62355"/>
                    </a:lnTo>
                    <a:close/>
                    <a:moveTo>
                      <a:pt x="765430" y="62355"/>
                    </a:moveTo>
                    <a:cubicBezTo>
                      <a:pt x="768141" y="62355"/>
                      <a:pt x="769948" y="64162"/>
                      <a:pt x="769948" y="66873"/>
                    </a:cubicBezTo>
                    <a:cubicBezTo>
                      <a:pt x="769948" y="69585"/>
                      <a:pt x="768141" y="71392"/>
                      <a:pt x="765430" y="71392"/>
                    </a:cubicBezTo>
                    <a:cubicBezTo>
                      <a:pt x="762719" y="71392"/>
                      <a:pt x="760912" y="69585"/>
                      <a:pt x="760912" y="66873"/>
                    </a:cubicBezTo>
                    <a:cubicBezTo>
                      <a:pt x="760912" y="64162"/>
                      <a:pt x="762719" y="62355"/>
                      <a:pt x="765430" y="62355"/>
                    </a:cubicBezTo>
                    <a:lnTo>
                      <a:pt x="765430" y="62355"/>
                    </a:lnTo>
                    <a:close/>
                    <a:moveTo>
                      <a:pt x="746452" y="62355"/>
                    </a:moveTo>
                    <a:cubicBezTo>
                      <a:pt x="749163" y="62355"/>
                      <a:pt x="750971" y="64162"/>
                      <a:pt x="750971" y="66873"/>
                    </a:cubicBezTo>
                    <a:cubicBezTo>
                      <a:pt x="750971" y="69585"/>
                      <a:pt x="749163" y="71392"/>
                      <a:pt x="746452" y="71392"/>
                    </a:cubicBezTo>
                    <a:cubicBezTo>
                      <a:pt x="743741" y="71392"/>
                      <a:pt x="741934" y="69585"/>
                      <a:pt x="741934" y="66873"/>
                    </a:cubicBezTo>
                    <a:cubicBezTo>
                      <a:pt x="741934" y="64162"/>
                      <a:pt x="743741" y="62355"/>
                      <a:pt x="746452" y="62355"/>
                    </a:cubicBezTo>
                    <a:lnTo>
                      <a:pt x="746452" y="62355"/>
                    </a:lnTo>
                    <a:close/>
                    <a:moveTo>
                      <a:pt x="727475" y="62355"/>
                    </a:moveTo>
                    <a:cubicBezTo>
                      <a:pt x="730186" y="62355"/>
                      <a:pt x="731993" y="64162"/>
                      <a:pt x="731993" y="66873"/>
                    </a:cubicBezTo>
                    <a:cubicBezTo>
                      <a:pt x="731993" y="69585"/>
                      <a:pt x="730186" y="71392"/>
                      <a:pt x="727475" y="71392"/>
                    </a:cubicBezTo>
                    <a:cubicBezTo>
                      <a:pt x="724764" y="71392"/>
                      <a:pt x="722956" y="69585"/>
                      <a:pt x="722956" y="66873"/>
                    </a:cubicBezTo>
                    <a:cubicBezTo>
                      <a:pt x="722956" y="64162"/>
                      <a:pt x="724764" y="62355"/>
                      <a:pt x="727475" y="62355"/>
                    </a:cubicBezTo>
                    <a:lnTo>
                      <a:pt x="727475" y="62355"/>
                    </a:lnTo>
                    <a:close/>
                    <a:moveTo>
                      <a:pt x="709401" y="62355"/>
                    </a:moveTo>
                    <a:cubicBezTo>
                      <a:pt x="712112" y="62355"/>
                      <a:pt x="713919" y="64162"/>
                      <a:pt x="713919" y="66873"/>
                    </a:cubicBezTo>
                    <a:cubicBezTo>
                      <a:pt x="713919" y="69585"/>
                      <a:pt x="712112" y="71392"/>
                      <a:pt x="709401" y="71392"/>
                    </a:cubicBezTo>
                    <a:cubicBezTo>
                      <a:pt x="706690" y="71392"/>
                      <a:pt x="704882" y="69585"/>
                      <a:pt x="704882" y="66873"/>
                    </a:cubicBezTo>
                    <a:cubicBezTo>
                      <a:pt x="703979" y="64162"/>
                      <a:pt x="706690" y="62355"/>
                      <a:pt x="709401" y="62355"/>
                    </a:cubicBezTo>
                    <a:lnTo>
                      <a:pt x="709401" y="62355"/>
                    </a:lnTo>
                    <a:close/>
                    <a:moveTo>
                      <a:pt x="690423" y="62355"/>
                    </a:moveTo>
                    <a:cubicBezTo>
                      <a:pt x="693134" y="62355"/>
                      <a:pt x="694942" y="64162"/>
                      <a:pt x="694942" y="66873"/>
                    </a:cubicBezTo>
                    <a:cubicBezTo>
                      <a:pt x="694942" y="69585"/>
                      <a:pt x="693134" y="71392"/>
                      <a:pt x="690423" y="71392"/>
                    </a:cubicBezTo>
                    <a:cubicBezTo>
                      <a:pt x="687712" y="71392"/>
                      <a:pt x="685905" y="69585"/>
                      <a:pt x="685905" y="66873"/>
                    </a:cubicBezTo>
                    <a:cubicBezTo>
                      <a:pt x="685905" y="64162"/>
                      <a:pt x="687712" y="62355"/>
                      <a:pt x="690423" y="62355"/>
                    </a:cubicBezTo>
                    <a:lnTo>
                      <a:pt x="690423" y="62355"/>
                    </a:lnTo>
                    <a:close/>
                    <a:moveTo>
                      <a:pt x="671446" y="62355"/>
                    </a:moveTo>
                    <a:cubicBezTo>
                      <a:pt x="674157" y="62355"/>
                      <a:pt x="675964" y="64162"/>
                      <a:pt x="675964" y="66873"/>
                    </a:cubicBezTo>
                    <a:cubicBezTo>
                      <a:pt x="675964" y="69585"/>
                      <a:pt x="674157" y="71392"/>
                      <a:pt x="671446" y="71392"/>
                    </a:cubicBezTo>
                    <a:cubicBezTo>
                      <a:pt x="668735" y="71392"/>
                      <a:pt x="666927" y="69585"/>
                      <a:pt x="666927" y="66873"/>
                    </a:cubicBezTo>
                    <a:cubicBezTo>
                      <a:pt x="666927" y="64162"/>
                      <a:pt x="668735" y="62355"/>
                      <a:pt x="671446" y="62355"/>
                    </a:cubicBezTo>
                    <a:lnTo>
                      <a:pt x="671446" y="62355"/>
                    </a:lnTo>
                    <a:close/>
                    <a:moveTo>
                      <a:pt x="652468" y="62355"/>
                    </a:moveTo>
                    <a:cubicBezTo>
                      <a:pt x="655179" y="62355"/>
                      <a:pt x="656987" y="64162"/>
                      <a:pt x="656987" y="66873"/>
                    </a:cubicBezTo>
                    <a:cubicBezTo>
                      <a:pt x="656987" y="69585"/>
                      <a:pt x="655179" y="71392"/>
                      <a:pt x="652468" y="71392"/>
                    </a:cubicBezTo>
                    <a:cubicBezTo>
                      <a:pt x="649757" y="71392"/>
                      <a:pt x="647950" y="69585"/>
                      <a:pt x="647950" y="66873"/>
                    </a:cubicBezTo>
                    <a:cubicBezTo>
                      <a:pt x="647950" y="64162"/>
                      <a:pt x="649757" y="62355"/>
                      <a:pt x="652468" y="62355"/>
                    </a:cubicBezTo>
                    <a:lnTo>
                      <a:pt x="652468" y="62355"/>
                    </a:lnTo>
                    <a:close/>
                    <a:moveTo>
                      <a:pt x="633490" y="62355"/>
                    </a:moveTo>
                    <a:cubicBezTo>
                      <a:pt x="636202" y="62355"/>
                      <a:pt x="638009" y="64162"/>
                      <a:pt x="638009" y="66873"/>
                    </a:cubicBezTo>
                    <a:cubicBezTo>
                      <a:pt x="638009" y="69585"/>
                      <a:pt x="636202" y="71392"/>
                      <a:pt x="633490" y="71392"/>
                    </a:cubicBezTo>
                    <a:cubicBezTo>
                      <a:pt x="630779" y="71392"/>
                      <a:pt x="628972" y="69585"/>
                      <a:pt x="628972" y="66873"/>
                    </a:cubicBezTo>
                    <a:cubicBezTo>
                      <a:pt x="628972" y="64162"/>
                      <a:pt x="631683" y="62355"/>
                      <a:pt x="633490" y="62355"/>
                    </a:cubicBezTo>
                    <a:lnTo>
                      <a:pt x="633490" y="62355"/>
                    </a:lnTo>
                    <a:close/>
                    <a:moveTo>
                      <a:pt x="615417" y="62355"/>
                    </a:moveTo>
                    <a:cubicBezTo>
                      <a:pt x="618128" y="62355"/>
                      <a:pt x="619935" y="64162"/>
                      <a:pt x="619935" y="66873"/>
                    </a:cubicBezTo>
                    <a:cubicBezTo>
                      <a:pt x="619935" y="69585"/>
                      <a:pt x="618128" y="71392"/>
                      <a:pt x="615417" y="71392"/>
                    </a:cubicBezTo>
                    <a:cubicBezTo>
                      <a:pt x="612705" y="71392"/>
                      <a:pt x="610898" y="69585"/>
                      <a:pt x="610898" y="66873"/>
                    </a:cubicBezTo>
                    <a:cubicBezTo>
                      <a:pt x="609994" y="64162"/>
                      <a:pt x="612705" y="62355"/>
                      <a:pt x="615417" y="62355"/>
                    </a:cubicBezTo>
                    <a:lnTo>
                      <a:pt x="615417" y="62355"/>
                    </a:lnTo>
                    <a:close/>
                    <a:moveTo>
                      <a:pt x="596439" y="62355"/>
                    </a:moveTo>
                    <a:cubicBezTo>
                      <a:pt x="599150" y="62355"/>
                      <a:pt x="600957" y="64162"/>
                      <a:pt x="600957" y="66873"/>
                    </a:cubicBezTo>
                    <a:cubicBezTo>
                      <a:pt x="600957" y="69585"/>
                      <a:pt x="599150" y="71392"/>
                      <a:pt x="596439" y="71392"/>
                    </a:cubicBezTo>
                    <a:cubicBezTo>
                      <a:pt x="593728" y="71392"/>
                      <a:pt x="591920" y="69585"/>
                      <a:pt x="591920" y="66873"/>
                    </a:cubicBezTo>
                    <a:cubicBezTo>
                      <a:pt x="591920" y="64162"/>
                      <a:pt x="593728" y="62355"/>
                      <a:pt x="596439" y="62355"/>
                    </a:cubicBezTo>
                    <a:lnTo>
                      <a:pt x="596439" y="62355"/>
                    </a:lnTo>
                    <a:close/>
                    <a:moveTo>
                      <a:pt x="577461" y="62355"/>
                    </a:moveTo>
                    <a:cubicBezTo>
                      <a:pt x="580172" y="62355"/>
                      <a:pt x="581980" y="64162"/>
                      <a:pt x="581980" y="66873"/>
                    </a:cubicBezTo>
                    <a:cubicBezTo>
                      <a:pt x="581980" y="69585"/>
                      <a:pt x="580172" y="71392"/>
                      <a:pt x="577461" y="71392"/>
                    </a:cubicBezTo>
                    <a:cubicBezTo>
                      <a:pt x="574750" y="71392"/>
                      <a:pt x="572943" y="69585"/>
                      <a:pt x="572943" y="66873"/>
                    </a:cubicBezTo>
                    <a:cubicBezTo>
                      <a:pt x="572943" y="64162"/>
                      <a:pt x="574750" y="62355"/>
                      <a:pt x="577461" y="62355"/>
                    </a:cubicBezTo>
                    <a:lnTo>
                      <a:pt x="577461" y="62355"/>
                    </a:lnTo>
                    <a:close/>
                    <a:moveTo>
                      <a:pt x="558484" y="62355"/>
                    </a:moveTo>
                    <a:cubicBezTo>
                      <a:pt x="561195" y="62355"/>
                      <a:pt x="563002" y="64162"/>
                      <a:pt x="563002" y="66873"/>
                    </a:cubicBezTo>
                    <a:cubicBezTo>
                      <a:pt x="563002" y="69585"/>
                      <a:pt x="561195" y="71392"/>
                      <a:pt x="558484" y="71392"/>
                    </a:cubicBezTo>
                    <a:cubicBezTo>
                      <a:pt x="555773" y="71392"/>
                      <a:pt x="553965" y="69585"/>
                      <a:pt x="553965" y="66873"/>
                    </a:cubicBezTo>
                    <a:cubicBezTo>
                      <a:pt x="553965" y="64162"/>
                      <a:pt x="555773" y="62355"/>
                      <a:pt x="558484" y="62355"/>
                    </a:cubicBezTo>
                    <a:lnTo>
                      <a:pt x="558484" y="62355"/>
                    </a:lnTo>
                    <a:close/>
                    <a:moveTo>
                      <a:pt x="539506" y="62355"/>
                    </a:moveTo>
                    <a:cubicBezTo>
                      <a:pt x="542217" y="62355"/>
                      <a:pt x="544025" y="64162"/>
                      <a:pt x="544025" y="66873"/>
                    </a:cubicBezTo>
                    <a:cubicBezTo>
                      <a:pt x="544025" y="69585"/>
                      <a:pt x="542217" y="71392"/>
                      <a:pt x="539506" y="71392"/>
                    </a:cubicBezTo>
                    <a:cubicBezTo>
                      <a:pt x="536795" y="71392"/>
                      <a:pt x="534988" y="69585"/>
                      <a:pt x="534988" y="66873"/>
                    </a:cubicBezTo>
                    <a:cubicBezTo>
                      <a:pt x="534988" y="64162"/>
                      <a:pt x="537699" y="62355"/>
                      <a:pt x="539506" y="62355"/>
                    </a:cubicBezTo>
                    <a:lnTo>
                      <a:pt x="539506" y="62355"/>
                    </a:lnTo>
                    <a:close/>
                    <a:moveTo>
                      <a:pt x="521432" y="62355"/>
                    </a:moveTo>
                    <a:cubicBezTo>
                      <a:pt x="524143" y="62355"/>
                      <a:pt x="525951" y="64162"/>
                      <a:pt x="525951" y="66873"/>
                    </a:cubicBezTo>
                    <a:cubicBezTo>
                      <a:pt x="525951" y="69585"/>
                      <a:pt x="524143" y="71392"/>
                      <a:pt x="521432" y="71392"/>
                    </a:cubicBezTo>
                    <a:cubicBezTo>
                      <a:pt x="518721" y="71392"/>
                      <a:pt x="516914" y="69585"/>
                      <a:pt x="516914" y="66873"/>
                    </a:cubicBezTo>
                    <a:cubicBezTo>
                      <a:pt x="516010" y="64162"/>
                      <a:pt x="518721" y="62355"/>
                      <a:pt x="521432" y="62355"/>
                    </a:cubicBezTo>
                    <a:lnTo>
                      <a:pt x="521432" y="62355"/>
                    </a:lnTo>
                    <a:close/>
                    <a:moveTo>
                      <a:pt x="502455" y="62355"/>
                    </a:moveTo>
                    <a:cubicBezTo>
                      <a:pt x="505166" y="62355"/>
                      <a:pt x="506973" y="64162"/>
                      <a:pt x="506973" y="66873"/>
                    </a:cubicBezTo>
                    <a:cubicBezTo>
                      <a:pt x="506973" y="69585"/>
                      <a:pt x="505166" y="71392"/>
                      <a:pt x="502455" y="71392"/>
                    </a:cubicBezTo>
                    <a:cubicBezTo>
                      <a:pt x="499744" y="71392"/>
                      <a:pt x="497936" y="69585"/>
                      <a:pt x="497936" y="66873"/>
                    </a:cubicBezTo>
                    <a:cubicBezTo>
                      <a:pt x="497936" y="64162"/>
                      <a:pt x="499744" y="62355"/>
                      <a:pt x="502455" y="62355"/>
                    </a:cubicBezTo>
                    <a:lnTo>
                      <a:pt x="502455" y="62355"/>
                    </a:lnTo>
                    <a:close/>
                    <a:moveTo>
                      <a:pt x="483477" y="62355"/>
                    </a:moveTo>
                    <a:cubicBezTo>
                      <a:pt x="486188" y="62355"/>
                      <a:pt x="487995" y="64162"/>
                      <a:pt x="487995" y="66873"/>
                    </a:cubicBezTo>
                    <a:cubicBezTo>
                      <a:pt x="487995" y="69585"/>
                      <a:pt x="486188" y="71392"/>
                      <a:pt x="483477" y="71392"/>
                    </a:cubicBezTo>
                    <a:cubicBezTo>
                      <a:pt x="480766" y="71392"/>
                      <a:pt x="478959" y="69585"/>
                      <a:pt x="478959" y="66873"/>
                    </a:cubicBezTo>
                    <a:cubicBezTo>
                      <a:pt x="478959" y="64162"/>
                      <a:pt x="480766" y="62355"/>
                      <a:pt x="483477" y="62355"/>
                    </a:cubicBezTo>
                    <a:lnTo>
                      <a:pt x="483477" y="62355"/>
                    </a:lnTo>
                    <a:close/>
                    <a:moveTo>
                      <a:pt x="464499" y="62355"/>
                    </a:moveTo>
                    <a:cubicBezTo>
                      <a:pt x="467211" y="62355"/>
                      <a:pt x="469018" y="64162"/>
                      <a:pt x="469018" y="66873"/>
                    </a:cubicBezTo>
                    <a:cubicBezTo>
                      <a:pt x="469018" y="69585"/>
                      <a:pt x="467211" y="71392"/>
                      <a:pt x="464499" y="71392"/>
                    </a:cubicBezTo>
                    <a:cubicBezTo>
                      <a:pt x="461788" y="71392"/>
                      <a:pt x="459981" y="69585"/>
                      <a:pt x="459981" y="66873"/>
                    </a:cubicBezTo>
                    <a:cubicBezTo>
                      <a:pt x="459981" y="64162"/>
                      <a:pt x="461788" y="62355"/>
                      <a:pt x="464499" y="62355"/>
                    </a:cubicBezTo>
                    <a:lnTo>
                      <a:pt x="464499" y="62355"/>
                    </a:lnTo>
                    <a:close/>
                    <a:moveTo>
                      <a:pt x="446425" y="62355"/>
                    </a:moveTo>
                    <a:cubicBezTo>
                      <a:pt x="449137" y="62355"/>
                      <a:pt x="450944" y="64162"/>
                      <a:pt x="450944" y="66873"/>
                    </a:cubicBezTo>
                    <a:cubicBezTo>
                      <a:pt x="450944" y="69585"/>
                      <a:pt x="449137" y="71392"/>
                      <a:pt x="446425" y="71392"/>
                    </a:cubicBezTo>
                    <a:cubicBezTo>
                      <a:pt x="443714" y="71392"/>
                      <a:pt x="441907" y="69585"/>
                      <a:pt x="441907" y="66873"/>
                    </a:cubicBezTo>
                    <a:cubicBezTo>
                      <a:pt x="441003" y="64162"/>
                      <a:pt x="443714" y="62355"/>
                      <a:pt x="446425" y="62355"/>
                    </a:cubicBezTo>
                    <a:lnTo>
                      <a:pt x="446425" y="62355"/>
                    </a:lnTo>
                    <a:close/>
                    <a:moveTo>
                      <a:pt x="427448" y="62355"/>
                    </a:moveTo>
                    <a:cubicBezTo>
                      <a:pt x="430159" y="62355"/>
                      <a:pt x="431966" y="64162"/>
                      <a:pt x="431966" y="66873"/>
                    </a:cubicBezTo>
                    <a:cubicBezTo>
                      <a:pt x="431966" y="69585"/>
                      <a:pt x="430159" y="71392"/>
                      <a:pt x="427448" y="71392"/>
                    </a:cubicBezTo>
                    <a:cubicBezTo>
                      <a:pt x="424737" y="71392"/>
                      <a:pt x="422929" y="69585"/>
                      <a:pt x="422929" y="66873"/>
                    </a:cubicBezTo>
                    <a:cubicBezTo>
                      <a:pt x="422929" y="64162"/>
                      <a:pt x="424737" y="62355"/>
                      <a:pt x="427448" y="62355"/>
                    </a:cubicBezTo>
                    <a:lnTo>
                      <a:pt x="427448" y="62355"/>
                    </a:lnTo>
                    <a:close/>
                    <a:moveTo>
                      <a:pt x="408470" y="62355"/>
                    </a:moveTo>
                    <a:cubicBezTo>
                      <a:pt x="411181" y="62355"/>
                      <a:pt x="412989" y="64162"/>
                      <a:pt x="412989" y="66873"/>
                    </a:cubicBezTo>
                    <a:cubicBezTo>
                      <a:pt x="412989" y="69585"/>
                      <a:pt x="411181" y="71392"/>
                      <a:pt x="408470" y="71392"/>
                    </a:cubicBezTo>
                    <a:cubicBezTo>
                      <a:pt x="405759" y="71392"/>
                      <a:pt x="403952" y="69585"/>
                      <a:pt x="403952" y="66873"/>
                    </a:cubicBezTo>
                    <a:cubicBezTo>
                      <a:pt x="403952" y="64162"/>
                      <a:pt x="405759" y="62355"/>
                      <a:pt x="408470" y="62355"/>
                    </a:cubicBezTo>
                    <a:lnTo>
                      <a:pt x="408470" y="62355"/>
                    </a:lnTo>
                    <a:close/>
                    <a:moveTo>
                      <a:pt x="389493" y="62355"/>
                    </a:moveTo>
                    <a:cubicBezTo>
                      <a:pt x="392204" y="62355"/>
                      <a:pt x="394011" y="64162"/>
                      <a:pt x="394011" y="66873"/>
                    </a:cubicBezTo>
                    <a:cubicBezTo>
                      <a:pt x="394011" y="69585"/>
                      <a:pt x="392204" y="71392"/>
                      <a:pt x="389493" y="71392"/>
                    </a:cubicBezTo>
                    <a:cubicBezTo>
                      <a:pt x="386782" y="71392"/>
                      <a:pt x="384974" y="69585"/>
                      <a:pt x="384974" y="66873"/>
                    </a:cubicBezTo>
                    <a:cubicBezTo>
                      <a:pt x="384974" y="64162"/>
                      <a:pt x="386782" y="62355"/>
                      <a:pt x="389493" y="62355"/>
                    </a:cubicBezTo>
                    <a:lnTo>
                      <a:pt x="389493" y="62355"/>
                    </a:lnTo>
                    <a:close/>
                    <a:moveTo>
                      <a:pt x="793445" y="51511"/>
                    </a:moveTo>
                    <a:cubicBezTo>
                      <a:pt x="796156" y="51511"/>
                      <a:pt x="797963" y="53318"/>
                      <a:pt x="797963" y="56029"/>
                    </a:cubicBezTo>
                    <a:cubicBezTo>
                      <a:pt x="797963" y="58740"/>
                      <a:pt x="796156" y="60548"/>
                      <a:pt x="793445" y="60548"/>
                    </a:cubicBezTo>
                    <a:cubicBezTo>
                      <a:pt x="790733" y="60548"/>
                      <a:pt x="788926" y="58740"/>
                      <a:pt x="788926" y="56029"/>
                    </a:cubicBezTo>
                    <a:cubicBezTo>
                      <a:pt x="788926" y="53318"/>
                      <a:pt x="790733" y="51511"/>
                      <a:pt x="793445" y="51511"/>
                    </a:cubicBezTo>
                    <a:lnTo>
                      <a:pt x="793445" y="51511"/>
                    </a:lnTo>
                    <a:close/>
                    <a:moveTo>
                      <a:pt x="774467" y="51511"/>
                    </a:moveTo>
                    <a:cubicBezTo>
                      <a:pt x="777178" y="51511"/>
                      <a:pt x="778985" y="53318"/>
                      <a:pt x="778985" y="56029"/>
                    </a:cubicBezTo>
                    <a:cubicBezTo>
                      <a:pt x="778985" y="58740"/>
                      <a:pt x="777178" y="60548"/>
                      <a:pt x="774467" y="60548"/>
                    </a:cubicBezTo>
                    <a:cubicBezTo>
                      <a:pt x="771756" y="60548"/>
                      <a:pt x="769948" y="58740"/>
                      <a:pt x="769948" y="56029"/>
                    </a:cubicBezTo>
                    <a:cubicBezTo>
                      <a:pt x="769948" y="53318"/>
                      <a:pt x="771756" y="51511"/>
                      <a:pt x="774467" y="51511"/>
                    </a:cubicBezTo>
                    <a:lnTo>
                      <a:pt x="774467" y="51511"/>
                    </a:lnTo>
                    <a:close/>
                    <a:moveTo>
                      <a:pt x="756393" y="51511"/>
                    </a:moveTo>
                    <a:cubicBezTo>
                      <a:pt x="759104" y="51511"/>
                      <a:pt x="760912" y="53318"/>
                      <a:pt x="760912" y="56029"/>
                    </a:cubicBezTo>
                    <a:cubicBezTo>
                      <a:pt x="760912" y="58740"/>
                      <a:pt x="759104" y="60548"/>
                      <a:pt x="756393" y="60548"/>
                    </a:cubicBezTo>
                    <a:cubicBezTo>
                      <a:pt x="753682" y="60548"/>
                      <a:pt x="751875" y="58740"/>
                      <a:pt x="751875" y="56029"/>
                    </a:cubicBezTo>
                    <a:cubicBezTo>
                      <a:pt x="750971" y="53318"/>
                      <a:pt x="753682" y="51511"/>
                      <a:pt x="756393" y="51511"/>
                    </a:cubicBezTo>
                    <a:lnTo>
                      <a:pt x="756393" y="51511"/>
                    </a:lnTo>
                    <a:close/>
                    <a:moveTo>
                      <a:pt x="737415" y="51511"/>
                    </a:moveTo>
                    <a:cubicBezTo>
                      <a:pt x="740126" y="51511"/>
                      <a:pt x="741934" y="53318"/>
                      <a:pt x="741934" y="56029"/>
                    </a:cubicBezTo>
                    <a:cubicBezTo>
                      <a:pt x="741934" y="58740"/>
                      <a:pt x="740126" y="60548"/>
                      <a:pt x="737415" y="60548"/>
                    </a:cubicBezTo>
                    <a:cubicBezTo>
                      <a:pt x="734704" y="60548"/>
                      <a:pt x="732897" y="58740"/>
                      <a:pt x="732897" y="56029"/>
                    </a:cubicBezTo>
                    <a:cubicBezTo>
                      <a:pt x="732897" y="53318"/>
                      <a:pt x="734704" y="51511"/>
                      <a:pt x="737415" y="51511"/>
                    </a:cubicBezTo>
                    <a:lnTo>
                      <a:pt x="737415" y="51511"/>
                    </a:lnTo>
                    <a:close/>
                    <a:moveTo>
                      <a:pt x="718438" y="51511"/>
                    </a:moveTo>
                    <a:cubicBezTo>
                      <a:pt x="721149" y="51511"/>
                      <a:pt x="722956" y="53318"/>
                      <a:pt x="722956" y="56029"/>
                    </a:cubicBezTo>
                    <a:cubicBezTo>
                      <a:pt x="722956" y="58740"/>
                      <a:pt x="721149" y="60548"/>
                      <a:pt x="718438" y="60548"/>
                    </a:cubicBezTo>
                    <a:cubicBezTo>
                      <a:pt x="715727" y="60548"/>
                      <a:pt x="713919" y="58740"/>
                      <a:pt x="713919" y="56029"/>
                    </a:cubicBezTo>
                    <a:cubicBezTo>
                      <a:pt x="713919" y="53318"/>
                      <a:pt x="715727" y="51511"/>
                      <a:pt x="718438" y="51511"/>
                    </a:cubicBezTo>
                    <a:lnTo>
                      <a:pt x="718438" y="51511"/>
                    </a:lnTo>
                    <a:close/>
                    <a:moveTo>
                      <a:pt x="699460" y="51511"/>
                    </a:moveTo>
                    <a:cubicBezTo>
                      <a:pt x="702171" y="51511"/>
                      <a:pt x="703979" y="53318"/>
                      <a:pt x="703979" y="56029"/>
                    </a:cubicBezTo>
                    <a:cubicBezTo>
                      <a:pt x="703979" y="58740"/>
                      <a:pt x="702171" y="60548"/>
                      <a:pt x="699460" y="60548"/>
                    </a:cubicBezTo>
                    <a:cubicBezTo>
                      <a:pt x="696749" y="60548"/>
                      <a:pt x="694942" y="58740"/>
                      <a:pt x="694942" y="56029"/>
                    </a:cubicBezTo>
                    <a:cubicBezTo>
                      <a:pt x="694942" y="53318"/>
                      <a:pt x="696749" y="51511"/>
                      <a:pt x="699460" y="51511"/>
                    </a:cubicBezTo>
                    <a:lnTo>
                      <a:pt x="699460" y="51511"/>
                    </a:lnTo>
                    <a:close/>
                    <a:moveTo>
                      <a:pt x="680483" y="51511"/>
                    </a:moveTo>
                    <a:cubicBezTo>
                      <a:pt x="683194" y="51511"/>
                      <a:pt x="685001" y="53318"/>
                      <a:pt x="685001" y="56029"/>
                    </a:cubicBezTo>
                    <a:cubicBezTo>
                      <a:pt x="685001" y="58740"/>
                      <a:pt x="683194" y="60548"/>
                      <a:pt x="680483" y="60548"/>
                    </a:cubicBezTo>
                    <a:cubicBezTo>
                      <a:pt x="677771" y="60548"/>
                      <a:pt x="675964" y="58740"/>
                      <a:pt x="675964" y="56029"/>
                    </a:cubicBezTo>
                    <a:cubicBezTo>
                      <a:pt x="675964" y="53318"/>
                      <a:pt x="678675" y="51511"/>
                      <a:pt x="680483" y="51511"/>
                    </a:cubicBezTo>
                    <a:lnTo>
                      <a:pt x="680483" y="51511"/>
                    </a:lnTo>
                    <a:close/>
                    <a:moveTo>
                      <a:pt x="662409" y="51511"/>
                    </a:moveTo>
                    <a:cubicBezTo>
                      <a:pt x="665120" y="51511"/>
                      <a:pt x="666927" y="53318"/>
                      <a:pt x="666927" y="56029"/>
                    </a:cubicBezTo>
                    <a:cubicBezTo>
                      <a:pt x="666927" y="58740"/>
                      <a:pt x="665120" y="60548"/>
                      <a:pt x="662409" y="60548"/>
                    </a:cubicBezTo>
                    <a:cubicBezTo>
                      <a:pt x="659698" y="60548"/>
                      <a:pt x="657890" y="58740"/>
                      <a:pt x="657890" y="56029"/>
                    </a:cubicBezTo>
                    <a:cubicBezTo>
                      <a:pt x="656987" y="53318"/>
                      <a:pt x="659698" y="51511"/>
                      <a:pt x="662409" y="51511"/>
                    </a:cubicBezTo>
                    <a:lnTo>
                      <a:pt x="662409" y="51511"/>
                    </a:lnTo>
                    <a:close/>
                    <a:moveTo>
                      <a:pt x="643431" y="51511"/>
                    </a:moveTo>
                    <a:cubicBezTo>
                      <a:pt x="646142" y="51511"/>
                      <a:pt x="647950" y="53318"/>
                      <a:pt x="647950" y="56029"/>
                    </a:cubicBezTo>
                    <a:cubicBezTo>
                      <a:pt x="647950" y="58740"/>
                      <a:pt x="646142" y="60548"/>
                      <a:pt x="643431" y="60548"/>
                    </a:cubicBezTo>
                    <a:cubicBezTo>
                      <a:pt x="640720" y="60548"/>
                      <a:pt x="638913" y="58740"/>
                      <a:pt x="638913" y="56029"/>
                    </a:cubicBezTo>
                    <a:cubicBezTo>
                      <a:pt x="638913" y="53318"/>
                      <a:pt x="640720" y="51511"/>
                      <a:pt x="643431" y="51511"/>
                    </a:cubicBezTo>
                    <a:lnTo>
                      <a:pt x="643431" y="51511"/>
                    </a:lnTo>
                    <a:close/>
                    <a:moveTo>
                      <a:pt x="624453" y="51511"/>
                    </a:moveTo>
                    <a:cubicBezTo>
                      <a:pt x="627165" y="51511"/>
                      <a:pt x="628972" y="53318"/>
                      <a:pt x="628972" y="56029"/>
                    </a:cubicBezTo>
                    <a:cubicBezTo>
                      <a:pt x="628972" y="58740"/>
                      <a:pt x="627165" y="60548"/>
                      <a:pt x="624453" y="60548"/>
                    </a:cubicBezTo>
                    <a:cubicBezTo>
                      <a:pt x="621742" y="60548"/>
                      <a:pt x="619935" y="58740"/>
                      <a:pt x="619935" y="56029"/>
                    </a:cubicBezTo>
                    <a:cubicBezTo>
                      <a:pt x="619935" y="53318"/>
                      <a:pt x="621742" y="51511"/>
                      <a:pt x="624453" y="51511"/>
                    </a:cubicBezTo>
                    <a:lnTo>
                      <a:pt x="624453" y="51511"/>
                    </a:lnTo>
                    <a:close/>
                    <a:moveTo>
                      <a:pt x="605476" y="51511"/>
                    </a:moveTo>
                    <a:cubicBezTo>
                      <a:pt x="608187" y="51511"/>
                      <a:pt x="609994" y="53318"/>
                      <a:pt x="609994" y="56029"/>
                    </a:cubicBezTo>
                    <a:cubicBezTo>
                      <a:pt x="609994" y="58740"/>
                      <a:pt x="608187" y="60548"/>
                      <a:pt x="605476" y="60548"/>
                    </a:cubicBezTo>
                    <a:cubicBezTo>
                      <a:pt x="602765" y="60548"/>
                      <a:pt x="600957" y="58740"/>
                      <a:pt x="600957" y="56029"/>
                    </a:cubicBezTo>
                    <a:cubicBezTo>
                      <a:pt x="600957" y="53318"/>
                      <a:pt x="602765" y="51511"/>
                      <a:pt x="605476" y="51511"/>
                    </a:cubicBezTo>
                    <a:lnTo>
                      <a:pt x="605476" y="51511"/>
                    </a:lnTo>
                    <a:close/>
                    <a:moveTo>
                      <a:pt x="586498" y="51511"/>
                    </a:moveTo>
                    <a:cubicBezTo>
                      <a:pt x="589209" y="51511"/>
                      <a:pt x="591017" y="53318"/>
                      <a:pt x="591017" y="56029"/>
                    </a:cubicBezTo>
                    <a:cubicBezTo>
                      <a:pt x="591017" y="58740"/>
                      <a:pt x="589209" y="60548"/>
                      <a:pt x="586498" y="60548"/>
                    </a:cubicBezTo>
                    <a:cubicBezTo>
                      <a:pt x="583787" y="60548"/>
                      <a:pt x="581980" y="58740"/>
                      <a:pt x="581980" y="56029"/>
                    </a:cubicBezTo>
                    <a:cubicBezTo>
                      <a:pt x="581980" y="53318"/>
                      <a:pt x="584691" y="51511"/>
                      <a:pt x="586498" y="51511"/>
                    </a:cubicBezTo>
                    <a:lnTo>
                      <a:pt x="586498" y="51511"/>
                    </a:lnTo>
                    <a:close/>
                    <a:moveTo>
                      <a:pt x="568424" y="51511"/>
                    </a:moveTo>
                    <a:cubicBezTo>
                      <a:pt x="571135" y="51511"/>
                      <a:pt x="572943" y="53318"/>
                      <a:pt x="572943" y="56029"/>
                    </a:cubicBezTo>
                    <a:cubicBezTo>
                      <a:pt x="572943" y="58740"/>
                      <a:pt x="571135" y="60548"/>
                      <a:pt x="568424" y="60548"/>
                    </a:cubicBezTo>
                    <a:cubicBezTo>
                      <a:pt x="565713" y="60548"/>
                      <a:pt x="563906" y="58740"/>
                      <a:pt x="563906" y="56029"/>
                    </a:cubicBezTo>
                    <a:cubicBezTo>
                      <a:pt x="563906" y="53318"/>
                      <a:pt x="565713" y="51511"/>
                      <a:pt x="568424" y="51511"/>
                    </a:cubicBezTo>
                    <a:lnTo>
                      <a:pt x="568424" y="51511"/>
                    </a:lnTo>
                    <a:close/>
                    <a:moveTo>
                      <a:pt x="549447" y="51511"/>
                    </a:moveTo>
                    <a:cubicBezTo>
                      <a:pt x="552158" y="51511"/>
                      <a:pt x="553965" y="53318"/>
                      <a:pt x="553965" y="56029"/>
                    </a:cubicBezTo>
                    <a:cubicBezTo>
                      <a:pt x="553965" y="58740"/>
                      <a:pt x="552158" y="60548"/>
                      <a:pt x="549447" y="60548"/>
                    </a:cubicBezTo>
                    <a:cubicBezTo>
                      <a:pt x="546736" y="60548"/>
                      <a:pt x="544928" y="58740"/>
                      <a:pt x="544928" y="56029"/>
                    </a:cubicBezTo>
                    <a:cubicBezTo>
                      <a:pt x="544928" y="53318"/>
                      <a:pt x="546736" y="51511"/>
                      <a:pt x="549447" y="51511"/>
                    </a:cubicBezTo>
                    <a:lnTo>
                      <a:pt x="549447" y="51511"/>
                    </a:lnTo>
                    <a:close/>
                    <a:moveTo>
                      <a:pt x="530469" y="51511"/>
                    </a:moveTo>
                    <a:cubicBezTo>
                      <a:pt x="533180" y="51511"/>
                      <a:pt x="534988" y="53318"/>
                      <a:pt x="534988" y="56029"/>
                    </a:cubicBezTo>
                    <a:cubicBezTo>
                      <a:pt x="534988" y="58740"/>
                      <a:pt x="533180" y="60548"/>
                      <a:pt x="530469" y="60548"/>
                    </a:cubicBezTo>
                    <a:cubicBezTo>
                      <a:pt x="527758" y="60548"/>
                      <a:pt x="525951" y="58740"/>
                      <a:pt x="525951" y="56029"/>
                    </a:cubicBezTo>
                    <a:cubicBezTo>
                      <a:pt x="525951" y="53318"/>
                      <a:pt x="527758" y="51511"/>
                      <a:pt x="530469" y="51511"/>
                    </a:cubicBezTo>
                    <a:lnTo>
                      <a:pt x="530469" y="51511"/>
                    </a:lnTo>
                    <a:close/>
                    <a:moveTo>
                      <a:pt x="511492" y="51511"/>
                    </a:moveTo>
                    <a:cubicBezTo>
                      <a:pt x="514203" y="51511"/>
                      <a:pt x="516010" y="53318"/>
                      <a:pt x="516010" y="56029"/>
                    </a:cubicBezTo>
                    <a:cubicBezTo>
                      <a:pt x="516010" y="58740"/>
                      <a:pt x="514203" y="60548"/>
                      <a:pt x="511492" y="60548"/>
                    </a:cubicBezTo>
                    <a:cubicBezTo>
                      <a:pt x="508780" y="60548"/>
                      <a:pt x="506973" y="58740"/>
                      <a:pt x="506973" y="56029"/>
                    </a:cubicBezTo>
                    <a:cubicBezTo>
                      <a:pt x="506973" y="53318"/>
                      <a:pt x="508780" y="51511"/>
                      <a:pt x="511492" y="51511"/>
                    </a:cubicBezTo>
                    <a:lnTo>
                      <a:pt x="511492" y="51511"/>
                    </a:lnTo>
                    <a:close/>
                    <a:moveTo>
                      <a:pt x="493418" y="51511"/>
                    </a:moveTo>
                    <a:cubicBezTo>
                      <a:pt x="496129" y="51511"/>
                      <a:pt x="497936" y="53318"/>
                      <a:pt x="497936" y="56029"/>
                    </a:cubicBezTo>
                    <a:cubicBezTo>
                      <a:pt x="497936" y="58740"/>
                      <a:pt x="496129" y="60548"/>
                      <a:pt x="493418" y="60548"/>
                    </a:cubicBezTo>
                    <a:cubicBezTo>
                      <a:pt x="490707" y="60548"/>
                      <a:pt x="488899" y="58740"/>
                      <a:pt x="488899" y="56029"/>
                    </a:cubicBezTo>
                    <a:cubicBezTo>
                      <a:pt x="487995" y="53318"/>
                      <a:pt x="490707" y="51511"/>
                      <a:pt x="493418" y="51511"/>
                    </a:cubicBezTo>
                    <a:lnTo>
                      <a:pt x="493418" y="51511"/>
                    </a:lnTo>
                    <a:close/>
                    <a:moveTo>
                      <a:pt x="474440" y="51511"/>
                    </a:moveTo>
                    <a:cubicBezTo>
                      <a:pt x="477151" y="51511"/>
                      <a:pt x="478959" y="53318"/>
                      <a:pt x="478959" y="56029"/>
                    </a:cubicBezTo>
                    <a:cubicBezTo>
                      <a:pt x="478959" y="58740"/>
                      <a:pt x="477151" y="60548"/>
                      <a:pt x="474440" y="60548"/>
                    </a:cubicBezTo>
                    <a:cubicBezTo>
                      <a:pt x="471729" y="60548"/>
                      <a:pt x="469922" y="58740"/>
                      <a:pt x="469922" y="56029"/>
                    </a:cubicBezTo>
                    <a:cubicBezTo>
                      <a:pt x="469922" y="53318"/>
                      <a:pt x="471729" y="51511"/>
                      <a:pt x="474440" y="51511"/>
                    </a:cubicBezTo>
                    <a:lnTo>
                      <a:pt x="474440" y="51511"/>
                    </a:lnTo>
                    <a:close/>
                    <a:moveTo>
                      <a:pt x="455462" y="51511"/>
                    </a:moveTo>
                    <a:cubicBezTo>
                      <a:pt x="458174" y="51511"/>
                      <a:pt x="459981" y="53318"/>
                      <a:pt x="459981" y="56029"/>
                    </a:cubicBezTo>
                    <a:cubicBezTo>
                      <a:pt x="459981" y="58740"/>
                      <a:pt x="458174" y="60548"/>
                      <a:pt x="455462" y="60548"/>
                    </a:cubicBezTo>
                    <a:cubicBezTo>
                      <a:pt x="452751" y="60548"/>
                      <a:pt x="450944" y="58740"/>
                      <a:pt x="450944" y="56029"/>
                    </a:cubicBezTo>
                    <a:cubicBezTo>
                      <a:pt x="450944" y="53318"/>
                      <a:pt x="452751" y="51511"/>
                      <a:pt x="455462" y="51511"/>
                    </a:cubicBezTo>
                    <a:lnTo>
                      <a:pt x="455462" y="51511"/>
                    </a:lnTo>
                    <a:close/>
                    <a:moveTo>
                      <a:pt x="436485" y="51511"/>
                    </a:moveTo>
                    <a:cubicBezTo>
                      <a:pt x="439196" y="51511"/>
                      <a:pt x="441003" y="53318"/>
                      <a:pt x="441003" y="56029"/>
                    </a:cubicBezTo>
                    <a:cubicBezTo>
                      <a:pt x="441003" y="58740"/>
                      <a:pt x="439196" y="60548"/>
                      <a:pt x="436485" y="60548"/>
                    </a:cubicBezTo>
                    <a:cubicBezTo>
                      <a:pt x="433774" y="60548"/>
                      <a:pt x="431966" y="58740"/>
                      <a:pt x="431966" y="56029"/>
                    </a:cubicBezTo>
                    <a:cubicBezTo>
                      <a:pt x="431966" y="53318"/>
                      <a:pt x="433774" y="51511"/>
                      <a:pt x="436485" y="51511"/>
                    </a:cubicBezTo>
                    <a:lnTo>
                      <a:pt x="436485" y="51511"/>
                    </a:lnTo>
                    <a:close/>
                    <a:moveTo>
                      <a:pt x="417507" y="51511"/>
                    </a:moveTo>
                    <a:cubicBezTo>
                      <a:pt x="420218" y="51511"/>
                      <a:pt x="422026" y="53318"/>
                      <a:pt x="422026" y="56029"/>
                    </a:cubicBezTo>
                    <a:cubicBezTo>
                      <a:pt x="422026" y="58740"/>
                      <a:pt x="420218" y="60548"/>
                      <a:pt x="417507" y="60548"/>
                    </a:cubicBezTo>
                    <a:cubicBezTo>
                      <a:pt x="414796" y="60548"/>
                      <a:pt x="412989" y="58740"/>
                      <a:pt x="412989" y="56029"/>
                    </a:cubicBezTo>
                    <a:cubicBezTo>
                      <a:pt x="412989" y="53318"/>
                      <a:pt x="415700" y="51511"/>
                      <a:pt x="417507" y="51511"/>
                    </a:cubicBezTo>
                    <a:lnTo>
                      <a:pt x="417507" y="51511"/>
                    </a:lnTo>
                    <a:close/>
                    <a:moveTo>
                      <a:pt x="399433" y="51511"/>
                    </a:moveTo>
                    <a:cubicBezTo>
                      <a:pt x="402144" y="51511"/>
                      <a:pt x="403952" y="53318"/>
                      <a:pt x="403952" y="56029"/>
                    </a:cubicBezTo>
                    <a:cubicBezTo>
                      <a:pt x="403952" y="58740"/>
                      <a:pt x="402144" y="60548"/>
                      <a:pt x="399433" y="60548"/>
                    </a:cubicBezTo>
                    <a:cubicBezTo>
                      <a:pt x="396722" y="60548"/>
                      <a:pt x="394915" y="58740"/>
                      <a:pt x="394915" y="56029"/>
                    </a:cubicBezTo>
                    <a:cubicBezTo>
                      <a:pt x="394011" y="53318"/>
                      <a:pt x="396722" y="51511"/>
                      <a:pt x="399433" y="51511"/>
                    </a:cubicBezTo>
                    <a:lnTo>
                      <a:pt x="399433" y="51511"/>
                    </a:lnTo>
                    <a:close/>
                    <a:moveTo>
                      <a:pt x="380456" y="51511"/>
                    </a:moveTo>
                    <a:cubicBezTo>
                      <a:pt x="383167" y="51511"/>
                      <a:pt x="384974" y="53318"/>
                      <a:pt x="384974" y="56029"/>
                    </a:cubicBezTo>
                    <a:cubicBezTo>
                      <a:pt x="384974" y="58740"/>
                      <a:pt x="383167" y="60548"/>
                      <a:pt x="380456" y="60548"/>
                    </a:cubicBezTo>
                    <a:cubicBezTo>
                      <a:pt x="377745" y="60548"/>
                      <a:pt x="375937" y="58740"/>
                      <a:pt x="375937" y="56029"/>
                    </a:cubicBezTo>
                    <a:cubicBezTo>
                      <a:pt x="375937" y="53318"/>
                      <a:pt x="377745" y="51511"/>
                      <a:pt x="380456" y="51511"/>
                    </a:cubicBezTo>
                    <a:lnTo>
                      <a:pt x="380456" y="51511"/>
                    </a:lnTo>
                    <a:close/>
                    <a:moveTo>
                      <a:pt x="784408" y="42474"/>
                    </a:moveTo>
                    <a:cubicBezTo>
                      <a:pt x="787119" y="42474"/>
                      <a:pt x="788926" y="44281"/>
                      <a:pt x="788926" y="46992"/>
                    </a:cubicBezTo>
                    <a:cubicBezTo>
                      <a:pt x="788926" y="49703"/>
                      <a:pt x="787119" y="51511"/>
                      <a:pt x="784408" y="51511"/>
                    </a:cubicBezTo>
                    <a:cubicBezTo>
                      <a:pt x="781696" y="51511"/>
                      <a:pt x="779889" y="49703"/>
                      <a:pt x="779889" y="46992"/>
                    </a:cubicBezTo>
                    <a:cubicBezTo>
                      <a:pt x="778985" y="44281"/>
                      <a:pt x="781696" y="42474"/>
                      <a:pt x="784408" y="42474"/>
                    </a:cubicBezTo>
                    <a:lnTo>
                      <a:pt x="784408" y="42474"/>
                    </a:lnTo>
                    <a:close/>
                    <a:moveTo>
                      <a:pt x="765430" y="42474"/>
                    </a:moveTo>
                    <a:cubicBezTo>
                      <a:pt x="768141" y="42474"/>
                      <a:pt x="769948" y="44281"/>
                      <a:pt x="769948" y="46992"/>
                    </a:cubicBezTo>
                    <a:cubicBezTo>
                      <a:pt x="769948" y="49703"/>
                      <a:pt x="768141" y="51511"/>
                      <a:pt x="765430" y="51511"/>
                    </a:cubicBezTo>
                    <a:cubicBezTo>
                      <a:pt x="762719" y="51511"/>
                      <a:pt x="760912" y="49703"/>
                      <a:pt x="760912" y="46992"/>
                    </a:cubicBezTo>
                    <a:cubicBezTo>
                      <a:pt x="760912" y="44281"/>
                      <a:pt x="762719" y="42474"/>
                      <a:pt x="765430" y="42474"/>
                    </a:cubicBezTo>
                    <a:lnTo>
                      <a:pt x="765430" y="42474"/>
                    </a:lnTo>
                    <a:close/>
                    <a:moveTo>
                      <a:pt x="746452" y="42474"/>
                    </a:moveTo>
                    <a:cubicBezTo>
                      <a:pt x="749163" y="42474"/>
                      <a:pt x="750971" y="44281"/>
                      <a:pt x="750971" y="46992"/>
                    </a:cubicBezTo>
                    <a:cubicBezTo>
                      <a:pt x="750971" y="49703"/>
                      <a:pt x="749163" y="51511"/>
                      <a:pt x="746452" y="51511"/>
                    </a:cubicBezTo>
                    <a:cubicBezTo>
                      <a:pt x="743741" y="51511"/>
                      <a:pt x="741934" y="49703"/>
                      <a:pt x="741934" y="46992"/>
                    </a:cubicBezTo>
                    <a:cubicBezTo>
                      <a:pt x="741934" y="44281"/>
                      <a:pt x="743741" y="42474"/>
                      <a:pt x="746452" y="42474"/>
                    </a:cubicBezTo>
                    <a:lnTo>
                      <a:pt x="746452" y="42474"/>
                    </a:lnTo>
                    <a:close/>
                    <a:moveTo>
                      <a:pt x="727475" y="42474"/>
                    </a:moveTo>
                    <a:cubicBezTo>
                      <a:pt x="730186" y="42474"/>
                      <a:pt x="731993" y="44281"/>
                      <a:pt x="731993" y="46992"/>
                    </a:cubicBezTo>
                    <a:cubicBezTo>
                      <a:pt x="731993" y="49703"/>
                      <a:pt x="730186" y="51511"/>
                      <a:pt x="727475" y="51511"/>
                    </a:cubicBezTo>
                    <a:cubicBezTo>
                      <a:pt x="724764" y="51511"/>
                      <a:pt x="722956" y="49703"/>
                      <a:pt x="722956" y="46992"/>
                    </a:cubicBezTo>
                    <a:cubicBezTo>
                      <a:pt x="722956" y="44281"/>
                      <a:pt x="724764" y="42474"/>
                      <a:pt x="727475" y="42474"/>
                    </a:cubicBezTo>
                    <a:lnTo>
                      <a:pt x="727475" y="42474"/>
                    </a:lnTo>
                    <a:close/>
                    <a:moveTo>
                      <a:pt x="709401" y="42474"/>
                    </a:moveTo>
                    <a:cubicBezTo>
                      <a:pt x="712112" y="42474"/>
                      <a:pt x="713919" y="44281"/>
                      <a:pt x="713919" y="46992"/>
                    </a:cubicBezTo>
                    <a:cubicBezTo>
                      <a:pt x="713919" y="49703"/>
                      <a:pt x="712112" y="51511"/>
                      <a:pt x="709401" y="51511"/>
                    </a:cubicBezTo>
                    <a:cubicBezTo>
                      <a:pt x="706690" y="51511"/>
                      <a:pt x="704882" y="49703"/>
                      <a:pt x="704882" y="46992"/>
                    </a:cubicBezTo>
                    <a:cubicBezTo>
                      <a:pt x="703979" y="44281"/>
                      <a:pt x="706690" y="42474"/>
                      <a:pt x="709401" y="42474"/>
                    </a:cubicBezTo>
                    <a:lnTo>
                      <a:pt x="709401" y="42474"/>
                    </a:lnTo>
                    <a:close/>
                    <a:moveTo>
                      <a:pt x="690423" y="42474"/>
                    </a:moveTo>
                    <a:cubicBezTo>
                      <a:pt x="693134" y="42474"/>
                      <a:pt x="694942" y="44281"/>
                      <a:pt x="694942" y="46992"/>
                    </a:cubicBezTo>
                    <a:cubicBezTo>
                      <a:pt x="694942" y="49703"/>
                      <a:pt x="693134" y="51511"/>
                      <a:pt x="690423" y="51511"/>
                    </a:cubicBezTo>
                    <a:cubicBezTo>
                      <a:pt x="687712" y="51511"/>
                      <a:pt x="685905" y="49703"/>
                      <a:pt x="685905" y="46992"/>
                    </a:cubicBezTo>
                    <a:cubicBezTo>
                      <a:pt x="685905" y="44281"/>
                      <a:pt x="687712" y="42474"/>
                      <a:pt x="690423" y="42474"/>
                    </a:cubicBezTo>
                    <a:lnTo>
                      <a:pt x="690423" y="42474"/>
                    </a:lnTo>
                    <a:close/>
                    <a:moveTo>
                      <a:pt x="671446" y="42474"/>
                    </a:moveTo>
                    <a:cubicBezTo>
                      <a:pt x="674157" y="42474"/>
                      <a:pt x="675964" y="44281"/>
                      <a:pt x="675964" y="46992"/>
                    </a:cubicBezTo>
                    <a:cubicBezTo>
                      <a:pt x="675964" y="49703"/>
                      <a:pt x="674157" y="51511"/>
                      <a:pt x="671446" y="51511"/>
                    </a:cubicBezTo>
                    <a:cubicBezTo>
                      <a:pt x="668735" y="51511"/>
                      <a:pt x="666927" y="49703"/>
                      <a:pt x="666927" y="46992"/>
                    </a:cubicBezTo>
                    <a:cubicBezTo>
                      <a:pt x="666927" y="44281"/>
                      <a:pt x="668735" y="42474"/>
                      <a:pt x="671446" y="42474"/>
                    </a:cubicBezTo>
                    <a:lnTo>
                      <a:pt x="671446" y="42474"/>
                    </a:lnTo>
                    <a:close/>
                    <a:moveTo>
                      <a:pt x="652468" y="42474"/>
                    </a:moveTo>
                    <a:cubicBezTo>
                      <a:pt x="655179" y="42474"/>
                      <a:pt x="656987" y="44281"/>
                      <a:pt x="656987" y="46992"/>
                    </a:cubicBezTo>
                    <a:cubicBezTo>
                      <a:pt x="656987" y="49703"/>
                      <a:pt x="655179" y="51511"/>
                      <a:pt x="652468" y="51511"/>
                    </a:cubicBezTo>
                    <a:cubicBezTo>
                      <a:pt x="649757" y="51511"/>
                      <a:pt x="647950" y="49703"/>
                      <a:pt x="647950" y="46992"/>
                    </a:cubicBezTo>
                    <a:cubicBezTo>
                      <a:pt x="647950" y="44281"/>
                      <a:pt x="649757" y="42474"/>
                      <a:pt x="652468" y="42474"/>
                    </a:cubicBezTo>
                    <a:lnTo>
                      <a:pt x="652468" y="42474"/>
                    </a:lnTo>
                    <a:close/>
                    <a:moveTo>
                      <a:pt x="633490" y="42474"/>
                    </a:moveTo>
                    <a:cubicBezTo>
                      <a:pt x="636202" y="42474"/>
                      <a:pt x="638009" y="44281"/>
                      <a:pt x="638009" y="46992"/>
                    </a:cubicBezTo>
                    <a:cubicBezTo>
                      <a:pt x="638009" y="49703"/>
                      <a:pt x="636202" y="51511"/>
                      <a:pt x="633490" y="51511"/>
                    </a:cubicBezTo>
                    <a:cubicBezTo>
                      <a:pt x="630779" y="51511"/>
                      <a:pt x="628972" y="49703"/>
                      <a:pt x="628972" y="46992"/>
                    </a:cubicBezTo>
                    <a:cubicBezTo>
                      <a:pt x="628972" y="44281"/>
                      <a:pt x="631683" y="42474"/>
                      <a:pt x="633490" y="42474"/>
                    </a:cubicBezTo>
                    <a:lnTo>
                      <a:pt x="633490" y="42474"/>
                    </a:lnTo>
                    <a:close/>
                    <a:moveTo>
                      <a:pt x="615417" y="42474"/>
                    </a:moveTo>
                    <a:cubicBezTo>
                      <a:pt x="618128" y="42474"/>
                      <a:pt x="619935" y="44281"/>
                      <a:pt x="619935" y="46992"/>
                    </a:cubicBezTo>
                    <a:cubicBezTo>
                      <a:pt x="619935" y="49703"/>
                      <a:pt x="618128" y="51511"/>
                      <a:pt x="615417" y="51511"/>
                    </a:cubicBezTo>
                    <a:cubicBezTo>
                      <a:pt x="612705" y="51511"/>
                      <a:pt x="610898" y="49703"/>
                      <a:pt x="610898" y="46992"/>
                    </a:cubicBezTo>
                    <a:cubicBezTo>
                      <a:pt x="609994" y="44281"/>
                      <a:pt x="612705" y="42474"/>
                      <a:pt x="615417" y="42474"/>
                    </a:cubicBezTo>
                    <a:lnTo>
                      <a:pt x="615417" y="42474"/>
                    </a:lnTo>
                    <a:close/>
                    <a:moveTo>
                      <a:pt x="596439" y="42474"/>
                    </a:moveTo>
                    <a:cubicBezTo>
                      <a:pt x="599150" y="42474"/>
                      <a:pt x="600957" y="44281"/>
                      <a:pt x="600957" y="46992"/>
                    </a:cubicBezTo>
                    <a:cubicBezTo>
                      <a:pt x="600957" y="49703"/>
                      <a:pt x="599150" y="51511"/>
                      <a:pt x="596439" y="51511"/>
                    </a:cubicBezTo>
                    <a:cubicBezTo>
                      <a:pt x="593728" y="51511"/>
                      <a:pt x="591920" y="49703"/>
                      <a:pt x="591920" y="46992"/>
                    </a:cubicBezTo>
                    <a:cubicBezTo>
                      <a:pt x="591920" y="44281"/>
                      <a:pt x="593728" y="42474"/>
                      <a:pt x="596439" y="42474"/>
                    </a:cubicBezTo>
                    <a:lnTo>
                      <a:pt x="596439" y="42474"/>
                    </a:lnTo>
                    <a:close/>
                    <a:moveTo>
                      <a:pt x="577461" y="42474"/>
                    </a:moveTo>
                    <a:cubicBezTo>
                      <a:pt x="580172" y="42474"/>
                      <a:pt x="581980" y="44281"/>
                      <a:pt x="581980" y="46992"/>
                    </a:cubicBezTo>
                    <a:cubicBezTo>
                      <a:pt x="581980" y="49703"/>
                      <a:pt x="580172" y="51511"/>
                      <a:pt x="577461" y="51511"/>
                    </a:cubicBezTo>
                    <a:cubicBezTo>
                      <a:pt x="574750" y="51511"/>
                      <a:pt x="572943" y="49703"/>
                      <a:pt x="572943" y="46992"/>
                    </a:cubicBezTo>
                    <a:cubicBezTo>
                      <a:pt x="572943" y="44281"/>
                      <a:pt x="574750" y="42474"/>
                      <a:pt x="577461" y="42474"/>
                    </a:cubicBezTo>
                    <a:lnTo>
                      <a:pt x="577461" y="42474"/>
                    </a:lnTo>
                    <a:close/>
                    <a:moveTo>
                      <a:pt x="558484" y="42474"/>
                    </a:moveTo>
                    <a:cubicBezTo>
                      <a:pt x="561195" y="42474"/>
                      <a:pt x="563002" y="44281"/>
                      <a:pt x="563002" y="46992"/>
                    </a:cubicBezTo>
                    <a:cubicBezTo>
                      <a:pt x="563002" y="49703"/>
                      <a:pt x="561195" y="51511"/>
                      <a:pt x="558484" y="51511"/>
                    </a:cubicBezTo>
                    <a:cubicBezTo>
                      <a:pt x="555773" y="51511"/>
                      <a:pt x="553965" y="49703"/>
                      <a:pt x="553965" y="46992"/>
                    </a:cubicBezTo>
                    <a:cubicBezTo>
                      <a:pt x="553965" y="44281"/>
                      <a:pt x="555773" y="42474"/>
                      <a:pt x="558484" y="42474"/>
                    </a:cubicBezTo>
                    <a:lnTo>
                      <a:pt x="558484" y="42474"/>
                    </a:lnTo>
                    <a:close/>
                    <a:moveTo>
                      <a:pt x="539506" y="42474"/>
                    </a:moveTo>
                    <a:cubicBezTo>
                      <a:pt x="542217" y="42474"/>
                      <a:pt x="544025" y="44281"/>
                      <a:pt x="544025" y="46992"/>
                    </a:cubicBezTo>
                    <a:cubicBezTo>
                      <a:pt x="544025" y="49703"/>
                      <a:pt x="542217" y="51511"/>
                      <a:pt x="539506" y="51511"/>
                    </a:cubicBezTo>
                    <a:cubicBezTo>
                      <a:pt x="536795" y="51511"/>
                      <a:pt x="534988" y="49703"/>
                      <a:pt x="534988" y="46992"/>
                    </a:cubicBezTo>
                    <a:cubicBezTo>
                      <a:pt x="534988" y="44281"/>
                      <a:pt x="537699" y="42474"/>
                      <a:pt x="539506" y="42474"/>
                    </a:cubicBezTo>
                    <a:lnTo>
                      <a:pt x="539506" y="42474"/>
                    </a:lnTo>
                    <a:close/>
                    <a:moveTo>
                      <a:pt x="521432" y="42474"/>
                    </a:moveTo>
                    <a:cubicBezTo>
                      <a:pt x="524143" y="42474"/>
                      <a:pt x="525951" y="44281"/>
                      <a:pt x="525951" y="46992"/>
                    </a:cubicBezTo>
                    <a:cubicBezTo>
                      <a:pt x="525951" y="49703"/>
                      <a:pt x="524143" y="51511"/>
                      <a:pt x="521432" y="51511"/>
                    </a:cubicBezTo>
                    <a:cubicBezTo>
                      <a:pt x="518721" y="51511"/>
                      <a:pt x="516914" y="49703"/>
                      <a:pt x="516914" y="46992"/>
                    </a:cubicBezTo>
                    <a:cubicBezTo>
                      <a:pt x="516010" y="44281"/>
                      <a:pt x="518721" y="42474"/>
                      <a:pt x="521432" y="42474"/>
                    </a:cubicBezTo>
                    <a:lnTo>
                      <a:pt x="521432" y="42474"/>
                    </a:lnTo>
                    <a:close/>
                    <a:moveTo>
                      <a:pt x="502455" y="42474"/>
                    </a:moveTo>
                    <a:cubicBezTo>
                      <a:pt x="505166" y="42474"/>
                      <a:pt x="506973" y="44281"/>
                      <a:pt x="506973" y="46992"/>
                    </a:cubicBezTo>
                    <a:cubicBezTo>
                      <a:pt x="506973" y="49703"/>
                      <a:pt x="505166" y="51511"/>
                      <a:pt x="502455" y="51511"/>
                    </a:cubicBezTo>
                    <a:cubicBezTo>
                      <a:pt x="499744" y="51511"/>
                      <a:pt x="497936" y="49703"/>
                      <a:pt x="497936" y="46992"/>
                    </a:cubicBezTo>
                    <a:cubicBezTo>
                      <a:pt x="497936" y="44281"/>
                      <a:pt x="499744" y="42474"/>
                      <a:pt x="502455" y="42474"/>
                    </a:cubicBezTo>
                    <a:lnTo>
                      <a:pt x="502455" y="42474"/>
                    </a:lnTo>
                    <a:close/>
                    <a:moveTo>
                      <a:pt x="483477" y="42474"/>
                    </a:moveTo>
                    <a:cubicBezTo>
                      <a:pt x="486188" y="42474"/>
                      <a:pt x="487995" y="44281"/>
                      <a:pt x="487995" y="46992"/>
                    </a:cubicBezTo>
                    <a:cubicBezTo>
                      <a:pt x="487995" y="49703"/>
                      <a:pt x="486188" y="51511"/>
                      <a:pt x="483477" y="51511"/>
                    </a:cubicBezTo>
                    <a:cubicBezTo>
                      <a:pt x="480766" y="51511"/>
                      <a:pt x="478959" y="49703"/>
                      <a:pt x="478959" y="46992"/>
                    </a:cubicBezTo>
                    <a:cubicBezTo>
                      <a:pt x="478959" y="44281"/>
                      <a:pt x="480766" y="42474"/>
                      <a:pt x="483477" y="42474"/>
                    </a:cubicBezTo>
                    <a:lnTo>
                      <a:pt x="483477" y="42474"/>
                    </a:lnTo>
                    <a:close/>
                    <a:moveTo>
                      <a:pt x="464499" y="42474"/>
                    </a:moveTo>
                    <a:cubicBezTo>
                      <a:pt x="467211" y="42474"/>
                      <a:pt x="469018" y="44281"/>
                      <a:pt x="469018" y="46992"/>
                    </a:cubicBezTo>
                    <a:cubicBezTo>
                      <a:pt x="469018" y="49703"/>
                      <a:pt x="467211" y="51511"/>
                      <a:pt x="464499" y="51511"/>
                    </a:cubicBezTo>
                    <a:cubicBezTo>
                      <a:pt x="461788" y="51511"/>
                      <a:pt x="459981" y="49703"/>
                      <a:pt x="459981" y="46992"/>
                    </a:cubicBezTo>
                    <a:cubicBezTo>
                      <a:pt x="459981" y="44281"/>
                      <a:pt x="461788" y="42474"/>
                      <a:pt x="464499" y="42474"/>
                    </a:cubicBezTo>
                    <a:lnTo>
                      <a:pt x="464499" y="42474"/>
                    </a:lnTo>
                    <a:close/>
                    <a:moveTo>
                      <a:pt x="446425" y="42474"/>
                    </a:moveTo>
                    <a:cubicBezTo>
                      <a:pt x="449137" y="42474"/>
                      <a:pt x="450944" y="44281"/>
                      <a:pt x="450944" y="46992"/>
                    </a:cubicBezTo>
                    <a:cubicBezTo>
                      <a:pt x="450944" y="49703"/>
                      <a:pt x="449137" y="51511"/>
                      <a:pt x="446425" y="51511"/>
                    </a:cubicBezTo>
                    <a:cubicBezTo>
                      <a:pt x="443714" y="51511"/>
                      <a:pt x="441907" y="49703"/>
                      <a:pt x="441907" y="46992"/>
                    </a:cubicBezTo>
                    <a:cubicBezTo>
                      <a:pt x="441003" y="44281"/>
                      <a:pt x="443714" y="42474"/>
                      <a:pt x="446425" y="42474"/>
                    </a:cubicBezTo>
                    <a:lnTo>
                      <a:pt x="446425" y="42474"/>
                    </a:lnTo>
                    <a:close/>
                    <a:moveTo>
                      <a:pt x="427448" y="42474"/>
                    </a:moveTo>
                    <a:cubicBezTo>
                      <a:pt x="430159" y="42474"/>
                      <a:pt x="431966" y="44281"/>
                      <a:pt x="431966" y="46992"/>
                    </a:cubicBezTo>
                    <a:cubicBezTo>
                      <a:pt x="431966" y="49703"/>
                      <a:pt x="430159" y="51511"/>
                      <a:pt x="427448" y="51511"/>
                    </a:cubicBezTo>
                    <a:cubicBezTo>
                      <a:pt x="424737" y="51511"/>
                      <a:pt x="422929" y="49703"/>
                      <a:pt x="422929" y="46992"/>
                    </a:cubicBezTo>
                    <a:cubicBezTo>
                      <a:pt x="422929" y="44281"/>
                      <a:pt x="424737" y="42474"/>
                      <a:pt x="427448" y="42474"/>
                    </a:cubicBezTo>
                    <a:lnTo>
                      <a:pt x="427448" y="42474"/>
                    </a:lnTo>
                    <a:close/>
                    <a:moveTo>
                      <a:pt x="408470" y="42474"/>
                    </a:moveTo>
                    <a:cubicBezTo>
                      <a:pt x="411181" y="42474"/>
                      <a:pt x="412989" y="44281"/>
                      <a:pt x="412989" y="46992"/>
                    </a:cubicBezTo>
                    <a:cubicBezTo>
                      <a:pt x="412989" y="49703"/>
                      <a:pt x="411181" y="51511"/>
                      <a:pt x="408470" y="51511"/>
                    </a:cubicBezTo>
                    <a:cubicBezTo>
                      <a:pt x="405759" y="51511"/>
                      <a:pt x="403952" y="49703"/>
                      <a:pt x="403952" y="46992"/>
                    </a:cubicBezTo>
                    <a:cubicBezTo>
                      <a:pt x="403952" y="44281"/>
                      <a:pt x="405759" y="42474"/>
                      <a:pt x="408470" y="42474"/>
                    </a:cubicBezTo>
                    <a:lnTo>
                      <a:pt x="408470" y="42474"/>
                    </a:lnTo>
                    <a:close/>
                    <a:moveTo>
                      <a:pt x="389493" y="42474"/>
                    </a:moveTo>
                    <a:cubicBezTo>
                      <a:pt x="392204" y="42474"/>
                      <a:pt x="394011" y="44281"/>
                      <a:pt x="394011" y="46992"/>
                    </a:cubicBezTo>
                    <a:cubicBezTo>
                      <a:pt x="394011" y="49703"/>
                      <a:pt x="392204" y="51511"/>
                      <a:pt x="389493" y="51511"/>
                    </a:cubicBezTo>
                    <a:cubicBezTo>
                      <a:pt x="386782" y="51511"/>
                      <a:pt x="384974" y="49703"/>
                      <a:pt x="384974" y="46992"/>
                    </a:cubicBezTo>
                    <a:cubicBezTo>
                      <a:pt x="384974" y="44281"/>
                      <a:pt x="386782" y="42474"/>
                      <a:pt x="389493" y="42474"/>
                    </a:cubicBezTo>
                    <a:lnTo>
                      <a:pt x="389493" y="42474"/>
                    </a:lnTo>
                    <a:close/>
                    <a:moveTo>
                      <a:pt x="756393" y="30726"/>
                    </a:moveTo>
                    <a:cubicBezTo>
                      <a:pt x="759104" y="30726"/>
                      <a:pt x="760912" y="32533"/>
                      <a:pt x="760912" y="35244"/>
                    </a:cubicBezTo>
                    <a:cubicBezTo>
                      <a:pt x="760912" y="37955"/>
                      <a:pt x="759104" y="39763"/>
                      <a:pt x="756393" y="39763"/>
                    </a:cubicBezTo>
                    <a:cubicBezTo>
                      <a:pt x="753682" y="39763"/>
                      <a:pt x="751875" y="37955"/>
                      <a:pt x="751875" y="35244"/>
                    </a:cubicBezTo>
                    <a:cubicBezTo>
                      <a:pt x="750971" y="33437"/>
                      <a:pt x="753682" y="30726"/>
                      <a:pt x="756393" y="30726"/>
                    </a:cubicBezTo>
                    <a:lnTo>
                      <a:pt x="756393" y="30726"/>
                    </a:lnTo>
                    <a:close/>
                    <a:moveTo>
                      <a:pt x="737415" y="30726"/>
                    </a:moveTo>
                    <a:cubicBezTo>
                      <a:pt x="740126" y="30726"/>
                      <a:pt x="741934" y="32533"/>
                      <a:pt x="741934" y="35244"/>
                    </a:cubicBezTo>
                    <a:cubicBezTo>
                      <a:pt x="741934" y="37955"/>
                      <a:pt x="740126" y="39763"/>
                      <a:pt x="737415" y="39763"/>
                    </a:cubicBezTo>
                    <a:cubicBezTo>
                      <a:pt x="734704" y="39763"/>
                      <a:pt x="732897" y="37955"/>
                      <a:pt x="732897" y="35244"/>
                    </a:cubicBezTo>
                    <a:cubicBezTo>
                      <a:pt x="732897" y="33437"/>
                      <a:pt x="734704" y="30726"/>
                      <a:pt x="737415" y="30726"/>
                    </a:cubicBezTo>
                    <a:lnTo>
                      <a:pt x="737415" y="30726"/>
                    </a:lnTo>
                    <a:close/>
                    <a:moveTo>
                      <a:pt x="718438" y="30726"/>
                    </a:moveTo>
                    <a:cubicBezTo>
                      <a:pt x="721149" y="30726"/>
                      <a:pt x="722956" y="32533"/>
                      <a:pt x="722956" y="35244"/>
                    </a:cubicBezTo>
                    <a:cubicBezTo>
                      <a:pt x="722956" y="37955"/>
                      <a:pt x="721149" y="39763"/>
                      <a:pt x="718438" y="39763"/>
                    </a:cubicBezTo>
                    <a:cubicBezTo>
                      <a:pt x="715727" y="39763"/>
                      <a:pt x="713919" y="37955"/>
                      <a:pt x="713919" y="35244"/>
                    </a:cubicBezTo>
                    <a:cubicBezTo>
                      <a:pt x="713919" y="33437"/>
                      <a:pt x="715727" y="30726"/>
                      <a:pt x="718438" y="30726"/>
                    </a:cubicBezTo>
                    <a:lnTo>
                      <a:pt x="718438" y="30726"/>
                    </a:lnTo>
                    <a:close/>
                    <a:moveTo>
                      <a:pt x="699460" y="30726"/>
                    </a:moveTo>
                    <a:cubicBezTo>
                      <a:pt x="702171" y="30726"/>
                      <a:pt x="703979" y="32533"/>
                      <a:pt x="703979" y="35244"/>
                    </a:cubicBezTo>
                    <a:cubicBezTo>
                      <a:pt x="703979" y="37955"/>
                      <a:pt x="702171" y="39763"/>
                      <a:pt x="699460" y="39763"/>
                    </a:cubicBezTo>
                    <a:cubicBezTo>
                      <a:pt x="696749" y="39763"/>
                      <a:pt x="694942" y="37955"/>
                      <a:pt x="694942" y="35244"/>
                    </a:cubicBezTo>
                    <a:cubicBezTo>
                      <a:pt x="694942" y="33437"/>
                      <a:pt x="696749" y="30726"/>
                      <a:pt x="699460" y="30726"/>
                    </a:cubicBezTo>
                    <a:lnTo>
                      <a:pt x="699460" y="30726"/>
                    </a:lnTo>
                    <a:close/>
                    <a:moveTo>
                      <a:pt x="680483" y="30726"/>
                    </a:moveTo>
                    <a:cubicBezTo>
                      <a:pt x="683194" y="30726"/>
                      <a:pt x="685001" y="32533"/>
                      <a:pt x="685001" y="35244"/>
                    </a:cubicBezTo>
                    <a:cubicBezTo>
                      <a:pt x="685001" y="37955"/>
                      <a:pt x="683194" y="39763"/>
                      <a:pt x="680483" y="39763"/>
                    </a:cubicBezTo>
                    <a:cubicBezTo>
                      <a:pt x="677771" y="39763"/>
                      <a:pt x="675964" y="37955"/>
                      <a:pt x="675964" y="35244"/>
                    </a:cubicBezTo>
                    <a:cubicBezTo>
                      <a:pt x="675964" y="33437"/>
                      <a:pt x="678675" y="30726"/>
                      <a:pt x="680483" y="30726"/>
                    </a:cubicBezTo>
                    <a:lnTo>
                      <a:pt x="680483" y="30726"/>
                    </a:lnTo>
                    <a:close/>
                    <a:moveTo>
                      <a:pt x="662409" y="30726"/>
                    </a:moveTo>
                    <a:cubicBezTo>
                      <a:pt x="665120" y="30726"/>
                      <a:pt x="666927" y="32533"/>
                      <a:pt x="666927" y="35244"/>
                    </a:cubicBezTo>
                    <a:cubicBezTo>
                      <a:pt x="666927" y="37955"/>
                      <a:pt x="665120" y="39763"/>
                      <a:pt x="662409" y="39763"/>
                    </a:cubicBezTo>
                    <a:cubicBezTo>
                      <a:pt x="659698" y="39763"/>
                      <a:pt x="657890" y="37955"/>
                      <a:pt x="657890" y="35244"/>
                    </a:cubicBezTo>
                    <a:cubicBezTo>
                      <a:pt x="656987" y="33437"/>
                      <a:pt x="659698" y="30726"/>
                      <a:pt x="662409" y="30726"/>
                    </a:cubicBezTo>
                    <a:lnTo>
                      <a:pt x="662409" y="30726"/>
                    </a:lnTo>
                    <a:close/>
                    <a:moveTo>
                      <a:pt x="643431" y="30726"/>
                    </a:moveTo>
                    <a:cubicBezTo>
                      <a:pt x="646142" y="30726"/>
                      <a:pt x="647950" y="32533"/>
                      <a:pt x="647950" y="35244"/>
                    </a:cubicBezTo>
                    <a:cubicBezTo>
                      <a:pt x="647950" y="37955"/>
                      <a:pt x="646142" y="39763"/>
                      <a:pt x="643431" y="39763"/>
                    </a:cubicBezTo>
                    <a:cubicBezTo>
                      <a:pt x="640720" y="39763"/>
                      <a:pt x="638913" y="37955"/>
                      <a:pt x="638913" y="35244"/>
                    </a:cubicBezTo>
                    <a:cubicBezTo>
                      <a:pt x="638913" y="33437"/>
                      <a:pt x="640720" y="30726"/>
                      <a:pt x="643431" y="30726"/>
                    </a:cubicBezTo>
                    <a:lnTo>
                      <a:pt x="643431" y="30726"/>
                    </a:lnTo>
                    <a:close/>
                    <a:moveTo>
                      <a:pt x="624453" y="30726"/>
                    </a:moveTo>
                    <a:cubicBezTo>
                      <a:pt x="627165" y="30726"/>
                      <a:pt x="628972" y="32533"/>
                      <a:pt x="628972" y="35244"/>
                    </a:cubicBezTo>
                    <a:cubicBezTo>
                      <a:pt x="628972" y="37955"/>
                      <a:pt x="627165" y="39763"/>
                      <a:pt x="624453" y="39763"/>
                    </a:cubicBezTo>
                    <a:cubicBezTo>
                      <a:pt x="621742" y="39763"/>
                      <a:pt x="619935" y="37955"/>
                      <a:pt x="619935" y="35244"/>
                    </a:cubicBezTo>
                    <a:cubicBezTo>
                      <a:pt x="619935" y="33437"/>
                      <a:pt x="621742" y="30726"/>
                      <a:pt x="624453" y="30726"/>
                    </a:cubicBezTo>
                    <a:lnTo>
                      <a:pt x="624453" y="30726"/>
                    </a:lnTo>
                    <a:close/>
                    <a:moveTo>
                      <a:pt x="605476" y="30726"/>
                    </a:moveTo>
                    <a:cubicBezTo>
                      <a:pt x="608187" y="30726"/>
                      <a:pt x="609994" y="32533"/>
                      <a:pt x="609994" y="35244"/>
                    </a:cubicBezTo>
                    <a:cubicBezTo>
                      <a:pt x="609994" y="37955"/>
                      <a:pt x="608187" y="39763"/>
                      <a:pt x="605476" y="39763"/>
                    </a:cubicBezTo>
                    <a:cubicBezTo>
                      <a:pt x="602765" y="39763"/>
                      <a:pt x="600957" y="37955"/>
                      <a:pt x="600957" y="35244"/>
                    </a:cubicBezTo>
                    <a:cubicBezTo>
                      <a:pt x="600957" y="33437"/>
                      <a:pt x="602765" y="30726"/>
                      <a:pt x="605476" y="30726"/>
                    </a:cubicBezTo>
                    <a:lnTo>
                      <a:pt x="605476" y="30726"/>
                    </a:lnTo>
                    <a:close/>
                    <a:moveTo>
                      <a:pt x="586498" y="30726"/>
                    </a:moveTo>
                    <a:cubicBezTo>
                      <a:pt x="589209" y="30726"/>
                      <a:pt x="591017" y="32533"/>
                      <a:pt x="591017" y="35244"/>
                    </a:cubicBezTo>
                    <a:cubicBezTo>
                      <a:pt x="591017" y="37955"/>
                      <a:pt x="589209" y="39763"/>
                      <a:pt x="586498" y="39763"/>
                    </a:cubicBezTo>
                    <a:cubicBezTo>
                      <a:pt x="583787" y="39763"/>
                      <a:pt x="581980" y="37955"/>
                      <a:pt x="581980" y="35244"/>
                    </a:cubicBezTo>
                    <a:cubicBezTo>
                      <a:pt x="581980" y="33437"/>
                      <a:pt x="584691" y="30726"/>
                      <a:pt x="586498" y="30726"/>
                    </a:cubicBezTo>
                    <a:lnTo>
                      <a:pt x="586498" y="30726"/>
                    </a:lnTo>
                    <a:close/>
                    <a:moveTo>
                      <a:pt x="568424" y="30726"/>
                    </a:moveTo>
                    <a:cubicBezTo>
                      <a:pt x="571135" y="30726"/>
                      <a:pt x="572943" y="32533"/>
                      <a:pt x="572943" y="35244"/>
                    </a:cubicBezTo>
                    <a:cubicBezTo>
                      <a:pt x="572943" y="37955"/>
                      <a:pt x="571135" y="39763"/>
                      <a:pt x="568424" y="39763"/>
                    </a:cubicBezTo>
                    <a:cubicBezTo>
                      <a:pt x="565713" y="39763"/>
                      <a:pt x="563906" y="37955"/>
                      <a:pt x="563906" y="35244"/>
                    </a:cubicBezTo>
                    <a:cubicBezTo>
                      <a:pt x="563906" y="33437"/>
                      <a:pt x="565713" y="30726"/>
                      <a:pt x="568424" y="30726"/>
                    </a:cubicBezTo>
                    <a:lnTo>
                      <a:pt x="568424" y="30726"/>
                    </a:lnTo>
                    <a:close/>
                    <a:moveTo>
                      <a:pt x="549447" y="30726"/>
                    </a:moveTo>
                    <a:cubicBezTo>
                      <a:pt x="552158" y="30726"/>
                      <a:pt x="553965" y="32533"/>
                      <a:pt x="553965" y="35244"/>
                    </a:cubicBezTo>
                    <a:cubicBezTo>
                      <a:pt x="553965" y="37955"/>
                      <a:pt x="552158" y="39763"/>
                      <a:pt x="549447" y="39763"/>
                    </a:cubicBezTo>
                    <a:cubicBezTo>
                      <a:pt x="546736" y="39763"/>
                      <a:pt x="544928" y="37955"/>
                      <a:pt x="544928" y="35244"/>
                    </a:cubicBezTo>
                    <a:cubicBezTo>
                      <a:pt x="544928" y="33437"/>
                      <a:pt x="546736" y="30726"/>
                      <a:pt x="549447" y="30726"/>
                    </a:cubicBezTo>
                    <a:lnTo>
                      <a:pt x="549447" y="30726"/>
                    </a:lnTo>
                    <a:close/>
                    <a:moveTo>
                      <a:pt x="530469" y="30726"/>
                    </a:moveTo>
                    <a:cubicBezTo>
                      <a:pt x="533180" y="30726"/>
                      <a:pt x="534988" y="32533"/>
                      <a:pt x="534988" y="35244"/>
                    </a:cubicBezTo>
                    <a:cubicBezTo>
                      <a:pt x="534988" y="37955"/>
                      <a:pt x="533180" y="39763"/>
                      <a:pt x="530469" y="39763"/>
                    </a:cubicBezTo>
                    <a:cubicBezTo>
                      <a:pt x="527758" y="39763"/>
                      <a:pt x="525951" y="37955"/>
                      <a:pt x="525951" y="35244"/>
                    </a:cubicBezTo>
                    <a:cubicBezTo>
                      <a:pt x="525951" y="33437"/>
                      <a:pt x="527758" y="30726"/>
                      <a:pt x="530469" y="30726"/>
                    </a:cubicBezTo>
                    <a:lnTo>
                      <a:pt x="530469" y="30726"/>
                    </a:lnTo>
                    <a:close/>
                    <a:moveTo>
                      <a:pt x="511492" y="30726"/>
                    </a:moveTo>
                    <a:cubicBezTo>
                      <a:pt x="514203" y="30726"/>
                      <a:pt x="516010" y="32533"/>
                      <a:pt x="516010" y="35244"/>
                    </a:cubicBezTo>
                    <a:cubicBezTo>
                      <a:pt x="516010" y="37955"/>
                      <a:pt x="514203" y="39763"/>
                      <a:pt x="511492" y="39763"/>
                    </a:cubicBezTo>
                    <a:cubicBezTo>
                      <a:pt x="508780" y="39763"/>
                      <a:pt x="506973" y="37955"/>
                      <a:pt x="506973" y="35244"/>
                    </a:cubicBezTo>
                    <a:cubicBezTo>
                      <a:pt x="506973" y="33437"/>
                      <a:pt x="508780" y="30726"/>
                      <a:pt x="511492" y="30726"/>
                    </a:cubicBezTo>
                    <a:lnTo>
                      <a:pt x="511492" y="30726"/>
                    </a:lnTo>
                    <a:close/>
                    <a:moveTo>
                      <a:pt x="493418" y="30726"/>
                    </a:moveTo>
                    <a:cubicBezTo>
                      <a:pt x="496129" y="30726"/>
                      <a:pt x="497936" y="32533"/>
                      <a:pt x="497936" y="35244"/>
                    </a:cubicBezTo>
                    <a:cubicBezTo>
                      <a:pt x="497936" y="37955"/>
                      <a:pt x="496129" y="39763"/>
                      <a:pt x="493418" y="39763"/>
                    </a:cubicBezTo>
                    <a:cubicBezTo>
                      <a:pt x="490707" y="39763"/>
                      <a:pt x="488899" y="37955"/>
                      <a:pt x="488899" y="35244"/>
                    </a:cubicBezTo>
                    <a:cubicBezTo>
                      <a:pt x="487995" y="33437"/>
                      <a:pt x="490707" y="30726"/>
                      <a:pt x="493418" y="30726"/>
                    </a:cubicBezTo>
                    <a:lnTo>
                      <a:pt x="493418" y="30726"/>
                    </a:lnTo>
                    <a:close/>
                    <a:moveTo>
                      <a:pt x="474440" y="30726"/>
                    </a:moveTo>
                    <a:cubicBezTo>
                      <a:pt x="477151" y="30726"/>
                      <a:pt x="478959" y="32533"/>
                      <a:pt x="478959" y="35244"/>
                    </a:cubicBezTo>
                    <a:cubicBezTo>
                      <a:pt x="478959" y="37955"/>
                      <a:pt x="477151" y="39763"/>
                      <a:pt x="474440" y="39763"/>
                    </a:cubicBezTo>
                    <a:cubicBezTo>
                      <a:pt x="471729" y="39763"/>
                      <a:pt x="469922" y="37955"/>
                      <a:pt x="469922" y="35244"/>
                    </a:cubicBezTo>
                    <a:cubicBezTo>
                      <a:pt x="469922" y="33437"/>
                      <a:pt x="471729" y="30726"/>
                      <a:pt x="474440" y="30726"/>
                    </a:cubicBezTo>
                    <a:lnTo>
                      <a:pt x="474440" y="30726"/>
                    </a:lnTo>
                    <a:close/>
                    <a:moveTo>
                      <a:pt x="455462" y="30726"/>
                    </a:moveTo>
                    <a:cubicBezTo>
                      <a:pt x="458174" y="30726"/>
                      <a:pt x="459981" y="32533"/>
                      <a:pt x="459981" y="35244"/>
                    </a:cubicBezTo>
                    <a:cubicBezTo>
                      <a:pt x="459981" y="37955"/>
                      <a:pt x="458174" y="39763"/>
                      <a:pt x="455462" y="39763"/>
                    </a:cubicBezTo>
                    <a:cubicBezTo>
                      <a:pt x="452751" y="39763"/>
                      <a:pt x="450944" y="37955"/>
                      <a:pt x="450944" y="35244"/>
                    </a:cubicBezTo>
                    <a:cubicBezTo>
                      <a:pt x="450944" y="33437"/>
                      <a:pt x="452751" y="30726"/>
                      <a:pt x="455462" y="30726"/>
                    </a:cubicBezTo>
                    <a:lnTo>
                      <a:pt x="455462" y="30726"/>
                    </a:lnTo>
                    <a:close/>
                    <a:moveTo>
                      <a:pt x="436485" y="30726"/>
                    </a:moveTo>
                    <a:cubicBezTo>
                      <a:pt x="439196" y="30726"/>
                      <a:pt x="441003" y="32533"/>
                      <a:pt x="441003" y="35244"/>
                    </a:cubicBezTo>
                    <a:cubicBezTo>
                      <a:pt x="441003" y="37955"/>
                      <a:pt x="439196" y="39763"/>
                      <a:pt x="436485" y="39763"/>
                    </a:cubicBezTo>
                    <a:cubicBezTo>
                      <a:pt x="433774" y="39763"/>
                      <a:pt x="431966" y="37955"/>
                      <a:pt x="431966" y="35244"/>
                    </a:cubicBezTo>
                    <a:cubicBezTo>
                      <a:pt x="431966" y="33437"/>
                      <a:pt x="433774" y="30726"/>
                      <a:pt x="436485" y="30726"/>
                    </a:cubicBezTo>
                    <a:lnTo>
                      <a:pt x="436485" y="30726"/>
                    </a:lnTo>
                    <a:close/>
                    <a:moveTo>
                      <a:pt x="417507" y="30726"/>
                    </a:moveTo>
                    <a:cubicBezTo>
                      <a:pt x="420218" y="30726"/>
                      <a:pt x="422026" y="32533"/>
                      <a:pt x="422026" y="35244"/>
                    </a:cubicBezTo>
                    <a:cubicBezTo>
                      <a:pt x="422026" y="37955"/>
                      <a:pt x="420218" y="39763"/>
                      <a:pt x="417507" y="39763"/>
                    </a:cubicBezTo>
                    <a:cubicBezTo>
                      <a:pt x="414796" y="39763"/>
                      <a:pt x="412989" y="37955"/>
                      <a:pt x="412989" y="35244"/>
                    </a:cubicBezTo>
                    <a:cubicBezTo>
                      <a:pt x="412989" y="33437"/>
                      <a:pt x="415700" y="30726"/>
                      <a:pt x="417507" y="30726"/>
                    </a:cubicBezTo>
                    <a:lnTo>
                      <a:pt x="417507" y="30726"/>
                    </a:lnTo>
                    <a:close/>
                    <a:moveTo>
                      <a:pt x="399433" y="30726"/>
                    </a:moveTo>
                    <a:cubicBezTo>
                      <a:pt x="402144" y="30726"/>
                      <a:pt x="403952" y="32533"/>
                      <a:pt x="403952" y="35244"/>
                    </a:cubicBezTo>
                    <a:cubicBezTo>
                      <a:pt x="403952" y="37955"/>
                      <a:pt x="402144" y="39763"/>
                      <a:pt x="399433" y="39763"/>
                    </a:cubicBezTo>
                    <a:cubicBezTo>
                      <a:pt x="396722" y="39763"/>
                      <a:pt x="394915" y="37955"/>
                      <a:pt x="394915" y="35244"/>
                    </a:cubicBezTo>
                    <a:cubicBezTo>
                      <a:pt x="394011" y="33437"/>
                      <a:pt x="396722" y="30726"/>
                      <a:pt x="399433" y="30726"/>
                    </a:cubicBezTo>
                    <a:lnTo>
                      <a:pt x="399433" y="30726"/>
                    </a:lnTo>
                    <a:close/>
                    <a:moveTo>
                      <a:pt x="840437" y="264783"/>
                    </a:moveTo>
                    <a:cubicBezTo>
                      <a:pt x="843148" y="264783"/>
                      <a:pt x="844955" y="266590"/>
                      <a:pt x="844955" y="269301"/>
                    </a:cubicBezTo>
                    <a:cubicBezTo>
                      <a:pt x="844955" y="272012"/>
                      <a:pt x="843148" y="273820"/>
                      <a:pt x="840437" y="273820"/>
                    </a:cubicBezTo>
                    <a:cubicBezTo>
                      <a:pt x="837726" y="273820"/>
                      <a:pt x="835918" y="272012"/>
                      <a:pt x="835918" y="269301"/>
                    </a:cubicBezTo>
                    <a:cubicBezTo>
                      <a:pt x="835918" y="267494"/>
                      <a:pt x="837726" y="264783"/>
                      <a:pt x="840437" y="264783"/>
                    </a:cubicBezTo>
                    <a:lnTo>
                      <a:pt x="840437" y="264783"/>
                    </a:lnTo>
                    <a:close/>
                    <a:moveTo>
                      <a:pt x="821459" y="264783"/>
                    </a:moveTo>
                    <a:cubicBezTo>
                      <a:pt x="824170" y="264783"/>
                      <a:pt x="825978" y="266590"/>
                      <a:pt x="825978" y="269301"/>
                    </a:cubicBezTo>
                    <a:cubicBezTo>
                      <a:pt x="825978" y="272012"/>
                      <a:pt x="824170" y="273820"/>
                      <a:pt x="821459" y="273820"/>
                    </a:cubicBezTo>
                    <a:cubicBezTo>
                      <a:pt x="818748" y="273820"/>
                      <a:pt x="816941" y="272012"/>
                      <a:pt x="816941" y="269301"/>
                    </a:cubicBezTo>
                    <a:cubicBezTo>
                      <a:pt x="816941" y="267494"/>
                      <a:pt x="818748" y="264783"/>
                      <a:pt x="821459" y="264783"/>
                    </a:cubicBezTo>
                    <a:lnTo>
                      <a:pt x="821459" y="264783"/>
                    </a:lnTo>
                    <a:close/>
                    <a:moveTo>
                      <a:pt x="803385" y="264783"/>
                    </a:moveTo>
                    <a:cubicBezTo>
                      <a:pt x="806096" y="264783"/>
                      <a:pt x="807904" y="266590"/>
                      <a:pt x="807904" y="269301"/>
                    </a:cubicBezTo>
                    <a:cubicBezTo>
                      <a:pt x="807904" y="272012"/>
                      <a:pt x="806096" y="273820"/>
                      <a:pt x="803385" y="273820"/>
                    </a:cubicBezTo>
                    <a:cubicBezTo>
                      <a:pt x="800674" y="273820"/>
                      <a:pt x="798867" y="272012"/>
                      <a:pt x="798867" y="269301"/>
                    </a:cubicBezTo>
                    <a:cubicBezTo>
                      <a:pt x="797963" y="267494"/>
                      <a:pt x="800674" y="264783"/>
                      <a:pt x="803385" y="264783"/>
                    </a:cubicBezTo>
                    <a:lnTo>
                      <a:pt x="803385" y="264783"/>
                    </a:lnTo>
                    <a:close/>
                    <a:moveTo>
                      <a:pt x="784408" y="264783"/>
                    </a:moveTo>
                    <a:cubicBezTo>
                      <a:pt x="787119" y="264783"/>
                      <a:pt x="788926" y="266590"/>
                      <a:pt x="788926" y="269301"/>
                    </a:cubicBezTo>
                    <a:cubicBezTo>
                      <a:pt x="788926" y="272012"/>
                      <a:pt x="787119" y="273820"/>
                      <a:pt x="784408" y="273820"/>
                    </a:cubicBezTo>
                    <a:cubicBezTo>
                      <a:pt x="781696" y="273820"/>
                      <a:pt x="779889" y="272012"/>
                      <a:pt x="779889" y="269301"/>
                    </a:cubicBezTo>
                    <a:cubicBezTo>
                      <a:pt x="778985" y="267494"/>
                      <a:pt x="781696" y="264783"/>
                      <a:pt x="784408" y="264783"/>
                    </a:cubicBezTo>
                    <a:lnTo>
                      <a:pt x="784408" y="264783"/>
                    </a:lnTo>
                    <a:close/>
                    <a:moveTo>
                      <a:pt x="765430" y="264783"/>
                    </a:moveTo>
                    <a:cubicBezTo>
                      <a:pt x="768141" y="264783"/>
                      <a:pt x="769948" y="266590"/>
                      <a:pt x="769948" y="269301"/>
                    </a:cubicBezTo>
                    <a:cubicBezTo>
                      <a:pt x="769948" y="272012"/>
                      <a:pt x="768141" y="273820"/>
                      <a:pt x="765430" y="273820"/>
                    </a:cubicBezTo>
                    <a:cubicBezTo>
                      <a:pt x="762719" y="273820"/>
                      <a:pt x="760912" y="272012"/>
                      <a:pt x="760912" y="269301"/>
                    </a:cubicBezTo>
                    <a:cubicBezTo>
                      <a:pt x="760912" y="267494"/>
                      <a:pt x="762719" y="264783"/>
                      <a:pt x="765430" y="264783"/>
                    </a:cubicBezTo>
                    <a:lnTo>
                      <a:pt x="765430" y="264783"/>
                    </a:lnTo>
                    <a:close/>
                    <a:moveTo>
                      <a:pt x="746452" y="264783"/>
                    </a:moveTo>
                    <a:cubicBezTo>
                      <a:pt x="749163" y="264783"/>
                      <a:pt x="750971" y="266590"/>
                      <a:pt x="750971" y="269301"/>
                    </a:cubicBezTo>
                    <a:cubicBezTo>
                      <a:pt x="750971" y="272012"/>
                      <a:pt x="749163" y="273820"/>
                      <a:pt x="746452" y="273820"/>
                    </a:cubicBezTo>
                    <a:cubicBezTo>
                      <a:pt x="743741" y="273820"/>
                      <a:pt x="741934" y="272012"/>
                      <a:pt x="741934" y="269301"/>
                    </a:cubicBezTo>
                    <a:cubicBezTo>
                      <a:pt x="741934" y="267494"/>
                      <a:pt x="743741" y="264783"/>
                      <a:pt x="746452" y="264783"/>
                    </a:cubicBezTo>
                    <a:lnTo>
                      <a:pt x="746452" y="264783"/>
                    </a:lnTo>
                    <a:close/>
                    <a:moveTo>
                      <a:pt x="727475" y="264783"/>
                    </a:moveTo>
                    <a:cubicBezTo>
                      <a:pt x="730186" y="264783"/>
                      <a:pt x="731993" y="266590"/>
                      <a:pt x="731993" y="269301"/>
                    </a:cubicBezTo>
                    <a:cubicBezTo>
                      <a:pt x="731993" y="272012"/>
                      <a:pt x="730186" y="273820"/>
                      <a:pt x="727475" y="273820"/>
                    </a:cubicBezTo>
                    <a:cubicBezTo>
                      <a:pt x="724764" y="273820"/>
                      <a:pt x="722956" y="272012"/>
                      <a:pt x="722956" y="269301"/>
                    </a:cubicBezTo>
                    <a:cubicBezTo>
                      <a:pt x="722956" y="267494"/>
                      <a:pt x="724764" y="264783"/>
                      <a:pt x="727475" y="264783"/>
                    </a:cubicBezTo>
                    <a:lnTo>
                      <a:pt x="727475" y="264783"/>
                    </a:lnTo>
                    <a:close/>
                    <a:moveTo>
                      <a:pt x="709401" y="264783"/>
                    </a:moveTo>
                    <a:cubicBezTo>
                      <a:pt x="712112" y="264783"/>
                      <a:pt x="713919" y="266590"/>
                      <a:pt x="713919" y="269301"/>
                    </a:cubicBezTo>
                    <a:cubicBezTo>
                      <a:pt x="713919" y="272012"/>
                      <a:pt x="712112" y="273820"/>
                      <a:pt x="709401" y="273820"/>
                    </a:cubicBezTo>
                    <a:cubicBezTo>
                      <a:pt x="706690" y="273820"/>
                      <a:pt x="704882" y="272012"/>
                      <a:pt x="704882" y="269301"/>
                    </a:cubicBezTo>
                    <a:cubicBezTo>
                      <a:pt x="703979" y="267494"/>
                      <a:pt x="706690" y="264783"/>
                      <a:pt x="709401" y="264783"/>
                    </a:cubicBezTo>
                    <a:lnTo>
                      <a:pt x="709401" y="264783"/>
                    </a:lnTo>
                    <a:close/>
                    <a:moveTo>
                      <a:pt x="690423" y="264783"/>
                    </a:moveTo>
                    <a:cubicBezTo>
                      <a:pt x="693134" y="264783"/>
                      <a:pt x="694942" y="266590"/>
                      <a:pt x="694942" y="269301"/>
                    </a:cubicBezTo>
                    <a:cubicBezTo>
                      <a:pt x="694942" y="272012"/>
                      <a:pt x="693134" y="273820"/>
                      <a:pt x="690423" y="273820"/>
                    </a:cubicBezTo>
                    <a:cubicBezTo>
                      <a:pt x="687712" y="273820"/>
                      <a:pt x="685905" y="272012"/>
                      <a:pt x="685905" y="269301"/>
                    </a:cubicBezTo>
                    <a:cubicBezTo>
                      <a:pt x="685905" y="267494"/>
                      <a:pt x="687712" y="264783"/>
                      <a:pt x="690423" y="264783"/>
                    </a:cubicBezTo>
                    <a:lnTo>
                      <a:pt x="690423" y="264783"/>
                    </a:lnTo>
                    <a:close/>
                    <a:moveTo>
                      <a:pt x="671446" y="264783"/>
                    </a:moveTo>
                    <a:cubicBezTo>
                      <a:pt x="674157" y="264783"/>
                      <a:pt x="675964" y="266590"/>
                      <a:pt x="675964" y="269301"/>
                    </a:cubicBezTo>
                    <a:cubicBezTo>
                      <a:pt x="675964" y="272012"/>
                      <a:pt x="674157" y="273820"/>
                      <a:pt x="671446" y="273820"/>
                    </a:cubicBezTo>
                    <a:cubicBezTo>
                      <a:pt x="668735" y="273820"/>
                      <a:pt x="666927" y="272012"/>
                      <a:pt x="666927" y="269301"/>
                    </a:cubicBezTo>
                    <a:cubicBezTo>
                      <a:pt x="666927" y="267494"/>
                      <a:pt x="668735" y="264783"/>
                      <a:pt x="671446" y="264783"/>
                    </a:cubicBezTo>
                    <a:lnTo>
                      <a:pt x="671446" y="264783"/>
                    </a:lnTo>
                    <a:close/>
                    <a:moveTo>
                      <a:pt x="652468" y="264783"/>
                    </a:moveTo>
                    <a:cubicBezTo>
                      <a:pt x="655179" y="264783"/>
                      <a:pt x="656987" y="266590"/>
                      <a:pt x="656987" y="269301"/>
                    </a:cubicBezTo>
                    <a:cubicBezTo>
                      <a:pt x="656987" y="272012"/>
                      <a:pt x="655179" y="273820"/>
                      <a:pt x="652468" y="273820"/>
                    </a:cubicBezTo>
                    <a:cubicBezTo>
                      <a:pt x="649757" y="273820"/>
                      <a:pt x="647950" y="272012"/>
                      <a:pt x="647950" y="269301"/>
                    </a:cubicBezTo>
                    <a:cubicBezTo>
                      <a:pt x="647950" y="267494"/>
                      <a:pt x="649757" y="264783"/>
                      <a:pt x="652468" y="264783"/>
                    </a:cubicBezTo>
                    <a:lnTo>
                      <a:pt x="652468" y="264783"/>
                    </a:lnTo>
                    <a:close/>
                    <a:moveTo>
                      <a:pt x="633490" y="264783"/>
                    </a:moveTo>
                    <a:cubicBezTo>
                      <a:pt x="636202" y="264783"/>
                      <a:pt x="638009" y="266590"/>
                      <a:pt x="638009" y="269301"/>
                    </a:cubicBezTo>
                    <a:cubicBezTo>
                      <a:pt x="638009" y="272012"/>
                      <a:pt x="636202" y="273820"/>
                      <a:pt x="633490" y="273820"/>
                    </a:cubicBezTo>
                    <a:cubicBezTo>
                      <a:pt x="630779" y="273820"/>
                      <a:pt x="628972" y="272012"/>
                      <a:pt x="628972" y="269301"/>
                    </a:cubicBezTo>
                    <a:cubicBezTo>
                      <a:pt x="628972" y="267494"/>
                      <a:pt x="631683" y="264783"/>
                      <a:pt x="633490" y="264783"/>
                    </a:cubicBezTo>
                    <a:lnTo>
                      <a:pt x="633490" y="264783"/>
                    </a:lnTo>
                    <a:close/>
                    <a:moveTo>
                      <a:pt x="615417" y="264783"/>
                    </a:moveTo>
                    <a:cubicBezTo>
                      <a:pt x="618128" y="264783"/>
                      <a:pt x="619935" y="266590"/>
                      <a:pt x="619935" y="269301"/>
                    </a:cubicBezTo>
                    <a:cubicBezTo>
                      <a:pt x="619935" y="272012"/>
                      <a:pt x="618128" y="273820"/>
                      <a:pt x="615417" y="273820"/>
                    </a:cubicBezTo>
                    <a:cubicBezTo>
                      <a:pt x="612705" y="273820"/>
                      <a:pt x="610898" y="272012"/>
                      <a:pt x="610898" y="269301"/>
                    </a:cubicBezTo>
                    <a:cubicBezTo>
                      <a:pt x="609994" y="267494"/>
                      <a:pt x="612705" y="264783"/>
                      <a:pt x="615417" y="264783"/>
                    </a:cubicBezTo>
                    <a:lnTo>
                      <a:pt x="615417" y="264783"/>
                    </a:lnTo>
                    <a:close/>
                    <a:moveTo>
                      <a:pt x="596439" y="264783"/>
                    </a:moveTo>
                    <a:cubicBezTo>
                      <a:pt x="599150" y="264783"/>
                      <a:pt x="600957" y="266590"/>
                      <a:pt x="600957" y="269301"/>
                    </a:cubicBezTo>
                    <a:cubicBezTo>
                      <a:pt x="600957" y="272012"/>
                      <a:pt x="599150" y="273820"/>
                      <a:pt x="596439" y="273820"/>
                    </a:cubicBezTo>
                    <a:cubicBezTo>
                      <a:pt x="593728" y="273820"/>
                      <a:pt x="591920" y="272012"/>
                      <a:pt x="591920" y="269301"/>
                    </a:cubicBezTo>
                    <a:cubicBezTo>
                      <a:pt x="591920" y="267494"/>
                      <a:pt x="593728" y="264783"/>
                      <a:pt x="596439" y="264783"/>
                    </a:cubicBezTo>
                    <a:lnTo>
                      <a:pt x="596439" y="264783"/>
                    </a:lnTo>
                    <a:close/>
                    <a:moveTo>
                      <a:pt x="577461" y="264783"/>
                    </a:moveTo>
                    <a:cubicBezTo>
                      <a:pt x="580172" y="264783"/>
                      <a:pt x="581980" y="266590"/>
                      <a:pt x="581980" y="269301"/>
                    </a:cubicBezTo>
                    <a:cubicBezTo>
                      <a:pt x="581980" y="272012"/>
                      <a:pt x="580172" y="273820"/>
                      <a:pt x="577461" y="273820"/>
                    </a:cubicBezTo>
                    <a:cubicBezTo>
                      <a:pt x="574750" y="273820"/>
                      <a:pt x="572943" y="272012"/>
                      <a:pt x="572943" y="269301"/>
                    </a:cubicBezTo>
                    <a:cubicBezTo>
                      <a:pt x="572943" y="267494"/>
                      <a:pt x="574750" y="264783"/>
                      <a:pt x="577461" y="264783"/>
                    </a:cubicBezTo>
                    <a:lnTo>
                      <a:pt x="577461" y="264783"/>
                    </a:lnTo>
                    <a:close/>
                    <a:moveTo>
                      <a:pt x="558484" y="264783"/>
                    </a:moveTo>
                    <a:cubicBezTo>
                      <a:pt x="561195" y="264783"/>
                      <a:pt x="563002" y="266590"/>
                      <a:pt x="563002" y="269301"/>
                    </a:cubicBezTo>
                    <a:cubicBezTo>
                      <a:pt x="563002" y="272012"/>
                      <a:pt x="561195" y="273820"/>
                      <a:pt x="558484" y="273820"/>
                    </a:cubicBezTo>
                    <a:cubicBezTo>
                      <a:pt x="555773" y="273820"/>
                      <a:pt x="553965" y="272012"/>
                      <a:pt x="553965" y="269301"/>
                    </a:cubicBezTo>
                    <a:cubicBezTo>
                      <a:pt x="553965" y="267494"/>
                      <a:pt x="555773" y="264783"/>
                      <a:pt x="558484" y="264783"/>
                    </a:cubicBezTo>
                    <a:lnTo>
                      <a:pt x="558484" y="264783"/>
                    </a:lnTo>
                    <a:close/>
                    <a:moveTo>
                      <a:pt x="539506" y="264783"/>
                    </a:moveTo>
                    <a:cubicBezTo>
                      <a:pt x="542217" y="264783"/>
                      <a:pt x="544025" y="266590"/>
                      <a:pt x="544025" y="269301"/>
                    </a:cubicBezTo>
                    <a:cubicBezTo>
                      <a:pt x="544025" y="272012"/>
                      <a:pt x="542217" y="273820"/>
                      <a:pt x="539506" y="273820"/>
                    </a:cubicBezTo>
                    <a:cubicBezTo>
                      <a:pt x="536795" y="273820"/>
                      <a:pt x="534988" y="272012"/>
                      <a:pt x="534988" y="269301"/>
                    </a:cubicBezTo>
                    <a:cubicBezTo>
                      <a:pt x="534988" y="267494"/>
                      <a:pt x="537699" y="264783"/>
                      <a:pt x="539506" y="264783"/>
                    </a:cubicBezTo>
                    <a:lnTo>
                      <a:pt x="539506" y="264783"/>
                    </a:lnTo>
                    <a:close/>
                    <a:moveTo>
                      <a:pt x="521432" y="264783"/>
                    </a:moveTo>
                    <a:cubicBezTo>
                      <a:pt x="524143" y="264783"/>
                      <a:pt x="525951" y="266590"/>
                      <a:pt x="525951" y="269301"/>
                    </a:cubicBezTo>
                    <a:cubicBezTo>
                      <a:pt x="525951" y="272012"/>
                      <a:pt x="524143" y="273820"/>
                      <a:pt x="521432" y="273820"/>
                    </a:cubicBezTo>
                    <a:cubicBezTo>
                      <a:pt x="518721" y="273820"/>
                      <a:pt x="516914" y="272012"/>
                      <a:pt x="516914" y="269301"/>
                    </a:cubicBezTo>
                    <a:cubicBezTo>
                      <a:pt x="516010" y="267494"/>
                      <a:pt x="518721" y="264783"/>
                      <a:pt x="521432" y="264783"/>
                    </a:cubicBezTo>
                    <a:lnTo>
                      <a:pt x="521432" y="264783"/>
                    </a:lnTo>
                    <a:close/>
                    <a:moveTo>
                      <a:pt x="502455" y="264783"/>
                    </a:moveTo>
                    <a:cubicBezTo>
                      <a:pt x="505166" y="264783"/>
                      <a:pt x="506973" y="266590"/>
                      <a:pt x="506973" y="269301"/>
                    </a:cubicBezTo>
                    <a:cubicBezTo>
                      <a:pt x="506973" y="272012"/>
                      <a:pt x="505166" y="273820"/>
                      <a:pt x="502455" y="273820"/>
                    </a:cubicBezTo>
                    <a:cubicBezTo>
                      <a:pt x="499744" y="273820"/>
                      <a:pt x="497936" y="272012"/>
                      <a:pt x="497936" y="269301"/>
                    </a:cubicBezTo>
                    <a:cubicBezTo>
                      <a:pt x="497936" y="267494"/>
                      <a:pt x="499744" y="264783"/>
                      <a:pt x="502455" y="264783"/>
                    </a:cubicBezTo>
                    <a:lnTo>
                      <a:pt x="502455" y="264783"/>
                    </a:lnTo>
                    <a:close/>
                    <a:moveTo>
                      <a:pt x="483477" y="264783"/>
                    </a:moveTo>
                    <a:cubicBezTo>
                      <a:pt x="486188" y="264783"/>
                      <a:pt x="487995" y="266590"/>
                      <a:pt x="487995" y="269301"/>
                    </a:cubicBezTo>
                    <a:cubicBezTo>
                      <a:pt x="487995" y="272012"/>
                      <a:pt x="486188" y="273820"/>
                      <a:pt x="483477" y="273820"/>
                    </a:cubicBezTo>
                    <a:cubicBezTo>
                      <a:pt x="480766" y="273820"/>
                      <a:pt x="478959" y="272012"/>
                      <a:pt x="478959" y="269301"/>
                    </a:cubicBezTo>
                    <a:cubicBezTo>
                      <a:pt x="478959" y="267494"/>
                      <a:pt x="480766" y="264783"/>
                      <a:pt x="483477" y="264783"/>
                    </a:cubicBezTo>
                    <a:lnTo>
                      <a:pt x="483477" y="264783"/>
                    </a:lnTo>
                    <a:close/>
                    <a:moveTo>
                      <a:pt x="464499" y="264783"/>
                    </a:moveTo>
                    <a:cubicBezTo>
                      <a:pt x="467211" y="264783"/>
                      <a:pt x="469018" y="266590"/>
                      <a:pt x="469018" y="269301"/>
                    </a:cubicBezTo>
                    <a:cubicBezTo>
                      <a:pt x="469018" y="272012"/>
                      <a:pt x="467211" y="273820"/>
                      <a:pt x="464499" y="273820"/>
                    </a:cubicBezTo>
                    <a:cubicBezTo>
                      <a:pt x="461788" y="273820"/>
                      <a:pt x="459981" y="272012"/>
                      <a:pt x="459981" y="269301"/>
                    </a:cubicBezTo>
                    <a:cubicBezTo>
                      <a:pt x="459981" y="267494"/>
                      <a:pt x="461788" y="264783"/>
                      <a:pt x="464499" y="264783"/>
                    </a:cubicBezTo>
                    <a:lnTo>
                      <a:pt x="464499" y="264783"/>
                    </a:lnTo>
                    <a:close/>
                    <a:moveTo>
                      <a:pt x="446425" y="264783"/>
                    </a:moveTo>
                    <a:cubicBezTo>
                      <a:pt x="449137" y="264783"/>
                      <a:pt x="450944" y="266590"/>
                      <a:pt x="450944" y="269301"/>
                    </a:cubicBezTo>
                    <a:cubicBezTo>
                      <a:pt x="450944" y="272012"/>
                      <a:pt x="449137" y="273820"/>
                      <a:pt x="446425" y="273820"/>
                    </a:cubicBezTo>
                    <a:cubicBezTo>
                      <a:pt x="443714" y="273820"/>
                      <a:pt x="441907" y="272012"/>
                      <a:pt x="441907" y="269301"/>
                    </a:cubicBezTo>
                    <a:cubicBezTo>
                      <a:pt x="441003" y="267494"/>
                      <a:pt x="443714" y="264783"/>
                      <a:pt x="446425" y="264783"/>
                    </a:cubicBezTo>
                    <a:lnTo>
                      <a:pt x="446425" y="264783"/>
                    </a:lnTo>
                    <a:close/>
                    <a:moveTo>
                      <a:pt x="427448" y="264783"/>
                    </a:moveTo>
                    <a:cubicBezTo>
                      <a:pt x="430159" y="264783"/>
                      <a:pt x="431966" y="266590"/>
                      <a:pt x="431966" y="269301"/>
                    </a:cubicBezTo>
                    <a:cubicBezTo>
                      <a:pt x="431966" y="272012"/>
                      <a:pt x="430159" y="273820"/>
                      <a:pt x="427448" y="273820"/>
                    </a:cubicBezTo>
                    <a:cubicBezTo>
                      <a:pt x="424737" y="273820"/>
                      <a:pt x="422929" y="272012"/>
                      <a:pt x="422929" y="269301"/>
                    </a:cubicBezTo>
                    <a:cubicBezTo>
                      <a:pt x="422929" y="267494"/>
                      <a:pt x="424737" y="264783"/>
                      <a:pt x="427448" y="264783"/>
                    </a:cubicBezTo>
                    <a:lnTo>
                      <a:pt x="427448" y="264783"/>
                    </a:lnTo>
                    <a:close/>
                    <a:moveTo>
                      <a:pt x="408470" y="264783"/>
                    </a:moveTo>
                    <a:cubicBezTo>
                      <a:pt x="411181" y="264783"/>
                      <a:pt x="412989" y="266590"/>
                      <a:pt x="412989" y="269301"/>
                    </a:cubicBezTo>
                    <a:cubicBezTo>
                      <a:pt x="412989" y="272012"/>
                      <a:pt x="411181" y="273820"/>
                      <a:pt x="408470" y="273820"/>
                    </a:cubicBezTo>
                    <a:cubicBezTo>
                      <a:pt x="405759" y="273820"/>
                      <a:pt x="403952" y="272012"/>
                      <a:pt x="403952" y="269301"/>
                    </a:cubicBezTo>
                    <a:cubicBezTo>
                      <a:pt x="403952" y="267494"/>
                      <a:pt x="405759" y="264783"/>
                      <a:pt x="408470" y="264783"/>
                    </a:cubicBezTo>
                    <a:lnTo>
                      <a:pt x="408470" y="264783"/>
                    </a:lnTo>
                    <a:close/>
                    <a:moveTo>
                      <a:pt x="389493" y="264783"/>
                    </a:moveTo>
                    <a:cubicBezTo>
                      <a:pt x="392204" y="264783"/>
                      <a:pt x="394011" y="266590"/>
                      <a:pt x="394011" y="269301"/>
                    </a:cubicBezTo>
                    <a:cubicBezTo>
                      <a:pt x="394011" y="272012"/>
                      <a:pt x="392204" y="273820"/>
                      <a:pt x="389493" y="273820"/>
                    </a:cubicBezTo>
                    <a:cubicBezTo>
                      <a:pt x="386782" y="273820"/>
                      <a:pt x="384974" y="272012"/>
                      <a:pt x="384974" y="269301"/>
                    </a:cubicBezTo>
                    <a:cubicBezTo>
                      <a:pt x="384974" y="267494"/>
                      <a:pt x="386782" y="264783"/>
                      <a:pt x="389493" y="264783"/>
                    </a:cubicBezTo>
                    <a:lnTo>
                      <a:pt x="389493" y="264783"/>
                    </a:lnTo>
                    <a:close/>
                    <a:moveTo>
                      <a:pt x="370515" y="264783"/>
                    </a:moveTo>
                    <a:cubicBezTo>
                      <a:pt x="373226" y="264783"/>
                      <a:pt x="375034" y="266590"/>
                      <a:pt x="375034" y="269301"/>
                    </a:cubicBezTo>
                    <a:cubicBezTo>
                      <a:pt x="375034" y="272012"/>
                      <a:pt x="373226" y="273820"/>
                      <a:pt x="370515" y="273820"/>
                    </a:cubicBezTo>
                    <a:cubicBezTo>
                      <a:pt x="367804" y="273820"/>
                      <a:pt x="365997" y="272012"/>
                      <a:pt x="365997" y="269301"/>
                    </a:cubicBezTo>
                    <a:cubicBezTo>
                      <a:pt x="365997" y="267494"/>
                      <a:pt x="367804" y="264783"/>
                      <a:pt x="370515" y="264783"/>
                    </a:cubicBezTo>
                    <a:lnTo>
                      <a:pt x="370515" y="264783"/>
                    </a:lnTo>
                    <a:close/>
                    <a:moveTo>
                      <a:pt x="352441" y="264783"/>
                    </a:moveTo>
                    <a:cubicBezTo>
                      <a:pt x="355152" y="264783"/>
                      <a:pt x="356960" y="266590"/>
                      <a:pt x="356960" y="269301"/>
                    </a:cubicBezTo>
                    <a:cubicBezTo>
                      <a:pt x="356960" y="272012"/>
                      <a:pt x="355152" y="273820"/>
                      <a:pt x="352441" y="273820"/>
                    </a:cubicBezTo>
                    <a:cubicBezTo>
                      <a:pt x="349730" y="273820"/>
                      <a:pt x="347923" y="272012"/>
                      <a:pt x="347923" y="269301"/>
                    </a:cubicBezTo>
                    <a:cubicBezTo>
                      <a:pt x="347019" y="267494"/>
                      <a:pt x="349730" y="264783"/>
                      <a:pt x="352441" y="264783"/>
                    </a:cubicBezTo>
                    <a:lnTo>
                      <a:pt x="352441" y="264783"/>
                    </a:lnTo>
                    <a:close/>
                    <a:moveTo>
                      <a:pt x="333464" y="264783"/>
                    </a:moveTo>
                    <a:cubicBezTo>
                      <a:pt x="336175" y="264783"/>
                      <a:pt x="337982" y="266590"/>
                      <a:pt x="337982" y="269301"/>
                    </a:cubicBezTo>
                    <a:cubicBezTo>
                      <a:pt x="337982" y="272012"/>
                      <a:pt x="336175" y="273820"/>
                      <a:pt x="333464" y="273820"/>
                    </a:cubicBezTo>
                    <a:cubicBezTo>
                      <a:pt x="330753" y="273820"/>
                      <a:pt x="328945" y="272012"/>
                      <a:pt x="328945" y="269301"/>
                    </a:cubicBezTo>
                    <a:cubicBezTo>
                      <a:pt x="328945" y="267494"/>
                      <a:pt x="330753" y="264783"/>
                      <a:pt x="333464" y="264783"/>
                    </a:cubicBezTo>
                    <a:lnTo>
                      <a:pt x="333464" y="264783"/>
                    </a:lnTo>
                    <a:close/>
                    <a:moveTo>
                      <a:pt x="831400" y="253938"/>
                    </a:moveTo>
                    <a:cubicBezTo>
                      <a:pt x="834111" y="253938"/>
                      <a:pt x="835918" y="255746"/>
                      <a:pt x="835918" y="258457"/>
                    </a:cubicBezTo>
                    <a:cubicBezTo>
                      <a:pt x="835918" y="261168"/>
                      <a:pt x="834111" y="262975"/>
                      <a:pt x="831400" y="262975"/>
                    </a:cubicBezTo>
                    <a:cubicBezTo>
                      <a:pt x="828689" y="262975"/>
                      <a:pt x="826881" y="261168"/>
                      <a:pt x="826881" y="258457"/>
                    </a:cubicBezTo>
                    <a:cubicBezTo>
                      <a:pt x="826881" y="256649"/>
                      <a:pt x="828689" y="253938"/>
                      <a:pt x="831400" y="253938"/>
                    </a:cubicBezTo>
                    <a:lnTo>
                      <a:pt x="831400" y="253938"/>
                    </a:lnTo>
                    <a:close/>
                    <a:moveTo>
                      <a:pt x="812422" y="253938"/>
                    </a:moveTo>
                    <a:cubicBezTo>
                      <a:pt x="815133" y="253938"/>
                      <a:pt x="816941" y="255746"/>
                      <a:pt x="816941" y="258457"/>
                    </a:cubicBezTo>
                    <a:cubicBezTo>
                      <a:pt x="816941" y="261168"/>
                      <a:pt x="815133" y="262975"/>
                      <a:pt x="812422" y="262975"/>
                    </a:cubicBezTo>
                    <a:cubicBezTo>
                      <a:pt x="809711" y="262975"/>
                      <a:pt x="807904" y="261168"/>
                      <a:pt x="807904" y="258457"/>
                    </a:cubicBezTo>
                    <a:cubicBezTo>
                      <a:pt x="807904" y="256649"/>
                      <a:pt x="809711" y="253938"/>
                      <a:pt x="812422" y="253938"/>
                    </a:cubicBezTo>
                    <a:lnTo>
                      <a:pt x="812422" y="253938"/>
                    </a:lnTo>
                    <a:close/>
                    <a:moveTo>
                      <a:pt x="793445" y="253938"/>
                    </a:moveTo>
                    <a:cubicBezTo>
                      <a:pt x="796156" y="253938"/>
                      <a:pt x="797963" y="255746"/>
                      <a:pt x="797963" y="258457"/>
                    </a:cubicBezTo>
                    <a:cubicBezTo>
                      <a:pt x="797963" y="261168"/>
                      <a:pt x="796156" y="262975"/>
                      <a:pt x="793445" y="262975"/>
                    </a:cubicBezTo>
                    <a:cubicBezTo>
                      <a:pt x="790733" y="262975"/>
                      <a:pt x="788926" y="261168"/>
                      <a:pt x="788926" y="258457"/>
                    </a:cubicBezTo>
                    <a:cubicBezTo>
                      <a:pt x="788926" y="256649"/>
                      <a:pt x="790733" y="253938"/>
                      <a:pt x="793445" y="253938"/>
                    </a:cubicBezTo>
                    <a:lnTo>
                      <a:pt x="793445" y="253938"/>
                    </a:lnTo>
                    <a:close/>
                    <a:moveTo>
                      <a:pt x="774467" y="253938"/>
                    </a:moveTo>
                    <a:cubicBezTo>
                      <a:pt x="777178" y="253938"/>
                      <a:pt x="778985" y="255746"/>
                      <a:pt x="778985" y="258457"/>
                    </a:cubicBezTo>
                    <a:cubicBezTo>
                      <a:pt x="778985" y="261168"/>
                      <a:pt x="777178" y="262975"/>
                      <a:pt x="774467" y="262975"/>
                    </a:cubicBezTo>
                    <a:cubicBezTo>
                      <a:pt x="771756" y="262975"/>
                      <a:pt x="769948" y="261168"/>
                      <a:pt x="769948" y="258457"/>
                    </a:cubicBezTo>
                    <a:cubicBezTo>
                      <a:pt x="769948" y="256649"/>
                      <a:pt x="771756" y="253938"/>
                      <a:pt x="774467" y="253938"/>
                    </a:cubicBezTo>
                    <a:lnTo>
                      <a:pt x="774467" y="253938"/>
                    </a:lnTo>
                    <a:close/>
                    <a:moveTo>
                      <a:pt x="756393" y="253938"/>
                    </a:moveTo>
                    <a:cubicBezTo>
                      <a:pt x="759104" y="253938"/>
                      <a:pt x="760912" y="255746"/>
                      <a:pt x="760912" y="258457"/>
                    </a:cubicBezTo>
                    <a:cubicBezTo>
                      <a:pt x="760912" y="261168"/>
                      <a:pt x="759104" y="262975"/>
                      <a:pt x="756393" y="262975"/>
                    </a:cubicBezTo>
                    <a:cubicBezTo>
                      <a:pt x="753682" y="262975"/>
                      <a:pt x="751875" y="261168"/>
                      <a:pt x="751875" y="258457"/>
                    </a:cubicBezTo>
                    <a:cubicBezTo>
                      <a:pt x="750971" y="256649"/>
                      <a:pt x="753682" y="253938"/>
                      <a:pt x="756393" y="253938"/>
                    </a:cubicBezTo>
                    <a:lnTo>
                      <a:pt x="756393" y="253938"/>
                    </a:lnTo>
                    <a:close/>
                    <a:moveTo>
                      <a:pt x="737415" y="253938"/>
                    </a:moveTo>
                    <a:cubicBezTo>
                      <a:pt x="740126" y="253938"/>
                      <a:pt x="741934" y="255746"/>
                      <a:pt x="741934" y="258457"/>
                    </a:cubicBezTo>
                    <a:cubicBezTo>
                      <a:pt x="741934" y="261168"/>
                      <a:pt x="740126" y="262975"/>
                      <a:pt x="737415" y="262975"/>
                    </a:cubicBezTo>
                    <a:cubicBezTo>
                      <a:pt x="734704" y="262975"/>
                      <a:pt x="732897" y="261168"/>
                      <a:pt x="732897" y="258457"/>
                    </a:cubicBezTo>
                    <a:cubicBezTo>
                      <a:pt x="732897" y="256649"/>
                      <a:pt x="734704" y="253938"/>
                      <a:pt x="737415" y="253938"/>
                    </a:cubicBezTo>
                    <a:lnTo>
                      <a:pt x="737415" y="253938"/>
                    </a:lnTo>
                    <a:close/>
                    <a:moveTo>
                      <a:pt x="718438" y="253938"/>
                    </a:moveTo>
                    <a:cubicBezTo>
                      <a:pt x="721149" y="253938"/>
                      <a:pt x="722956" y="255746"/>
                      <a:pt x="722956" y="258457"/>
                    </a:cubicBezTo>
                    <a:cubicBezTo>
                      <a:pt x="722956" y="261168"/>
                      <a:pt x="721149" y="262975"/>
                      <a:pt x="718438" y="262975"/>
                    </a:cubicBezTo>
                    <a:cubicBezTo>
                      <a:pt x="715727" y="262975"/>
                      <a:pt x="713919" y="261168"/>
                      <a:pt x="713919" y="258457"/>
                    </a:cubicBezTo>
                    <a:cubicBezTo>
                      <a:pt x="713919" y="256649"/>
                      <a:pt x="715727" y="253938"/>
                      <a:pt x="718438" y="253938"/>
                    </a:cubicBezTo>
                    <a:lnTo>
                      <a:pt x="718438" y="253938"/>
                    </a:lnTo>
                    <a:close/>
                    <a:moveTo>
                      <a:pt x="699460" y="253938"/>
                    </a:moveTo>
                    <a:cubicBezTo>
                      <a:pt x="702171" y="253938"/>
                      <a:pt x="703979" y="255746"/>
                      <a:pt x="703979" y="258457"/>
                    </a:cubicBezTo>
                    <a:cubicBezTo>
                      <a:pt x="703979" y="261168"/>
                      <a:pt x="702171" y="262975"/>
                      <a:pt x="699460" y="262975"/>
                    </a:cubicBezTo>
                    <a:cubicBezTo>
                      <a:pt x="696749" y="262975"/>
                      <a:pt x="694942" y="261168"/>
                      <a:pt x="694942" y="258457"/>
                    </a:cubicBezTo>
                    <a:cubicBezTo>
                      <a:pt x="694942" y="256649"/>
                      <a:pt x="696749" y="253938"/>
                      <a:pt x="699460" y="253938"/>
                    </a:cubicBezTo>
                    <a:lnTo>
                      <a:pt x="699460" y="253938"/>
                    </a:lnTo>
                    <a:close/>
                    <a:moveTo>
                      <a:pt x="680483" y="253938"/>
                    </a:moveTo>
                    <a:cubicBezTo>
                      <a:pt x="683194" y="253938"/>
                      <a:pt x="685001" y="255746"/>
                      <a:pt x="685001" y="258457"/>
                    </a:cubicBezTo>
                    <a:cubicBezTo>
                      <a:pt x="685001" y="261168"/>
                      <a:pt x="683194" y="262975"/>
                      <a:pt x="680483" y="262975"/>
                    </a:cubicBezTo>
                    <a:cubicBezTo>
                      <a:pt x="677771" y="262975"/>
                      <a:pt x="675964" y="261168"/>
                      <a:pt x="675964" y="258457"/>
                    </a:cubicBezTo>
                    <a:cubicBezTo>
                      <a:pt x="675964" y="256649"/>
                      <a:pt x="678675" y="253938"/>
                      <a:pt x="680483" y="253938"/>
                    </a:cubicBezTo>
                    <a:lnTo>
                      <a:pt x="680483" y="253938"/>
                    </a:lnTo>
                    <a:close/>
                    <a:moveTo>
                      <a:pt x="662409" y="253938"/>
                    </a:moveTo>
                    <a:cubicBezTo>
                      <a:pt x="665120" y="253938"/>
                      <a:pt x="666927" y="255746"/>
                      <a:pt x="666927" y="258457"/>
                    </a:cubicBezTo>
                    <a:cubicBezTo>
                      <a:pt x="666927" y="261168"/>
                      <a:pt x="665120" y="262975"/>
                      <a:pt x="662409" y="262975"/>
                    </a:cubicBezTo>
                    <a:cubicBezTo>
                      <a:pt x="659698" y="262975"/>
                      <a:pt x="657890" y="261168"/>
                      <a:pt x="657890" y="258457"/>
                    </a:cubicBezTo>
                    <a:cubicBezTo>
                      <a:pt x="656987" y="256649"/>
                      <a:pt x="659698" y="253938"/>
                      <a:pt x="662409" y="253938"/>
                    </a:cubicBezTo>
                    <a:lnTo>
                      <a:pt x="662409" y="253938"/>
                    </a:lnTo>
                    <a:close/>
                    <a:moveTo>
                      <a:pt x="643431" y="253938"/>
                    </a:moveTo>
                    <a:cubicBezTo>
                      <a:pt x="646142" y="253938"/>
                      <a:pt x="647950" y="255746"/>
                      <a:pt x="647950" y="258457"/>
                    </a:cubicBezTo>
                    <a:cubicBezTo>
                      <a:pt x="647950" y="261168"/>
                      <a:pt x="646142" y="262975"/>
                      <a:pt x="643431" y="262975"/>
                    </a:cubicBezTo>
                    <a:cubicBezTo>
                      <a:pt x="640720" y="262975"/>
                      <a:pt x="638913" y="261168"/>
                      <a:pt x="638913" y="258457"/>
                    </a:cubicBezTo>
                    <a:cubicBezTo>
                      <a:pt x="638913" y="256649"/>
                      <a:pt x="640720" y="253938"/>
                      <a:pt x="643431" y="253938"/>
                    </a:cubicBezTo>
                    <a:lnTo>
                      <a:pt x="643431" y="253938"/>
                    </a:lnTo>
                    <a:close/>
                    <a:moveTo>
                      <a:pt x="624453" y="253938"/>
                    </a:moveTo>
                    <a:cubicBezTo>
                      <a:pt x="627165" y="253938"/>
                      <a:pt x="628972" y="255746"/>
                      <a:pt x="628972" y="258457"/>
                    </a:cubicBezTo>
                    <a:cubicBezTo>
                      <a:pt x="628972" y="261168"/>
                      <a:pt x="627165" y="262975"/>
                      <a:pt x="624453" y="262975"/>
                    </a:cubicBezTo>
                    <a:cubicBezTo>
                      <a:pt x="621742" y="262975"/>
                      <a:pt x="619935" y="261168"/>
                      <a:pt x="619935" y="258457"/>
                    </a:cubicBezTo>
                    <a:cubicBezTo>
                      <a:pt x="619935" y="256649"/>
                      <a:pt x="621742" y="253938"/>
                      <a:pt x="624453" y="253938"/>
                    </a:cubicBezTo>
                    <a:lnTo>
                      <a:pt x="624453" y="253938"/>
                    </a:lnTo>
                    <a:close/>
                    <a:moveTo>
                      <a:pt x="605476" y="253938"/>
                    </a:moveTo>
                    <a:cubicBezTo>
                      <a:pt x="608187" y="253938"/>
                      <a:pt x="609994" y="255746"/>
                      <a:pt x="609994" y="258457"/>
                    </a:cubicBezTo>
                    <a:cubicBezTo>
                      <a:pt x="609994" y="261168"/>
                      <a:pt x="608187" y="262975"/>
                      <a:pt x="605476" y="262975"/>
                    </a:cubicBezTo>
                    <a:cubicBezTo>
                      <a:pt x="602765" y="262975"/>
                      <a:pt x="600957" y="261168"/>
                      <a:pt x="600957" y="258457"/>
                    </a:cubicBezTo>
                    <a:cubicBezTo>
                      <a:pt x="600957" y="256649"/>
                      <a:pt x="602765" y="253938"/>
                      <a:pt x="605476" y="253938"/>
                    </a:cubicBezTo>
                    <a:lnTo>
                      <a:pt x="605476" y="253938"/>
                    </a:lnTo>
                    <a:close/>
                    <a:moveTo>
                      <a:pt x="586498" y="253938"/>
                    </a:moveTo>
                    <a:cubicBezTo>
                      <a:pt x="589209" y="253938"/>
                      <a:pt x="591017" y="255746"/>
                      <a:pt x="591017" y="258457"/>
                    </a:cubicBezTo>
                    <a:cubicBezTo>
                      <a:pt x="591017" y="261168"/>
                      <a:pt x="589209" y="262975"/>
                      <a:pt x="586498" y="262975"/>
                    </a:cubicBezTo>
                    <a:cubicBezTo>
                      <a:pt x="583787" y="262975"/>
                      <a:pt x="581980" y="261168"/>
                      <a:pt x="581980" y="258457"/>
                    </a:cubicBezTo>
                    <a:cubicBezTo>
                      <a:pt x="581980" y="256649"/>
                      <a:pt x="584691" y="253938"/>
                      <a:pt x="586498" y="253938"/>
                    </a:cubicBezTo>
                    <a:lnTo>
                      <a:pt x="586498" y="253938"/>
                    </a:lnTo>
                    <a:close/>
                    <a:moveTo>
                      <a:pt x="568424" y="253938"/>
                    </a:moveTo>
                    <a:cubicBezTo>
                      <a:pt x="571135" y="253938"/>
                      <a:pt x="572943" y="255746"/>
                      <a:pt x="572943" y="258457"/>
                    </a:cubicBezTo>
                    <a:cubicBezTo>
                      <a:pt x="572943" y="261168"/>
                      <a:pt x="571135" y="262975"/>
                      <a:pt x="568424" y="262975"/>
                    </a:cubicBezTo>
                    <a:cubicBezTo>
                      <a:pt x="565713" y="262975"/>
                      <a:pt x="563906" y="261168"/>
                      <a:pt x="563906" y="258457"/>
                    </a:cubicBezTo>
                    <a:cubicBezTo>
                      <a:pt x="563906" y="256649"/>
                      <a:pt x="565713" y="253938"/>
                      <a:pt x="568424" y="253938"/>
                    </a:cubicBezTo>
                    <a:lnTo>
                      <a:pt x="568424" y="253938"/>
                    </a:lnTo>
                    <a:close/>
                    <a:moveTo>
                      <a:pt x="549447" y="253938"/>
                    </a:moveTo>
                    <a:cubicBezTo>
                      <a:pt x="552158" y="253938"/>
                      <a:pt x="553965" y="255746"/>
                      <a:pt x="553965" y="258457"/>
                    </a:cubicBezTo>
                    <a:cubicBezTo>
                      <a:pt x="553965" y="261168"/>
                      <a:pt x="552158" y="262975"/>
                      <a:pt x="549447" y="262975"/>
                    </a:cubicBezTo>
                    <a:cubicBezTo>
                      <a:pt x="546736" y="262975"/>
                      <a:pt x="544928" y="261168"/>
                      <a:pt x="544928" y="258457"/>
                    </a:cubicBezTo>
                    <a:cubicBezTo>
                      <a:pt x="544928" y="256649"/>
                      <a:pt x="546736" y="253938"/>
                      <a:pt x="549447" y="253938"/>
                    </a:cubicBezTo>
                    <a:lnTo>
                      <a:pt x="549447" y="253938"/>
                    </a:lnTo>
                    <a:close/>
                    <a:moveTo>
                      <a:pt x="530469" y="253938"/>
                    </a:moveTo>
                    <a:cubicBezTo>
                      <a:pt x="533180" y="253938"/>
                      <a:pt x="534988" y="255746"/>
                      <a:pt x="534988" y="258457"/>
                    </a:cubicBezTo>
                    <a:cubicBezTo>
                      <a:pt x="534988" y="261168"/>
                      <a:pt x="533180" y="262975"/>
                      <a:pt x="530469" y="262975"/>
                    </a:cubicBezTo>
                    <a:cubicBezTo>
                      <a:pt x="527758" y="262975"/>
                      <a:pt x="525951" y="261168"/>
                      <a:pt x="525951" y="258457"/>
                    </a:cubicBezTo>
                    <a:cubicBezTo>
                      <a:pt x="525951" y="256649"/>
                      <a:pt x="527758" y="253938"/>
                      <a:pt x="530469" y="253938"/>
                    </a:cubicBezTo>
                    <a:lnTo>
                      <a:pt x="530469" y="253938"/>
                    </a:lnTo>
                    <a:close/>
                    <a:moveTo>
                      <a:pt x="511492" y="253938"/>
                    </a:moveTo>
                    <a:cubicBezTo>
                      <a:pt x="514203" y="253938"/>
                      <a:pt x="516010" y="255746"/>
                      <a:pt x="516010" y="258457"/>
                    </a:cubicBezTo>
                    <a:cubicBezTo>
                      <a:pt x="516010" y="261168"/>
                      <a:pt x="514203" y="262975"/>
                      <a:pt x="511492" y="262975"/>
                    </a:cubicBezTo>
                    <a:cubicBezTo>
                      <a:pt x="508780" y="262975"/>
                      <a:pt x="506973" y="261168"/>
                      <a:pt x="506973" y="258457"/>
                    </a:cubicBezTo>
                    <a:cubicBezTo>
                      <a:pt x="506973" y="256649"/>
                      <a:pt x="508780" y="253938"/>
                      <a:pt x="511492" y="253938"/>
                    </a:cubicBezTo>
                    <a:lnTo>
                      <a:pt x="511492" y="253938"/>
                    </a:lnTo>
                    <a:close/>
                    <a:moveTo>
                      <a:pt x="493418" y="253938"/>
                    </a:moveTo>
                    <a:cubicBezTo>
                      <a:pt x="496129" y="253938"/>
                      <a:pt x="497936" y="255746"/>
                      <a:pt x="497936" y="258457"/>
                    </a:cubicBezTo>
                    <a:cubicBezTo>
                      <a:pt x="497936" y="261168"/>
                      <a:pt x="496129" y="262975"/>
                      <a:pt x="493418" y="262975"/>
                    </a:cubicBezTo>
                    <a:cubicBezTo>
                      <a:pt x="490707" y="262975"/>
                      <a:pt x="488899" y="261168"/>
                      <a:pt x="488899" y="258457"/>
                    </a:cubicBezTo>
                    <a:cubicBezTo>
                      <a:pt x="487995" y="256649"/>
                      <a:pt x="490707" y="253938"/>
                      <a:pt x="493418" y="253938"/>
                    </a:cubicBezTo>
                    <a:lnTo>
                      <a:pt x="493418" y="253938"/>
                    </a:lnTo>
                    <a:close/>
                    <a:moveTo>
                      <a:pt x="474440" y="253938"/>
                    </a:moveTo>
                    <a:cubicBezTo>
                      <a:pt x="477151" y="253938"/>
                      <a:pt x="478959" y="255746"/>
                      <a:pt x="478959" y="258457"/>
                    </a:cubicBezTo>
                    <a:cubicBezTo>
                      <a:pt x="478959" y="261168"/>
                      <a:pt x="477151" y="262975"/>
                      <a:pt x="474440" y="262975"/>
                    </a:cubicBezTo>
                    <a:cubicBezTo>
                      <a:pt x="471729" y="262975"/>
                      <a:pt x="469922" y="261168"/>
                      <a:pt x="469922" y="258457"/>
                    </a:cubicBezTo>
                    <a:cubicBezTo>
                      <a:pt x="469922" y="256649"/>
                      <a:pt x="471729" y="253938"/>
                      <a:pt x="474440" y="253938"/>
                    </a:cubicBezTo>
                    <a:lnTo>
                      <a:pt x="474440" y="253938"/>
                    </a:lnTo>
                    <a:close/>
                    <a:moveTo>
                      <a:pt x="455462" y="253938"/>
                    </a:moveTo>
                    <a:cubicBezTo>
                      <a:pt x="458174" y="253938"/>
                      <a:pt x="459981" y="255746"/>
                      <a:pt x="459981" y="258457"/>
                    </a:cubicBezTo>
                    <a:cubicBezTo>
                      <a:pt x="459981" y="261168"/>
                      <a:pt x="458174" y="262975"/>
                      <a:pt x="455462" y="262975"/>
                    </a:cubicBezTo>
                    <a:cubicBezTo>
                      <a:pt x="452751" y="262975"/>
                      <a:pt x="450944" y="261168"/>
                      <a:pt x="450944" y="258457"/>
                    </a:cubicBezTo>
                    <a:cubicBezTo>
                      <a:pt x="450944" y="256649"/>
                      <a:pt x="452751" y="253938"/>
                      <a:pt x="455462" y="253938"/>
                    </a:cubicBezTo>
                    <a:lnTo>
                      <a:pt x="455462" y="253938"/>
                    </a:lnTo>
                    <a:close/>
                    <a:moveTo>
                      <a:pt x="436485" y="253938"/>
                    </a:moveTo>
                    <a:cubicBezTo>
                      <a:pt x="439196" y="253938"/>
                      <a:pt x="441003" y="255746"/>
                      <a:pt x="441003" y="258457"/>
                    </a:cubicBezTo>
                    <a:cubicBezTo>
                      <a:pt x="441003" y="261168"/>
                      <a:pt x="439196" y="262975"/>
                      <a:pt x="436485" y="262975"/>
                    </a:cubicBezTo>
                    <a:cubicBezTo>
                      <a:pt x="433774" y="262975"/>
                      <a:pt x="431966" y="261168"/>
                      <a:pt x="431966" y="258457"/>
                    </a:cubicBezTo>
                    <a:cubicBezTo>
                      <a:pt x="431966" y="256649"/>
                      <a:pt x="433774" y="253938"/>
                      <a:pt x="436485" y="253938"/>
                    </a:cubicBezTo>
                    <a:lnTo>
                      <a:pt x="436485" y="253938"/>
                    </a:lnTo>
                    <a:close/>
                    <a:moveTo>
                      <a:pt x="417507" y="253938"/>
                    </a:moveTo>
                    <a:cubicBezTo>
                      <a:pt x="420218" y="253938"/>
                      <a:pt x="422026" y="255746"/>
                      <a:pt x="422026" y="258457"/>
                    </a:cubicBezTo>
                    <a:cubicBezTo>
                      <a:pt x="422026" y="261168"/>
                      <a:pt x="420218" y="262975"/>
                      <a:pt x="417507" y="262975"/>
                    </a:cubicBezTo>
                    <a:cubicBezTo>
                      <a:pt x="414796" y="262975"/>
                      <a:pt x="412989" y="261168"/>
                      <a:pt x="412989" y="258457"/>
                    </a:cubicBezTo>
                    <a:cubicBezTo>
                      <a:pt x="412989" y="256649"/>
                      <a:pt x="415700" y="253938"/>
                      <a:pt x="417507" y="253938"/>
                    </a:cubicBezTo>
                    <a:lnTo>
                      <a:pt x="417507" y="253938"/>
                    </a:lnTo>
                    <a:close/>
                    <a:moveTo>
                      <a:pt x="399433" y="253938"/>
                    </a:moveTo>
                    <a:cubicBezTo>
                      <a:pt x="402144" y="253938"/>
                      <a:pt x="403952" y="255746"/>
                      <a:pt x="403952" y="258457"/>
                    </a:cubicBezTo>
                    <a:cubicBezTo>
                      <a:pt x="403952" y="261168"/>
                      <a:pt x="402144" y="262975"/>
                      <a:pt x="399433" y="262975"/>
                    </a:cubicBezTo>
                    <a:cubicBezTo>
                      <a:pt x="396722" y="262975"/>
                      <a:pt x="394915" y="261168"/>
                      <a:pt x="394915" y="258457"/>
                    </a:cubicBezTo>
                    <a:cubicBezTo>
                      <a:pt x="394011" y="256649"/>
                      <a:pt x="396722" y="253938"/>
                      <a:pt x="399433" y="253938"/>
                    </a:cubicBezTo>
                    <a:lnTo>
                      <a:pt x="399433" y="253938"/>
                    </a:lnTo>
                    <a:close/>
                    <a:moveTo>
                      <a:pt x="380456" y="253938"/>
                    </a:moveTo>
                    <a:cubicBezTo>
                      <a:pt x="383167" y="253938"/>
                      <a:pt x="384974" y="255746"/>
                      <a:pt x="384974" y="258457"/>
                    </a:cubicBezTo>
                    <a:cubicBezTo>
                      <a:pt x="384974" y="261168"/>
                      <a:pt x="383167" y="262975"/>
                      <a:pt x="380456" y="262975"/>
                    </a:cubicBezTo>
                    <a:cubicBezTo>
                      <a:pt x="377745" y="262975"/>
                      <a:pt x="375937" y="261168"/>
                      <a:pt x="375937" y="258457"/>
                    </a:cubicBezTo>
                    <a:cubicBezTo>
                      <a:pt x="375937" y="256649"/>
                      <a:pt x="377745" y="253938"/>
                      <a:pt x="380456" y="253938"/>
                    </a:cubicBezTo>
                    <a:lnTo>
                      <a:pt x="380456" y="253938"/>
                    </a:lnTo>
                    <a:close/>
                    <a:moveTo>
                      <a:pt x="361478" y="253938"/>
                    </a:moveTo>
                    <a:cubicBezTo>
                      <a:pt x="364189" y="253938"/>
                      <a:pt x="365997" y="255746"/>
                      <a:pt x="365997" y="258457"/>
                    </a:cubicBezTo>
                    <a:cubicBezTo>
                      <a:pt x="365997" y="261168"/>
                      <a:pt x="364189" y="262975"/>
                      <a:pt x="361478" y="262975"/>
                    </a:cubicBezTo>
                    <a:cubicBezTo>
                      <a:pt x="358767" y="262975"/>
                      <a:pt x="356960" y="261168"/>
                      <a:pt x="356960" y="258457"/>
                    </a:cubicBezTo>
                    <a:cubicBezTo>
                      <a:pt x="356960" y="256649"/>
                      <a:pt x="358767" y="253938"/>
                      <a:pt x="361478" y="253938"/>
                    </a:cubicBezTo>
                    <a:lnTo>
                      <a:pt x="361478" y="253938"/>
                    </a:lnTo>
                    <a:close/>
                    <a:moveTo>
                      <a:pt x="342501" y="253938"/>
                    </a:moveTo>
                    <a:cubicBezTo>
                      <a:pt x="345212" y="253938"/>
                      <a:pt x="347019" y="255746"/>
                      <a:pt x="347019" y="258457"/>
                    </a:cubicBezTo>
                    <a:cubicBezTo>
                      <a:pt x="347019" y="261168"/>
                      <a:pt x="345212" y="262975"/>
                      <a:pt x="342501" y="262975"/>
                    </a:cubicBezTo>
                    <a:cubicBezTo>
                      <a:pt x="339789" y="262975"/>
                      <a:pt x="337982" y="261168"/>
                      <a:pt x="337982" y="258457"/>
                    </a:cubicBezTo>
                    <a:cubicBezTo>
                      <a:pt x="337982" y="256649"/>
                      <a:pt x="339789" y="253938"/>
                      <a:pt x="342501" y="253938"/>
                    </a:cubicBezTo>
                    <a:lnTo>
                      <a:pt x="342501" y="253938"/>
                    </a:lnTo>
                    <a:close/>
                    <a:moveTo>
                      <a:pt x="840437" y="244901"/>
                    </a:moveTo>
                    <a:cubicBezTo>
                      <a:pt x="843148" y="244901"/>
                      <a:pt x="844955" y="246709"/>
                      <a:pt x="844955" y="249420"/>
                    </a:cubicBezTo>
                    <a:cubicBezTo>
                      <a:pt x="844955" y="252131"/>
                      <a:pt x="843148" y="253938"/>
                      <a:pt x="840437" y="253938"/>
                    </a:cubicBezTo>
                    <a:cubicBezTo>
                      <a:pt x="837726" y="253938"/>
                      <a:pt x="835918" y="252131"/>
                      <a:pt x="835918" y="249420"/>
                    </a:cubicBezTo>
                    <a:cubicBezTo>
                      <a:pt x="835918" y="246709"/>
                      <a:pt x="837726" y="244901"/>
                      <a:pt x="840437" y="244901"/>
                    </a:cubicBezTo>
                    <a:lnTo>
                      <a:pt x="840437" y="244901"/>
                    </a:lnTo>
                    <a:close/>
                    <a:moveTo>
                      <a:pt x="821459" y="244901"/>
                    </a:moveTo>
                    <a:cubicBezTo>
                      <a:pt x="824170" y="244901"/>
                      <a:pt x="825978" y="246709"/>
                      <a:pt x="825978" y="249420"/>
                    </a:cubicBezTo>
                    <a:cubicBezTo>
                      <a:pt x="825978" y="252131"/>
                      <a:pt x="824170" y="253938"/>
                      <a:pt x="821459" y="253938"/>
                    </a:cubicBezTo>
                    <a:cubicBezTo>
                      <a:pt x="818748" y="253938"/>
                      <a:pt x="816941" y="252131"/>
                      <a:pt x="816941" y="249420"/>
                    </a:cubicBezTo>
                    <a:cubicBezTo>
                      <a:pt x="816941" y="246709"/>
                      <a:pt x="818748" y="244901"/>
                      <a:pt x="821459" y="244901"/>
                    </a:cubicBezTo>
                    <a:lnTo>
                      <a:pt x="821459" y="244901"/>
                    </a:lnTo>
                    <a:close/>
                    <a:moveTo>
                      <a:pt x="803385" y="244901"/>
                    </a:moveTo>
                    <a:cubicBezTo>
                      <a:pt x="806096" y="244901"/>
                      <a:pt x="807904" y="246709"/>
                      <a:pt x="807904" y="249420"/>
                    </a:cubicBezTo>
                    <a:cubicBezTo>
                      <a:pt x="807904" y="252131"/>
                      <a:pt x="806096" y="253938"/>
                      <a:pt x="803385" y="253938"/>
                    </a:cubicBezTo>
                    <a:cubicBezTo>
                      <a:pt x="800674" y="253938"/>
                      <a:pt x="798867" y="252131"/>
                      <a:pt x="798867" y="249420"/>
                    </a:cubicBezTo>
                    <a:cubicBezTo>
                      <a:pt x="797963" y="246709"/>
                      <a:pt x="800674" y="244901"/>
                      <a:pt x="803385" y="244901"/>
                    </a:cubicBezTo>
                    <a:lnTo>
                      <a:pt x="803385" y="244901"/>
                    </a:lnTo>
                    <a:close/>
                    <a:moveTo>
                      <a:pt x="784408" y="244901"/>
                    </a:moveTo>
                    <a:cubicBezTo>
                      <a:pt x="787119" y="244901"/>
                      <a:pt x="788926" y="246709"/>
                      <a:pt x="788926" y="249420"/>
                    </a:cubicBezTo>
                    <a:cubicBezTo>
                      <a:pt x="788926" y="252131"/>
                      <a:pt x="787119" y="253938"/>
                      <a:pt x="784408" y="253938"/>
                    </a:cubicBezTo>
                    <a:cubicBezTo>
                      <a:pt x="781696" y="253938"/>
                      <a:pt x="779889" y="252131"/>
                      <a:pt x="779889" y="249420"/>
                    </a:cubicBezTo>
                    <a:cubicBezTo>
                      <a:pt x="778985" y="246709"/>
                      <a:pt x="781696" y="244901"/>
                      <a:pt x="784408" y="244901"/>
                    </a:cubicBezTo>
                    <a:lnTo>
                      <a:pt x="784408" y="244901"/>
                    </a:lnTo>
                    <a:close/>
                    <a:moveTo>
                      <a:pt x="765430" y="244901"/>
                    </a:moveTo>
                    <a:cubicBezTo>
                      <a:pt x="768141" y="244901"/>
                      <a:pt x="769948" y="246709"/>
                      <a:pt x="769948" y="249420"/>
                    </a:cubicBezTo>
                    <a:cubicBezTo>
                      <a:pt x="769948" y="252131"/>
                      <a:pt x="768141" y="253938"/>
                      <a:pt x="765430" y="253938"/>
                    </a:cubicBezTo>
                    <a:cubicBezTo>
                      <a:pt x="762719" y="253938"/>
                      <a:pt x="760912" y="252131"/>
                      <a:pt x="760912" y="249420"/>
                    </a:cubicBezTo>
                    <a:cubicBezTo>
                      <a:pt x="760912" y="246709"/>
                      <a:pt x="762719" y="244901"/>
                      <a:pt x="765430" y="244901"/>
                    </a:cubicBezTo>
                    <a:lnTo>
                      <a:pt x="765430" y="244901"/>
                    </a:lnTo>
                    <a:close/>
                    <a:moveTo>
                      <a:pt x="746452" y="244901"/>
                    </a:moveTo>
                    <a:cubicBezTo>
                      <a:pt x="749163" y="244901"/>
                      <a:pt x="750971" y="246709"/>
                      <a:pt x="750971" y="249420"/>
                    </a:cubicBezTo>
                    <a:cubicBezTo>
                      <a:pt x="750971" y="252131"/>
                      <a:pt x="749163" y="253938"/>
                      <a:pt x="746452" y="253938"/>
                    </a:cubicBezTo>
                    <a:cubicBezTo>
                      <a:pt x="743741" y="253938"/>
                      <a:pt x="741934" y="252131"/>
                      <a:pt x="741934" y="249420"/>
                    </a:cubicBezTo>
                    <a:cubicBezTo>
                      <a:pt x="741934" y="246709"/>
                      <a:pt x="743741" y="244901"/>
                      <a:pt x="746452" y="244901"/>
                    </a:cubicBezTo>
                    <a:lnTo>
                      <a:pt x="746452" y="244901"/>
                    </a:lnTo>
                    <a:close/>
                    <a:moveTo>
                      <a:pt x="727475" y="244901"/>
                    </a:moveTo>
                    <a:cubicBezTo>
                      <a:pt x="730186" y="244901"/>
                      <a:pt x="731993" y="246709"/>
                      <a:pt x="731993" y="249420"/>
                    </a:cubicBezTo>
                    <a:cubicBezTo>
                      <a:pt x="731993" y="252131"/>
                      <a:pt x="730186" y="253938"/>
                      <a:pt x="727475" y="253938"/>
                    </a:cubicBezTo>
                    <a:cubicBezTo>
                      <a:pt x="724764" y="253938"/>
                      <a:pt x="722956" y="252131"/>
                      <a:pt x="722956" y="249420"/>
                    </a:cubicBezTo>
                    <a:cubicBezTo>
                      <a:pt x="722956" y="246709"/>
                      <a:pt x="724764" y="244901"/>
                      <a:pt x="727475" y="244901"/>
                    </a:cubicBezTo>
                    <a:lnTo>
                      <a:pt x="727475" y="244901"/>
                    </a:lnTo>
                    <a:close/>
                    <a:moveTo>
                      <a:pt x="709401" y="244901"/>
                    </a:moveTo>
                    <a:cubicBezTo>
                      <a:pt x="712112" y="244901"/>
                      <a:pt x="713919" y="246709"/>
                      <a:pt x="713919" y="249420"/>
                    </a:cubicBezTo>
                    <a:cubicBezTo>
                      <a:pt x="713919" y="252131"/>
                      <a:pt x="712112" y="253938"/>
                      <a:pt x="709401" y="253938"/>
                    </a:cubicBezTo>
                    <a:cubicBezTo>
                      <a:pt x="706690" y="253938"/>
                      <a:pt x="704882" y="252131"/>
                      <a:pt x="704882" y="249420"/>
                    </a:cubicBezTo>
                    <a:cubicBezTo>
                      <a:pt x="703979" y="246709"/>
                      <a:pt x="706690" y="244901"/>
                      <a:pt x="709401" y="244901"/>
                    </a:cubicBezTo>
                    <a:lnTo>
                      <a:pt x="709401" y="244901"/>
                    </a:lnTo>
                    <a:close/>
                    <a:moveTo>
                      <a:pt x="690423" y="244901"/>
                    </a:moveTo>
                    <a:cubicBezTo>
                      <a:pt x="693134" y="244901"/>
                      <a:pt x="694942" y="246709"/>
                      <a:pt x="694942" y="249420"/>
                    </a:cubicBezTo>
                    <a:cubicBezTo>
                      <a:pt x="694942" y="252131"/>
                      <a:pt x="693134" y="253938"/>
                      <a:pt x="690423" y="253938"/>
                    </a:cubicBezTo>
                    <a:cubicBezTo>
                      <a:pt x="687712" y="253938"/>
                      <a:pt x="685905" y="252131"/>
                      <a:pt x="685905" y="249420"/>
                    </a:cubicBezTo>
                    <a:cubicBezTo>
                      <a:pt x="685905" y="246709"/>
                      <a:pt x="687712" y="244901"/>
                      <a:pt x="690423" y="244901"/>
                    </a:cubicBezTo>
                    <a:lnTo>
                      <a:pt x="690423" y="244901"/>
                    </a:lnTo>
                    <a:close/>
                    <a:moveTo>
                      <a:pt x="671446" y="244901"/>
                    </a:moveTo>
                    <a:cubicBezTo>
                      <a:pt x="674157" y="244901"/>
                      <a:pt x="675964" y="246709"/>
                      <a:pt x="675964" y="249420"/>
                    </a:cubicBezTo>
                    <a:cubicBezTo>
                      <a:pt x="675964" y="252131"/>
                      <a:pt x="674157" y="253938"/>
                      <a:pt x="671446" y="253938"/>
                    </a:cubicBezTo>
                    <a:cubicBezTo>
                      <a:pt x="668735" y="253938"/>
                      <a:pt x="666927" y="252131"/>
                      <a:pt x="666927" y="249420"/>
                    </a:cubicBezTo>
                    <a:cubicBezTo>
                      <a:pt x="666927" y="246709"/>
                      <a:pt x="668735" y="244901"/>
                      <a:pt x="671446" y="244901"/>
                    </a:cubicBezTo>
                    <a:lnTo>
                      <a:pt x="671446" y="244901"/>
                    </a:lnTo>
                    <a:close/>
                    <a:moveTo>
                      <a:pt x="652468" y="244901"/>
                    </a:moveTo>
                    <a:cubicBezTo>
                      <a:pt x="655179" y="244901"/>
                      <a:pt x="656987" y="246709"/>
                      <a:pt x="656987" y="249420"/>
                    </a:cubicBezTo>
                    <a:cubicBezTo>
                      <a:pt x="656987" y="252131"/>
                      <a:pt x="655179" y="253938"/>
                      <a:pt x="652468" y="253938"/>
                    </a:cubicBezTo>
                    <a:cubicBezTo>
                      <a:pt x="649757" y="253938"/>
                      <a:pt x="647950" y="252131"/>
                      <a:pt x="647950" y="249420"/>
                    </a:cubicBezTo>
                    <a:cubicBezTo>
                      <a:pt x="647950" y="246709"/>
                      <a:pt x="649757" y="244901"/>
                      <a:pt x="652468" y="244901"/>
                    </a:cubicBezTo>
                    <a:lnTo>
                      <a:pt x="652468" y="244901"/>
                    </a:lnTo>
                    <a:close/>
                    <a:moveTo>
                      <a:pt x="633490" y="244901"/>
                    </a:moveTo>
                    <a:cubicBezTo>
                      <a:pt x="636202" y="244901"/>
                      <a:pt x="638009" y="246709"/>
                      <a:pt x="638009" y="249420"/>
                    </a:cubicBezTo>
                    <a:cubicBezTo>
                      <a:pt x="638009" y="252131"/>
                      <a:pt x="636202" y="253938"/>
                      <a:pt x="633490" y="253938"/>
                    </a:cubicBezTo>
                    <a:cubicBezTo>
                      <a:pt x="630779" y="253938"/>
                      <a:pt x="628972" y="252131"/>
                      <a:pt x="628972" y="249420"/>
                    </a:cubicBezTo>
                    <a:cubicBezTo>
                      <a:pt x="628972" y="246709"/>
                      <a:pt x="631683" y="244901"/>
                      <a:pt x="633490" y="244901"/>
                    </a:cubicBezTo>
                    <a:lnTo>
                      <a:pt x="633490" y="244901"/>
                    </a:lnTo>
                    <a:close/>
                    <a:moveTo>
                      <a:pt x="615417" y="244901"/>
                    </a:moveTo>
                    <a:cubicBezTo>
                      <a:pt x="618128" y="244901"/>
                      <a:pt x="619935" y="246709"/>
                      <a:pt x="619935" y="249420"/>
                    </a:cubicBezTo>
                    <a:cubicBezTo>
                      <a:pt x="619935" y="252131"/>
                      <a:pt x="618128" y="253938"/>
                      <a:pt x="615417" y="253938"/>
                    </a:cubicBezTo>
                    <a:cubicBezTo>
                      <a:pt x="612705" y="253938"/>
                      <a:pt x="610898" y="252131"/>
                      <a:pt x="610898" y="249420"/>
                    </a:cubicBezTo>
                    <a:cubicBezTo>
                      <a:pt x="609994" y="246709"/>
                      <a:pt x="612705" y="244901"/>
                      <a:pt x="615417" y="244901"/>
                    </a:cubicBezTo>
                    <a:lnTo>
                      <a:pt x="615417" y="244901"/>
                    </a:lnTo>
                    <a:close/>
                    <a:moveTo>
                      <a:pt x="596439" y="244901"/>
                    </a:moveTo>
                    <a:cubicBezTo>
                      <a:pt x="599150" y="244901"/>
                      <a:pt x="600957" y="246709"/>
                      <a:pt x="600957" y="249420"/>
                    </a:cubicBezTo>
                    <a:cubicBezTo>
                      <a:pt x="600957" y="252131"/>
                      <a:pt x="599150" y="253938"/>
                      <a:pt x="596439" y="253938"/>
                    </a:cubicBezTo>
                    <a:cubicBezTo>
                      <a:pt x="593728" y="253938"/>
                      <a:pt x="591920" y="252131"/>
                      <a:pt x="591920" y="249420"/>
                    </a:cubicBezTo>
                    <a:cubicBezTo>
                      <a:pt x="591920" y="246709"/>
                      <a:pt x="593728" y="244901"/>
                      <a:pt x="596439" y="244901"/>
                    </a:cubicBezTo>
                    <a:lnTo>
                      <a:pt x="596439" y="244901"/>
                    </a:lnTo>
                    <a:close/>
                    <a:moveTo>
                      <a:pt x="577461" y="244901"/>
                    </a:moveTo>
                    <a:cubicBezTo>
                      <a:pt x="580172" y="244901"/>
                      <a:pt x="581980" y="246709"/>
                      <a:pt x="581980" y="249420"/>
                    </a:cubicBezTo>
                    <a:cubicBezTo>
                      <a:pt x="581980" y="252131"/>
                      <a:pt x="580172" y="253938"/>
                      <a:pt x="577461" y="253938"/>
                    </a:cubicBezTo>
                    <a:cubicBezTo>
                      <a:pt x="574750" y="253938"/>
                      <a:pt x="572943" y="252131"/>
                      <a:pt x="572943" y="249420"/>
                    </a:cubicBezTo>
                    <a:cubicBezTo>
                      <a:pt x="572943" y="246709"/>
                      <a:pt x="574750" y="244901"/>
                      <a:pt x="577461" y="244901"/>
                    </a:cubicBezTo>
                    <a:lnTo>
                      <a:pt x="577461" y="244901"/>
                    </a:lnTo>
                    <a:close/>
                    <a:moveTo>
                      <a:pt x="558484" y="244901"/>
                    </a:moveTo>
                    <a:cubicBezTo>
                      <a:pt x="561195" y="244901"/>
                      <a:pt x="563002" y="246709"/>
                      <a:pt x="563002" y="249420"/>
                    </a:cubicBezTo>
                    <a:cubicBezTo>
                      <a:pt x="563002" y="252131"/>
                      <a:pt x="561195" y="253938"/>
                      <a:pt x="558484" y="253938"/>
                    </a:cubicBezTo>
                    <a:cubicBezTo>
                      <a:pt x="555773" y="253938"/>
                      <a:pt x="553965" y="252131"/>
                      <a:pt x="553965" y="249420"/>
                    </a:cubicBezTo>
                    <a:cubicBezTo>
                      <a:pt x="553965" y="246709"/>
                      <a:pt x="555773" y="244901"/>
                      <a:pt x="558484" y="244901"/>
                    </a:cubicBezTo>
                    <a:lnTo>
                      <a:pt x="558484" y="244901"/>
                    </a:lnTo>
                    <a:close/>
                    <a:moveTo>
                      <a:pt x="539506" y="244901"/>
                    </a:moveTo>
                    <a:cubicBezTo>
                      <a:pt x="542217" y="244901"/>
                      <a:pt x="544025" y="246709"/>
                      <a:pt x="544025" y="249420"/>
                    </a:cubicBezTo>
                    <a:cubicBezTo>
                      <a:pt x="544025" y="252131"/>
                      <a:pt x="542217" y="253938"/>
                      <a:pt x="539506" y="253938"/>
                    </a:cubicBezTo>
                    <a:cubicBezTo>
                      <a:pt x="536795" y="253938"/>
                      <a:pt x="534988" y="252131"/>
                      <a:pt x="534988" y="249420"/>
                    </a:cubicBezTo>
                    <a:cubicBezTo>
                      <a:pt x="534988" y="246709"/>
                      <a:pt x="537699" y="244901"/>
                      <a:pt x="539506" y="244901"/>
                    </a:cubicBezTo>
                    <a:lnTo>
                      <a:pt x="539506" y="244901"/>
                    </a:lnTo>
                    <a:close/>
                    <a:moveTo>
                      <a:pt x="521432" y="244901"/>
                    </a:moveTo>
                    <a:cubicBezTo>
                      <a:pt x="524143" y="244901"/>
                      <a:pt x="525951" y="246709"/>
                      <a:pt x="525951" y="249420"/>
                    </a:cubicBezTo>
                    <a:cubicBezTo>
                      <a:pt x="525951" y="252131"/>
                      <a:pt x="524143" y="253938"/>
                      <a:pt x="521432" y="253938"/>
                    </a:cubicBezTo>
                    <a:cubicBezTo>
                      <a:pt x="518721" y="253938"/>
                      <a:pt x="516914" y="252131"/>
                      <a:pt x="516914" y="249420"/>
                    </a:cubicBezTo>
                    <a:cubicBezTo>
                      <a:pt x="516010" y="246709"/>
                      <a:pt x="518721" y="244901"/>
                      <a:pt x="521432" y="244901"/>
                    </a:cubicBezTo>
                    <a:lnTo>
                      <a:pt x="521432" y="244901"/>
                    </a:lnTo>
                    <a:close/>
                    <a:moveTo>
                      <a:pt x="502455" y="244901"/>
                    </a:moveTo>
                    <a:cubicBezTo>
                      <a:pt x="505166" y="244901"/>
                      <a:pt x="506973" y="246709"/>
                      <a:pt x="506973" y="249420"/>
                    </a:cubicBezTo>
                    <a:cubicBezTo>
                      <a:pt x="506973" y="252131"/>
                      <a:pt x="505166" y="253938"/>
                      <a:pt x="502455" y="253938"/>
                    </a:cubicBezTo>
                    <a:cubicBezTo>
                      <a:pt x="499744" y="253938"/>
                      <a:pt x="497936" y="252131"/>
                      <a:pt x="497936" y="249420"/>
                    </a:cubicBezTo>
                    <a:cubicBezTo>
                      <a:pt x="497936" y="246709"/>
                      <a:pt x="499744" y="244901"/>
                      <a:pt x="502455" y="244901"/>
                    </a:cubicBezTo>
                    <a:lnTo>
                      <a:pt x="502455" y="244901"/>
                    </a:lnTo>
                    <a:close/>
                    <a:moveTo>
                      <a:pt x="483477" y="244901"/>
                    </a:moveTo>
                    <a:cubicBezTo>
                      <a:pt x="486188" y="244901"/>
                      <a:pt x="487995" y="246709"/>
                      <a:pt x="487995" y="249420"/>
                    </a:cubicBezTo>
                    <a:cubicBezTo>
                      <a:pt x="487995" y="252131"/>
                      <a:pt x="486188" y="253938"/>
                      <a:pt x="483477" y="253938"/>
                    </a:cubicBezTo>
                    <a:cubicBezTo>
                      <a:pt x="480766" y="253938"/>
                      <a:pt x="478959" y="252131"/>
                      <a:pt x="478959" y="249420"/>
                    </a:cubicBezTo>
                    <a:cubicBezTo>
                      <a:pt x="478959" y="246709"/>
                      <a:pt x="480766" y="244901"/>
                      <a:pt x="483477" y="244901"/>
                    </a:cubicBezTo>
                    <a:lnTo>
                      <a:pt x="483477" y="244901"/>
                    </a:lnTo>
                    <a:close/>
                    <a:moveTo>
                      <a:pt x="464499" y="244901"/>
                    </a:moveTo>
                    <a:cubicBezTo>
                      <a:pt x="467211" y="244901"/>
                      <a:pt x="469018" y="246709"/>
                      <a:pt x="469018" y="249420"/>
                    </a:cubicBezTo>
                    <a:cubicBezTo>
                      <a:pt x="469018" y="252131"/>
                      <a:pt x="467211" y="253938"/>
                      <a:pt x="464499" y="253938"/>
                    </a:cubicBezTo>
                    <a:cubicBezTo>
                      <a:pt x="461788" y="253938"/>
                      <a:pt x="459981" y="252131"/>
                      <a:pt x="459981" y="249420"/>
                    </a:cubicBezTo>
                    <a:cubicBezTo>
                      <a:pt x="459981" y="246709"/>
                      <a:pt x="461788" y="244901"/>
                      <a:pt x="464499" y="244901"/>
                    </a:cubicBezTo>
                    <a:lnTo>
                      <a:pt x="464499" y="244901"/>
                    </a:lnTo>
                    <a:close/>
                    <a:moveTo>
                      <a:pt x="446425" y="244901"/>
                    </a:moveTo>
                    <a:cubicBezTo>
                      <a:pt x="449137" y="244901"/>
                      <a:pt x="450944" y="246709"/>
                      <a:pt x="450944" y="249420"/>
                    </a:cubicBezTo>
                    <a:cubicBezTo>
                      <a:pt x="450944" y="252131"/>
                      <a:pt x="449137" y="253938"/>
                      <a:pt x="446425" y="253938"/>
                    </a:cubicBezTo>
                    <a:cubicBezTo>
                      <a:pt x="443714" y="253938"/>
                      <a:pt x="441907" y="252131"/>
                      <a:pt x="441907" y="249420"/>
                    </a:cubicBezTo>
                    <a:cubicBezTo>
                      <a:pt x="441003" y="246709"/>
                      <a:pt x="443714" y="244901"/>
                      <a:pt x="446425" y="244901"/>
                    </a:cubicBezTo>
                    <a:lnTo>
                      <a:pt x="446425" y="244901"/>
                    </a:lnTo>
                    <a:close/>
                    <a:moveTo>
                      <a:pt x="427448" y="244901"/>
                    </a:moveTo>
                    <a:cubicBezTo>
                      <a:pt x="430159" y="244901"/>
                      <a:pt x="431966" y="246709"/>
                      <a:pt x="431966" y="249420"/>
                    </a:cubicBezTo>
                    <a:cubicBezTo>
                      <a:pt x="431966" y="252131"/>
                      <a:pt x="430159" y="253938"/>
                      <a:pt x="427448" y="253938"/>
                    </a:cubicBezTo>
                    <a:cubicBezTo>
                      <a:pt x="424737" y="253938"/>
                      <a:pt x="422929" y="252131"/>
                      <a:pt x="422929" y="249420"/>
                    </a:cubicBezTo>
                    <a:cubicBezTo>
                      <a:pt x="422929" y="246709"/>
                      <a:pt x="424737" y="244901"/>
                      <a:pt x="427448" y="244901"/>
                    </a:cubicBezTo>
                    <a:lnTo>
                      <a:pt x="427448" y="244901"/>
                    </a:lnTo>
                    <a:close/>
                    <a:moveTo>
                      <a:pt x="408470" y="244901"/>
                    </a:moveTo>
                    <a:cubicBezTo>
                      <a:pt x="411181" y="244901"/>
                      <a:pt x="412989" y="246709"/>
                      <a:pt x="412989" y="249420"/>
                    </a:cubicBezTo>
                    <a:cubicBezTo>
                      <a:pt x="412989" y="252131"/>
                      <a:pt x="411181" y="253938"/>
                      <a:pt x="408470" y="253938"/>
                    </a:cubicBezTo>
                    <a:cubicBezTo>
                      <a:pt x="405759" y="253938"/>
                      <a:pt x="403952" y="252131"/>
                      <a:pt x="403952" y="249420"/>
                    </a:cubicBezTo>
                    <a:cubicBezTo>
                      <a:pt x="403952" y="246709"/>
                      <a:pt x="405759" y="244901"/>
                      <a:pt x="408470" y="244901"/>
                    </a:cubicBezTo>
                    <a:lnTo>
                      <a:pt x="408470" y="244901"/>
                    </a:lnTo>
                    <a:close/>
                    <a:moveTo>
                      <a:pt x="389493" y="244901"/>
                    </a:moveTo>
                    <a:cubicBezTo>
                      <a:pt x="392204" y="244901"/>
                      <a:pt x="394011" y="246709"/>
                      <a:pt x="394011" y="249420"/>
                    </a:cubicBezTo>
                    <a:cubicBezTo>
                      <a:pt x="394011" y="252131"/>
                      <a:pt x="392204" y="253938"/>
                      <a:pt x="389493" y="253938"/>
                    </a:cubicBezTo>
                    <a:cubicBezTo>
                      <a:pt x="386782" y="253938"/>
                      <a:pt x="384974" y="252131"/>
                      <a:pt x="384974" y="249420"/>
                    </a:cubicBezTo>
                    <a:cubicBezTo>
                      <a:pt x="384974" y="246709"/>
                      <a:pt x="386782" y="244901"/>
                      <a:pt x="389493" y="244901"/>
                    </a:cubicBezTo>
                    <a:lnTo>
                      <a:pt x="389493" y="244901"/>
                    </a:lnTo>
                    <a:close/>
                    <a:moveTo>
                      <a:pt x="370515" y="244901"/>
                    </a:moveTo>
                    <a:cubicBezTo>
                      <a:pt x="373226" y="244901"/>
                      <a:pt x="375034" y="246709"/>
                      <a:pt x="375034" y="249420"/>
                    </a:cubicBezTo>
                    <a:cubicBezTo>
                      <a:pt x="375034" y="252131"/>
                      <a:pt x="373226" y="253938"/>
                      <a:pt x="370515" y="253938"/>
                    </a:cubicBezTo>
                    <a:cubicBezTo>
                      <a:pt x="367804" y="253938"/>
                      <a:pt x="365997" y="252131"/>
                      <a:pt x="365997" y="249420"/>
                    </a:cubicBezTo>
                    <a:cubicBezTo>
                      <a:pt x="365997" y="246709"/>
                      <a:pt x="367804" y="244901"/>
                      <a:pt x="370515" y="244901"/>
                    </a:cubicBezTo>
                    <a:lnTo>
                      <a:pt x="370515" y="244901"/>
                    </a:lnTo>
                    <a:close/>
                    <a:moveTo>
                      <a:pt x="352441" y="244901"/>
                    </a:moveTo>
                    <a:cubicBezTo>
                      <a:pt x="355152" y="244901"/>
                      <a:pt x="356960" y="246709"/>
                      <a:pt x="356960" y="249420"/>
                    </a:cubicBezTo>
                    <a:cubicBezTo>
                      <a:pt x="356960" y="252131"/>
                      <a:pt x="355152" y="253938"/>
                      <a:pt x="352441" y="253938"/>
                    </a:cubicBezTo>
                    <a:cubicBezTo>
                      <a:pt x="349730" y="253938"/>
                      <a:pt x="347923" y="252131"/>
                      <a:pt x="347923" y="249420"/>
                    </a:cubicBezTo>
                    <a:cubicBezTo>
                      <a:pt x="347019" y="246709"/>
                      <a:pt x="349730" y="244901"/>
                      <a:pt x="352441" y="244901"/>
                    </a:cubicBezTo>
                    <a:lnTo>
                      <a:pt x="352441" y="244901"/>
                    </a:lnTo>
                    <a:close/>
                    <a:moveTo>
                      <a:pt x="333464" y="244901"/>
                    </a:moveTo>
                    <a:cubicBezTo>
                      <a:pt x="336175" y="244901"/>
                      <a:pt x="337982" y="246709"/>
                      <a:pt x="337982" y="249420"/>
                    </a:cubicBezTo>
                    <a:cubicBezTo>
                      <a:pt x="337982" y="252131"/>
                      <a:pt x="336175" y="253938"/>
                      <a:pt x="333464" y="253938"/>
                    </a:cubicBezTo>
                    <a:cubicBezTo>
                      <a:pt x="330753" y="253938"/>
                      <a:pt x="328945" y="252131"/>
                      <a:pt x="328945" y="249420"/>
                    </a:cubicBezTo>
                    <a:cubicBezTo>
                      <a:pt x="328945" y="246709"/>
                      <a:pt x="330753" y="244901"/>
                      <a:pt x="333464" y="244901"/>
                    </a:cubicBezTo>
                    <a:lnTo>
                      <a:pt x="333464" y="244901"/>
                    </a:lnTo>
                    <a:close/>
                    <a:moveTo>
                      <a:pt x="314486" y="244901"/>
                    </a:moveTo>
                    <a:cubicBezTo>
                      <a:pt x="317197" y="244901"/>
                      <a:pt x="319004" y="246709"/>
                      <a:pt x="319004" y="249420"/>
                    </a:cubicBezTo>
                    <a:cubicBezTo>
                      <a:pt x="319004" y="252131"/>
                      <a:pt x="317197" y="253938"/>
                      <a:pt x="314486" y="253938"/>
                    </a:cubicBezTo>
                    <a:cubicBezTo>
                      <a:pt x="311775" y="253938"/>
                      <a:pt x="309968" y="252131"/>
                      <a:pt x="309968" y="249420"/>
                    </a:cubicBezTo>
                    <a:cubicBezTo>
                      <a:pt x="309968" y="246709"/>
                      <a:pt x="311775" y="244901"/>
                      <a:pt x="314486" y="244901"/>
                    </a:cubicBezTo>
                    <a:lnTo>
                      <a:pt x="314486" y="244901"/>
                    </a:lnTo>
                    <a:close/>
                    <a:moveTo>
                      <a:pt x="295508" y="244901"/>
                    </a:moveTo>
                    <a:cubicBezTo>
                      <a:pt x="298219" y="244901"/>
                      <a:pt x="300027" y="246709"/>
                      <a:pt x="300027" y="249420"/>
                    </a:cubicBezTo>
                    <a:cubicBezTo>
                      <a:pt x="300027" y="252131"/>
                      <a:pt x="298219" y="253938"/>
                      <a:pt x="295508" y="253938"/>
                    </a:cubicBezTo>
                    <a:cubicBezTo>
                      <a:pt x="292797" y="253938"/>
                      <a:pt x="290990" y="252131"/>
                      <a:pt x="290990" y="249420"/>
                    </a:cubicBezTo>
                    <a:cubicBezTo>
                      <a:pt x="290990" y="246709"/>
                      <a:pt x="292797" y="244901"/>
                      <a:pt x="295508" y="244901"/>
                    </a:cubicBezTo>
                    <a:lnTo>
                      <a:pt x="295508" y="244901"/>
                    </a:lnTo>
                    <a:close/>
                    <a:moveTo>
                      <a:pt x="831400" y="234057"/>
                    </a:moveTo>
                    <a:cubicBezTo>
                      <a:pt x="834111" y="234057"/>
                      <a:pt x="835918" y="235864"/>
                      <a:pt x="835918" y="238576"/>
                    </a:cubicBezTo>
                    <a:cubicBezTo>
                      <a:pt x="835918" y="241287"/>
                      <a:pt x="834111" y="243094"/>
                      <a:pt x="831400" y="243094"/>
                    </a:cubicBezTo>
                    <a:cubicBezTo>
                      <a:pt x="828689" y="243094"/>
                      <a:pt x="826881" y="241287"/>
                      <a:pt x="826881" y="238576"/>
                    </a:cubicBezTo>
                    <a:cubicBezTo>
                      <a:pt x="826881" y="235864"/>
                      <a:pt x="828689" y="234057"/>
                      <a:pt x="831400" y="234057"/>
                    </a:cubicBezTo>
                    <a:lnTo>
                      <a:pt x="831400" y="234057"/>
                    </a:lnTo>
                    <a:close/>
                    <a:moveTo>
                      <a:pt x="812422" y="234057"/>
                    </a:moveTo>
                    <a:cubicBezTo>
                      <a:pt x="815133" y="234057"/>
                      <a:pt x="816941" y="235864"/>
                      <a:pt x="816941" y="238576"/>
                    </a:cubicBezTo>
                    <a:cubicBezTo>
                      <a:pt x="816941" y="241287"/>
                      <a:pt x="815133" y="243094"/>
                      <a:pt x="812422" y="243094"/>
                    </a:cubicBezTo>
                    <a:cubicBezTo>
                      <a:pt x="809711" y="243094"/>
                      <a:pt x="807904" y="241287"/>
                      <a:pt x="807904" y="238576"/>
                    </a:cubicBezTo>
                    <a:cubicBezTo>
                      <a:pt x="807904" y="235864"/>
                      <a:pt x="809711" y="234057"/>
                      <a:pt x="812422" y="234057"/>
                    </a:cubicBezTo>
                    <a:lnTo>
                      <a:pt x="812422" y="234057"/>
                    </a:lnTo>
                    <a:close/>
                    <a:moveTo>
                      <a:pt x="793445" y="234057"/>
                    </a:moveTo>
                    <a:cubicBezTo>
                      <a:pt x="796156" y="234057"/>
                      <a:pt x="797963" y="235864"/>
                      <a:pt x="797963" y="238576"/>
                    </a:cubicBezTo>
                    <a:cubicBezTo>
                      <a:pt x="797963" y="241287"/>
                      <a:pt x="796156" y="243094"/>
                      <a:pt x="793445" y="243094"/>
                    </a:cubicBezTo>
                    <a:cubicBezTo>
                      <a:pt x="790733" y="243094"/>
                      <a:pt x="788926" y="241287"/>
                      <a:pt x="788926" y="238576"/>
                    </a:cubicBezTo>
                    <a:cubicBezTo>
                      <a:pt x="788926" y="235864"/>
                      <a:pt x="790733" y="234057"/>
                      <a:pt x="793445" y="234057"/>
                    </a:cubicBezTo>
                    <a:lnTo>
                      <a:pt x="793445" y="234057"/>
                    </a:lnTo>
                    <a:close/>
                    <a:moveTo>
                      <a:pt x="774467" y="234057"/>
                    </a:moveTo>
                    <a:cubicBezTo>
                      <a:pt x="777178" y="234057"/>
                      <a:pt x="778985" y="235864"/>
                      <a:pt x="778985" y="238576"/>
                    </a:cubicBezTo>
                    <a:cubicBezTo>
                      <a:pt x="778985" y="241287"/>
                      <a:pt x="777178" y="243094"/>
                      <a:pt x="774467" y="243094"/>
                    </a:cubicBezTo>
                    <a:cubicBezTo>
                      <a:pt x="771756" y="243094"/>
                      <a:pt x="769948" y="241287"/>
                      <a:pt x="769948" y="238576"/>
                    </a:cubicBezTo>
                    <a:cubicBezTo>
                      <a:pt x="769948" y="235864"/>
                      <a:pt x="771756" y="234057"/>
                      <a:pt x="774467" y="234057"/>
                    </a:cubicBezTo>
                    <a:lnTo>
                      <a:pt x="774467" y="234057"/>
                    </a:lnTo>
                    <a:close/>
                    <a:moveTo>
                      <a:pt x="756393" y="234057"/>
                    </a:moveTo>
                    <a:cubicBezTo>
                      <a:pt x="759104" y="234057"/>
                      <a:pt x="760912" y="235864"/>
                      <a:pt x="760912" y="238576"/>
                    </a:cubicBezTo>
                    <a:cubicBezTo>
                      <a:pt x="760912" y="241287"/>
                      <a:pt x="759104" y="243094"/>
                      <a:pt x="756393" y="243094"/>
                    </a:cubicBezTo>
                    <a:cubicBezTo>
                      <a:pt x="753682" y="243094"/>
                      <a:pt x="751875" y="241287"/>
                      <a:pt x="751875" y="238576"/>
                    </a:cubicBezTo>
                    <a:cubicBezTo>
                      <a:pt x="750971" y="235864"/>
                      <a:pt x="753682" y="234057"/>
                      <a:pt x="756393" y="234057"/>
                    </a:cubicBezTo>
                    <a:lnTo>
                      <a:pt x="756393" y="234057"/>
                    </a:lnTo>
                    <a:close/>
                    <a:moveTo>
                      <a:pt x="737415" y="234057"/>
                    </a:moveTo>
                    <a:cubicBezTo>
                      <a:pt x="740126" y="234057"/>
                      <a:pt x="741934" y="235864"/>
                      <a:pt x="741934" y="238576"/>
                    </a:cubicBezTo>
                    <a:cubicBezTo>
                      <a:pt x="741934" y="241287"/>
                      <a:pt x="740126" y="243094"/>
                      <a:pt x="737415" y="243094"/>
                    </a:cubicBezTo>
                    <a:cubicBezTo>
                      <a:pt x="734704" y="243094"/>
                      <a:pt x="732897" y="241287"/>
                      <a:pt x="732897" y="238576"/>
                    </a:cubicBezTo>
                    <a:cubicBezTo>
                      <a:pt x="732897" y="235864"/>
                      <a:pt x="734704" y="234057"/>
                      <a:pt x="737415" y="234057"/>
                    </a:cubicBezTo>
                    <a:lnTo>
                      <a:pt x="737415" y="234057"/>
                    </a:lnTo>
                    <a:close/>
                    <a:moveTo>
                      <a:pt x="718438" y="234057"/>
                    </a:moveTo>
                    <a:cubicBezTo>
                      <a:pt x="721149" y="234057"/>
                      <a:pt x="722956" y="235864"/>
                      <a:pt x="722956" y="238576"/>
                    </a:cubicBezTo>
                    <a:cubicBezTo>
                      <a:pt x="722956" y="241287"/>
                      <a:pt x="721149" y="243094"/>
                      <a:pt x="718438" y="243094"/>
                    </a:cubicBezTo>
                    <a:cubicBezTo>
                      <a:pt x="715727" y="243094"/>
                      <a:pt x="713919" y="241287"/>
                      <a:pt x="713919" y="238576"/>
                    </a:cubicBezTo>
                    <a:cubicBezTo>
                      <a:pt x="713919" y="235864"/>
                      <a:pt x="715727" y="234057"/>
                      <a:pt x="718438" y="234057"/>
                    </a:cubicBezTo>
                    <a:lnTo>
                      <a:pt x="718438" y="234057"/>
                    </a:lnTo>
                    <a:close/>
                    <a:moveTo>
                      <a:pt x="699460" y="234057"/>
                    </a:moveTo>
                    <a:cubicBezTo>
                      <a:pt x="702171" y="234057"/>
                      <a:pt x="703979" y="235864"/>
                      <a:pt x="703979" y="238576"/>
                    </a:cubicBezTo>
                    <a:cubicBezTo>
                      <a:pt x="703979" y="241287"/>
                      <a:pt x="702171" y="243094"/>
                      <a:pt x="699460" y="243094"/>
                    </a:cubicBezTo>
                    <a:cubicBezTo>
                      <a:pt x="696749" y="243094"/>
                      <a:pt x="694942" y="241287"/>
                      <a:pt x="694942" y="238576"/>
                    </a:cubicBezTo>
                    <a:cubicBezTo>
                      <a:pt x="694942" y="235864"/>
                      <a:pt x="696749" y="234057"/>
                      <a:pt x="699460" y="234057"/>
                    </a:cubicBezTo>
                    <a:lnTo>
                      <a:pt x="699460" y="234057"/>
                    </a:lnTo>
                    <a:close/>
                    <a:moveTo>
                      <a:pt x="680483" y="234057"/>
                    </a:moveTo>
                    <a:cubicBezTo>
                      <a:pt x="683194" y="234057"/>
                      <a:pt x="685001" y="235864"/>
                      <a:pt x="685001" y="238576"/>
                    </a:cubicBezTo>
                    <a:cubicBezTo>
                      <a:pt x="685001" y="241287"/>
                      <a:pt x="683194" y="243094"/>
                      <a:pt x="680483" y="243094"/>
                    </a:cubicBezTo>
                    <a:cubicBezTo>
                      <a:pt x="677771" y="243094"/>
                      <a:pt x="675964" y="241287"/>
                      <a:pt x="675964" y="238576"/>
                    </a:cubicBezTo>
                    <a:cubicBezTo>
                      <a:pt x="675964" y="235864"/>
                      <a:pt x="678675" y="234057"/>
                      <a:pt x="680483" y="234057"/>
                    </a:cubicBezTo>
                    <a:lnTo>
                      <a:pt x="680483" y="234057"/>
                    </a:lnTo>
                    <a:close/>
                    <a:moveTo>
                      <a:pt x="662409" y="234057"/>
                    </a:moveTo>
                    <a:cubicBezTo>
                      <a:pt x="665120" y="234057"/>
                      <a:pt x="666927" y="235864"/>
                      <a:pt x="666927" y="238576"/>
                    </a:cubicBezTo>
                    <a:cubicBezTo>
                      <a:pt x="666927" y="241287"/>
                      <a:pt x="665120" y="243094"/>
                      <a:pt x="662409" y="243094"/>
                    </a:cubicBezTo>
                    <a:cubicBezTo>
                      <a:pt x="659698" y="243094"/>
                      <a:pt x="657890" y="241287"/>
                      <a:pt x="657890" y="238576"/>
                    </a:cubicBezTo>
                    <a:cubicBezTo>
                      <a:pt x="656987" y="235864"/>
                      <a:pt x="659698" y="234057"/>
                      <a:pt x="662409" y="234057"/>
                    </a:cubicBezTo>
                    <a:lnTo>
                      <a:pt x="662409" y="234057"/>
                    </a:lnTo>
                    <a:close/>
                    <a:moveTo>
                      <a:pt x="643431" y="234057"/>
                    </a:moveTo>
                    <a:cubicBezTo>
                      <a:pt x="646142" y="234057"/>
                      <a:pt x="647950" y="235864"/>
                      <a:pt x="647950" y="238576"/>
                    </a:cubicBezTo>
                    <a:cubicBezTo>
                      <a:pt x="647950" y="241287"/>
                      <a:pt x="646142" y="243094"/>
                      <a:pt x="643431" y="243094"/>
                    </a:cubicBezTo>
                    <a:cubicBezTo>
                      <a:pt x="640720" y="243094"/>
                      <a:pt x="638913" y="241287"/>
                      <a:pt x="638913" y="238576"/>
                    </a:cubicBezTo>
                    <a:cubicBezTo>
                      <a:pt x="638913" y="235864"/>
                      <a:pt x="640720" y="234057"/>
                      <a:pt x="643431" y="234057"/>
                    </a:cubicBezTo>
                    <a:lnTo>
                      <a:pt x="643431" y="234057"/>
                    </a:lnTo>
                    <a:close/>
                    <a:moveTo>
                      <a:pt x="624453" y="234057"/>
                    </a:moveTo>
                    <a:cubicBezTo>
                      <a:pt x="627165" y="234057"/>
                      <a:pt x="628972" y="235864"/>
                      <a:pt x="628972" y="238576"/>
                    </a:cubicBezTo>
                    <a:cubicBezTo>
                      <a:pt x="628972" y="241287"/>
                      <a:pt x="627165" y="243094"/>
                      <a:pt x="624453" y="243094"/>
                    </a:cubicBezTo>
                    <a:cubicBezTo>
                      <a:pt x="621742" y="243094"/>
                      <a:pt x="619935" y="241287"/>
                      <a:pt x="619935" y="238576"/>
                    </a:cubicBezTo>
                    <a:cubicBezTo>
                      <a:pt x="619935" y="235864"/>
                      <a:pt x="621742" y="234057"/>
                      <a:pt x="624453" y="234057"/>
                    </a:cubicBezTo>
                    <a:lnTo>
                      <a:pt x="624453" y="234057"/>
                    </a:lnTo>
                    <a:close/>
                    <a:moveTo>
                      <a:pt x="605476" y="234057"/>
                    </a:moveTo>
                    <a:cubicBezTo>
                      <a:pt x="608187" y="234057"/>
                      <a:pt x="609994" y="235864"/>
                      <a:pt x="609994" y="238576"/>
                    </a:cubicBezTo>
                    <a:cubicBezTo>
                      <a:pt x="609994" y="241287"/>
                      <a:pt x="608187" y="243094"/>
                      <a:pt x="605476" y="243094"/>
                    </a:cubicBezTo>
                    <a:cubicBezTo>
                      <a:pt x="602765" y="243094"/>
                      <a:pt x="600957" y="241287"/>
                      <a:pt x="600957" y="238576"/>
                    </a:cubicBezTo>
                    <a:cubicBezTo>
                      <a:pt x="600957" y="235864"/>
                      <a:pt x="602765" y="234057"/>
                      <a:pt x="605476" y="234057"/>
                    </a:cubicBezTo>
                    <a:lnTo>
                      <a:pt x="605476" y="234057"/>
                    </a:lnTo>
                    <a:close/>
                    <a:moveTo>
                      <a:pt x="586498" y="234057"/>
                    </a:moveTo>
                    <a:cubicBezTo>
                      <a:pt x="589209" y="234057"/>
                      <a:pt x="591017" y="235864"/>
                      <a:pt x="591017" y="238576"/>
                    </a:cubicBezTo>
                    <a:cubicBezTo>
                      <a:pt x="591017" y="241287"/>
                      <a:pt x="589209" y="243094"/>
                      <a:pt x="586498" y="243094"/>
                    </a:cubicBezTo>
                    <a:cubicBezTo>
                      <a:pt x="583787" y="243094"/>
                      <a:pt x="581980" y="241287"/>
                      <a:pt x="581980" y="238576"/>
                    </a:cubicBezTo>
                    <a:cubicBezTo>
                      <a:pt x="581980" y="235864"/>
                      <a:pt x="584691" y="234057"/>
                      <a:pt x="586498" y="234057"/>
                    </a:cubicBezTo>
                    <a:lnTo>
                      <a:pt x="586498" y="234057"/>
                    </a:lnTo>
                    <a:close/>
                    <a:moveTo>
                      <a:pt x="568424" y="234057"/>
                    </a:moveTo>
                    <a:cubicBezTo>
                      <a:pt x="571135" y="234057"/>
                      <a:pt x="572943" y="235864"/>
                      <a:pt x="572943" y="238576"/>
                    </a:cubicBezTo>
                    <a:cubicBezTo>
                      <a:pt x="572943" y="241287"/>
                      <a:pt x="571135" y="243094"/>
                      <a:pt x="568424" y="243094"/>
                    </a:cubicBezTo>
                    <a:cubicBezTo>
                      <a:pt x="565713" y="243094"/>
                      <a:pt x="563906" y="241287"/>
                      <a:pt x="563906" y="238576"/>
                    </a:cubicBezTo>
                    <a:cubicBezTo>
                      <a:pt x="563906" y="235864"/>
                      <a:pt x="565713" y="234057"/>
                      <a:pt x="568424" y="234057"/>
                    </a:cubicBezTo>
                    <a:lnTo>
                      <a:pt x="568424" y="234057"/>
                    </a:lnTo>
                    <a:close/>
                    <a:moveTo>
                      <a:pt x="549447" y="234057"/>
                    </a:moveTo>
                    <a:cubicBezTo>
                      <a:pt x="552158" y="234057"/>
                      <a:pt x="553965" y="235864"/>
                      <a:pt x="553965" y="238576"/>
                    </a:cubicBezTo>
                    <a:cubicBezTo>
                      <a:pt x="553965" y="241287"/>
                      <a:pt x="552158" y="243094"/>
                      <a:pt x="549447" y="243094"/>
                    </a:cubicBezTo>
                    <a:cubicBezTo>
                      <a:pt x="546736" y="243094"/>
                      <a:pt x="544928" y="241287"/>
                      <a:pt x="544928" y="238576"/>
                    </a:cubicBezTo>
                    <a:cubicBezTo>
                      <a:pt x="544928" y="235864"/>
                      <a:pt x="546736" y="234057"/>
                      <a:pt x="549447" y="234057"/>
                    </a:cubicBezTo>
                    <a:lnTo>
                      <a:pt x="549447" y="234057"/>
                    </a:lnTo>
                    <a:close/>
                    <a:moveTo>
                      <a:pt x="530469" y="234057"/>
                    </a:moveTo>
                    <a:cubicBezTo>
                      <a:pt x="533180" y="234057"/>
                      <a:pt x="534988" y="235864"/>
                      <a:pt x="534988" y="238576"/>
                    </a:cubicBezTo>
                    <a:cubicBezTo>
                      <a:pt x="534988" y="241287"/>
                      <a:pt x="533180" y="243094"/>
                      <a:pt x="530469" y="243094"/>
                    </a:cubicBezTo>
                    <a:cubicBezTo>
                      <a:pt x="527758" y="243094"/>
                      <a:pt x="525951" y="241287"/>
                      <a:pt x="525951" y="238576"/>
                    </a:cubicBezTo>
                    <a:cubicBezTo>
                      <a:pt x="525951" y="235864"/>
                      <a:pt x="527758" y="234057"/>
                      <a:pt x="530469" y="234057"/>
                    </a:cubicBezTo>
                    <a:lnTo>
                      <a:pt x="530469" y="234057"/>
                    </a:lnTo>
                    <a:close/>
                    <a:moveTo>
                      <a:pt x="511492" y="234057"/>
                    </a:moveTo>
                    <a:cubicBezTo>
                      <a:pt x="514203" y="234057"/>
                      <a:pt x="516010" y="235864"/>
                      <a:pt x="516010" y="238576"/>
                    </a:cubicBezTo>
                    <a:cubicBezTo>
                      <a:pt x="516010" y="241287"/>
                      <a:pt x="514203" y="243094"/>
                      <a:pt x="511492" y="243094"/>
                    </a:cubicBezTo>
                    <a:cubicBezTo>
                      <a:pt x="508780" y="243094"/>
                      <a:pt x="506973" y="241287"/>
                      <a:pt x="506973" y="238576"/>
                    </a:cubicBezTo>
                    <a:cubicBezTo>
                      <a:pt x="506973" y="235864"/>
                      <a:pt x="508780" y="234057"/>
                      <a:pt x="511492" y="234057"/>
                    </a:cubicBezTo>
                    <a:lnTo>
                      <a:pt x="511492" y="234057"/>
                    </a:lnTo>
                    <a:close/>
                    <a:moveTo>
                      <a:pt x="493418" y="234057"/>
                    </a:moveTo>
                    <a:cubicBezTo>
                      <a:pt x="496129" y="234057"/>
                      <a:pt x="497936" y="235864"/>
                      <a:pt x="497936" y="238576"/>
                    </a:cubicBezTo>
                    <a:cubicBezTo>
                      <a:pt x="497936" y="241287"/>
                      <a:pt x="496129" y="243094"/>
                      <a:pt x="493418" y="243094"/>
                    </a:cubicBezTo>
                    <a:cubicBezTo>
                      <a:pt x="490707" y="243094"/>
                      <a:pt x="488899" y="241287"/>
                      <a:pt x="488899" y="238576"/>
                    </a:cubicBezTo>
                    <a:cubicBezTo>
                      <a:pt x="487995" y="235864"/>
                      <a:pt x="490707" y="234057"/>
                      <a:pt x="493418" y="234057"/>
                    </a:cubicBezTo>
                    <a:lnTo>
                      <a:pt x="493418" y="234057"/>
                    </a:lnTo>
                    <a:close/>
                    <a:moveTo>
                      <a:pt x="474440" y="234057"/>
                    </a:moveTo>
                    <a:cubicBezTo>
                      <a:pt x="477151" y="234057"/>
                      <a:pt x="478959" y="235864"/>
                      <a:pt x="478959" y="238576"/>
                    </a:cubicBezTo>
                    <a:cubicBezTo>
                      <a:pt x="478959" y="241287"/>
                      <a:pt x="477151" y="243094"/>
                      <a:pt x="474440" y="243094"/>
                    </a:cubicBezTo>
                    <a:cubicBezTo>
                      <a:pt x="471729" y="243094"/>
                      <a:pt x="469922" y="241287"/>
                      <a:pt x="469922" y="238576"/>
                    </a:cubicBezTo>
                    <a:cubicBezTo>
                      <a:pt x="469922" y="235864"/>
                      <a:pt x="471729" y="234057"/>
                      <a:pt x="474440" y="234057"/>
                    </a:cubicBezTo>
                    <a:lnTo>
                      <a:pt x="474440" y="234057"/>
                    </a:lnTo>
                    <a:close/>
                    <a:moveTo>
                      <a:pt x="455462" y="234057"/>
                    </a:moveTo>
                    <a:cubicBezTo>
                      <a:pt x="458174" y="234057"/>
                      <a:pt x="459981" y="235864"/>
                      <a:pt x="459981" y="238576"/>
                    </a:cubicBezTo>
                    <a:cubicBezTo>
                      <a:pt x="459981" y="241287"/>
                      <a:pt x="458174" y="243094"/>
                      <a:pt x="455462" y="243094"/>
                    </a:cubicBezTo>
                    <a:cubicBezTo>
                      <a:pt x="452751" y="243094"/>
                      <a:pt x="450944" y="241287"/>
                      <a:pt x="450944" y="238576"/>
                    </a:cubicBezTo>
                    <a:cubicBezTo>
                      <a:pt x="450944" y="235864"/>
                      <a:pt x="452751" y="234057"/>
                      <a:pt x="455462" y="234057"/>
                    </a:cubicBezTo>
                    <a:lnTo>
                      <a:pt x="455462" y="234057"/>
                    </a:lnTo>
                    <a:close/>
                    <a:moveTo>
                      <a:pt x="436485" y="234057"/>
                    </a:moveTo>
                    <a:cubicBezTo>
                      <a:pt x="439196" y="234057"/>
                      <a:pt x="441003" y="235864"/>
                      <a:pt x="441003" y="238576"/>
                    </a:cubicBezTo>
                    <a:cubicBezTo>
                      <a:pt x="441003" y="241287"/>
                      <a:pt x="439196" y="243094"/>
                      <a:pt x="436485" y="243094"/>
                    </a:cubicBezTo>
                    <a:cubicBezTo>
                      <a:pt x="433774" y="243094"/>
                      <a:pt x="431966" y="241287"/>
                      <a:pt x="431966" y="238576"/>
                    </a:cubicBezTo>
                    <a:cubicBezTo>
                      <a:pt x="431966" y="235864"/>
                      <a:pt x="433774" y="234057"/>
                      <a:pt x="436485" y="234057"/>
                    </a:cubicBezTo>
                    <a:lnTo>
                      <a:pt x="436485" y="234057"/>
                    </a:lnTo>
                    <a:close/>
                    <a:moveTo>
                      <a:pt x="417507" y="234057"/>
                    </a:moveTo>
                    <a:cubicBezTo>
                      <a:pt x="420218" y="234057"/>
                      <a:pt x="422026" y="235864"/>
                      <a:pt x="422026" y="238576"/>
                    </a:cubicBezTo>
                    <a:cubicBezTo>
                      <a:pt x="422026" y="241287"/>
                      <a:pt x="420218" y="243094"/>
                      <a:pt x="417507" y="243094"/>
                    </a:cubicBezTo>
                    <a:cubicBezTo>
                      <a:pt x="414796" y="243094"/>
                      <a:pt x="412989" y="241287"/>
                      <a:pt x="412989" y="238576"/>
                    </a:cubicBezTo>
                    <a:cubicBezTo>
                      <a:pt x="412989" y="235864"/>
                      <a:pt x="415700" y="234057"/>
                      <a:pt x="417507" y="234057"/>
                    </a:cubicBezTo>
                    <a:lnTo>
                      <a:pt x="417507" y="234057"/>
                    </a:lnTo>
                    <a:close/>
                    <a:moveTo>
                      <a:pt x="399433" y="234057"/>
                    </a:moveTo>
                    <a:cubicBezTo>
                      <a:pt x="402144" y="234057"/>
                      <a:pt x="403952" y="235864"/>
                      <a:pt x="403952" y="238576"/>
                    </a:cubicBezTo>
                    <a:cubicBezTo>
                      <a:pt x="403952" y="241287"/>
                      <a:pt x="402144" y="243094"/>
                      <a:pt x="399433" y="243094"/>
                    </a:cubicBezTo>
                    <a:cubicBezTo>
                      <a:pt x="396722" y="243094"/>
                      <a:pt x="394915" y="241287"/>
                      <a:pt x="394915" y="238576"/>
                    </a:cubicBezTo>
                    <a:cubicBezTo>
                      <a:pt x="394011" y="235864"/>
                      <a:pt x="396722" y="234057"/>
                      <a:pt x="399433" y="234057"/>
                    </a:cubicBezTo>
                    <a:lnTo>
                      <a:pt x="399433" y="234057"/>
                    </a:lnTo>
                    <a:close/>
                    <a:moveTo>
                      <a:pt x="380456" y="234057"/>
                    </a:moveTo>
                    <a:cubicBezTo>
                      <a:pt x="383167" y="234057"/>
                      <a:pt x="384974" y="235864"/>
                      <a:pt x="384974" y="238576"/>
                    </a:cubicBezTo>
                    <a:cubicBezTo>
                      <a:pt x="384974" y="241287"/>
                      <a:pt x="383167" y="243094"/>
                      <a:pt x="380456" y="243094"/>
                    </a:cubicBezTo>
                    <a:cubicBezTo>
                      <a:pt x="377745" y="243094"/>
                      <a:pt x="375937" y="241287"/>
                      <a:pt x="375937" y="238576"/>
                    </a:cubicBezTo>
                    <a:cubicBezTo>
                      <a:pt x="375937" y="235864"/>
                      <a:pt x="377745" y="234057"/>
                      <a:pt x="380456" y="234057"/>
                    </a:cubicBezTo>
                    <a:lnTo>
                      <a:pt x="380456" y="234057"/>
                    </a:lnTo>
                    <a:close/>
                    <a:moveTo>
                      <a:pt x="361478" y="234057"/>
                    </a:moveTo>
                    <a:cubicBezTo>
                      <a:pt x="364189" y="234057"/>
                      <a:pt x="365997" y="235864"/>
                      <a:pt x="365997" y="238576"/>
                    </a:cubicBezTo>
                    <a:cubicBezTo>
                      <a:pt x="365997" y="241287"/>
                      <a:pt x="364189" y="243094"/>
                      <a:pt x="361478" y="243094"/>
                    </a:cubicBezTo>
                    <a:cubicBezTo>
                      <a:pt x="358767" y="243094"/>
                      <a:pt x="356960" y="241287"/>
                      <a:pt x="356960" y="238576"/>
                    </a:cubicBezTo>
                    <a:cubicBezTo>
                      <a:pt x="356960" y="235864"/>
                      <a:pt x="358767" y="234057"/>
                      <a:pt x="361478" y="234057"/>
                    </a:cubicBezTo>
                    <a:lnTo>
                      <a:pt x="361478" y="234057"/>
                    </a:lnTo>
                    <a:close/>
                    <a:moveTo>
                      <a:pt x="342501" y="234057"/>
                    </a:moveTo>
                    <a:cubicBezTo>
                      <a:pt x="345212" y="234057"/>
                      <a:pt x="347019" y="235864"/>
                      <a:pt x="347019" y="238576"/>
                    </a:cubicBezTo>
                    <a:cubicBezTo>
                      <a:pt x="347019" y="241287"/>
                      <a:pt x="345212" y="243094"/>
                      <a:pt x="342501" y="243094"/>
                    </a:cubicBezTo>
                    <a:cubicBezTo>
                      <a:pt x="339789" y="243094"/>
                      <a:pt x="337982" y="241287"/>
                      <a:pt x="337982" y="238576"/>
                    </a:cubicBezTo>
                    <a:cubicBezTo>
                      <a:pt x="337982" y="235864"/>
                      <a:pt x="339789" y="234057"/>
                      <a:pt x="342501" y="234057"/>
                    </a:cubicBezTo>
                    <a:lnTo>
                      <a:pt x="342501" y="234057"/>
                    </a:lnTo>
                    <a:close/>
                    <a:moveTo>
                      <a:pt x="323523" y="234057"/>
                    </a:moveTo>
                    <a:cubicBezTo>
                      <a:pt x="326234" y="234057"/>
                      <a:pt x="328041" y="235864"/>
                      <a:pt x="328041" y="238576"/>
                    </a:cubicBezTo>
                    <a:cubicBezTo>
                      <a:pt x="328041" y="241287"/>
                      <a:pt x="326234" y="243094"/>
                      <a:pt x="323523" y="243094"/>
                    </a:cubicBezTo>
                    <a:cubicBezTo>
                      <a:pt x="320812" y="243094"/>
                      <a:pt x="319004" y="241287"/>
                      <a:pt x="319004" y="238576"/>
                    </a:cubicBezTo>
                    <a:cubicBezTo>
                      <a:pt x="319004" y="235864"/>
                      <a:pt x="321716" y="234057"/>
                      <a:pt x="323523" y="234057"/>
                    </a:cubicBezTo>
                    <a:lnTo>
                      <a:pt x="323523" y="234057"/>
                    </a:lnTo>
                    <a:close/>
                    <a:moveTo>
                      <a:pt x="305449" y="234057"/>
                    </a:moveTo>
                    <a:cubicBezTo>
                      <a:pt x="308160" y="234057"/>
                      <a:pt x="309968" y="235864"/>
                      <a:pt x="309968" y="238576"/>
                    </a:cubicBezTo>
                    <a:cubicBezTo>
                      <a:pt x="309968" y="241287"/>
                      <a:pt x="308160" y="243094"/>
                      <a:pt x="305449" y="243094"/>
                    </a:cubicBezTo>
                    <a:cubicBezTo>
                      <a:pt x="302738" y="243094"/>
                      <a:pt x="300931" y="241287"/>
                      <a:pt x="300931" y="238576"/>
                    </a:cubicBezTo>
                    <a:cubicBezTo>
                      <a:pt x="300027" y="235864"/>
                      <a:pt x="302738" y="234057"/>
                      <a:pt x="305449" y="234057"/>
                    </a:cubicBezTo>
                    <a:lnTo>
                      <a:pt x="305449" y="234057"/>
                    </a:lnTo>
                    <a:close/>
                    <a:moveTo>
                      <a:pt x="286471" y="234057"/>
                    </a:moveTo>
                    <a:cubicBezTo>
                      <a:pt x="289182" y="234057"/>
                      <a:pt x="290990" y="235864"/>
                      <a:pt x="290990" y="238576"/>
                    </a:cubicBezTo>
                    <a:cubicBezTo>
                      <a:pt x="290990" y="241287"/>
                      <a:pt x="289182" y="243094"/>
                      <a:pt x="286471" y="243094"/>
                    </a:cubicBezTo>
                    <a:cubicBezTo>
                      <a:pt x="283760" y="243094"/>
                      <a:pt x="281953" y="241287"/>
                      <a:pt x="281953" y="238576"/>
                    </a:cubicBezTo>
                    <a:cubicBezTo>
                      <a:pt x="281953" y="235864"/>
                      <a:pt x="283760" y="234057"/>
                      <a:pt x="286471" y="234057"/>
                    </a:cubicBezTo>
                    <a:lnTo>
                      <a:pt x="286471" y="234057"/>
                    </a:lnTo>
                    <a:close/>
                    <a:moveTo>
                      <a:pt x="840437" y="225020"/>
                    </a:moveTo>
                    <a:cubicBezTo>
                      <a:pt x="843148" y="225020"/>
                      <a:pt x="844955" y="226828"/>
                      <a:pt x="844955" y="229539"/>
                    </a:cubicBezTo>
                    <a:cubicBezTo>
                      <a:pt x="844955" y="232250"/>
                      <a:pt x="843148" y="234057"/>
                      <a:pt x="840437" y="234057"/>
                    </a:cubicBezTo>
                    <a:cubicBezTo>
                      <a:pt x="837726" y="234057"/>
                      <a:pt x="835918" y="232250"/>
                      <a:pt x="835918" y="229539"/>
                    </a:cubicBezTo>
                    <a:cubicBezTo>
                      <a:pt x="835918" y="226828"/>
                      <a:pt x="837726" y="225020"/>
                      <a:pt x="840437" y="225020"/>
                    </a:cubicBezTo>
                    <a:lnTo>
                      <a:pt x="840437" y="225020"/>
                    </a:lnTo>
                    <a:close/>
                    <a:moveTo>
                      <a:pt x="821459" y="225020"/>
                    </a:moveTo>
                    <a:cubicBezTo>
                      <a:pt x="824170" y="225020"/>
                      <a:pt x="825978" y="226828"/>
                      <a:pt x="825978" y="229539"/>
                    </a:cubicBezTo>
                    <a:cubicBezTo>
                      <a:pt x="825978" y="232250"/>
                      <a:pt x="824170" y="234057"/>
                      <a:pt x="821459" y="234057"/>
                    </a:cubicBezTo>
                    <a:cubicBezTo>
                      <a:pt x="818748" y="234057"/>
                      <a:pt x="816941" y="232250"/>
                      <a:pt x="816941" y="229539"/>
                    </a:cubicBezTo>
                    <a:cubicBezTo>
                      <a:pt x="816941" y="226828"/>
                      <a:pt x="818748" y="225020"/>
                      <a:pt x="821459" y="225020"/>
                    </a:cubicBezTo>
                    <a:lnTo>
                      <a:pt x="821459" y="225020"/>
                    </a:lnTo>
                    <a:close/>
                    <a:moveTo>
                      <a:pt x="803385" y="225020"/>
                    </a:moveTo>
                    <a:cubicBezTo>
                      <a:pt x="806096" y="225020"/>
                      <a:pt x="807904" y="226828"/>
                      <a:pt x="807904" y="229539"/>
                    </a:cubicBezTo>
                    <a:cubicBezTo>
                      <a:pt x="807904" y="232250"/>
                      <a:pt x="806096" y="234057"/>
                      <a:pt x="803385" y="234057"/>
                    </a:cubicBezTo>
                    <a:cubicBezTo>
                      <a:pt x="800674" y="234057"/>
                      <a:pt x="798867" y="232250"/>
                      <a:pt x="798867" y="229539"/>
                    </a:cubicBezTo>
                    <a:cubicBezTo>
                      <a:pt x="797963" y="226828"/>
                      <a:pt x="800674" y="225020"/>
                      <a:pt x="803385" y="225020"/>
                    </a:cubicBezTo>
                    <a:lnTo>
                      <a:pt x="803385" y="225020"/>
                    </a:lnTo>
                    <a:close/>
                    <a:moveTo>
                      <a:pt x="784408" y="225020"/>
                    </a:moveTo>
                    <a:cubicBezTo>
                      <a:pt x="787119" y="225020"/>
                      <a:pt x="788926" y="226828"/>
                      <a:pt x="788926" y="229539"/>
                    </a:cubicBezTo>
                    <a:cubicBezTo>
                      <a:pt x="788926" y="232250"/>
                      <a:pt x="787119" y="234057"/>
                      <a:pt x="784408" y="234057"/>
                    </a:cubicBezTo>
                    <a:cubicBezTo>
                      <a:pt x="781696" y="234057"/>
                      <a:pt x="779889" y="232250"/>
                      <a:pt x="779889" y="229539"/>
                    </a:cubicBezTo>
                    <a:cubicBezTo>
                      <a:pt x="778985" y="226828"/>
                      <a:pt x="781696" y="225020"/>
                      <a:pt x="784408" y="225020"/>
                    </a:cubicBezTo>
                    <a:lnTo>
                      <a:pt x="784408" y="225020"/>
                    </a:lnTo>
                    <a:close/>
                    <a:moveTo>
                      <a:pt x="765430" y="225020"/>
                    </a:moveTo>
                    <a:cubicBezTo>
                      <a:pt x="768141" y="225020"/>
                      <a:pt x="769948" y="226828"/>
                      <a:pt x="769948" y="229539"/>
                    </a:cubicBezTo>
                    <a:cubicBezTo>
                      <a:pt x="769948" y="232250"/>
                      <a:pt x="768141" y="234057"/>
                      <a:pt x="765430" y="234057"/>
                    </a:cubicBezTo>
                    <a:cubicBezTo>
                      <a:pt x="762719" y="234057"/>
                      <a:pt x="760912" y="232250"/>
                      <a:pt x="760912" y="229539"/>
                    </a:cubicBezTo>
                    <a:cubicBezTo>
                      <a:pt x="760912" y="226828"/>
                      <a:pt x="762719" y="225020"/>
                      <a:pt x="765430" y="225020"/>
                    </a:cubicBezTo>
                    <a:lnTo>
                      <a:pt x="765430" y="225020"/>
                    </a:lnTo>
                    <a:close/>
                    <a:moveTo>
                      <a:pt x="746452" y="225020"/>
                    </a:moveTo>
                    <a:cubicBezTo>
                      <a:pt x="749163" y="225020"/>
                      <a:pt x="750971" y="226828"/>
                      <a:pt x="750971" y="229539"/>
                    </a:cubicBezTo>
                    <a:cubicBezTo>
                      <a:pt x="750971" y="232250"/>
                      <a:pt x="749163" y="234057"/>
                      <a:pt x="746452" y="234057"/>
                    </a:cubicBezTo>
                    <a:cubicBezTo>
                      <a:pt x="743741" y="234057"/>
                      <a:pt x="741934" y="232250"/>
                      <a:pt x="741934" y="229539"/>
                    </a:cubicBezTo>
                    <a:cubicBezTo>
                      <a:pt x="741934" y="226828"/>
                      <a:pt x="743741" y="225020"/>
                      <a:pt x="746452" y="225020"/>
                    </a:cubicBezTo>
                    <a:lnTo>
                      <a:pt x="746452" y="225020"/>
                    </a:lnTo>
                    <a:close/>
                    <a:moveTo>
                      <a:pt x="727475" y="225020"/>
                    </a:moveTo>
                    <a:cubicBezTo>
                      <a:pt x="730186" y="225020"/>
                      <a:pt x="731993" y="226828"/>
                      <a:pt x="731993" y="229539"/>
                    </a:cubicBezTo>
                    <a:cubicBezTo>
                      <a:pt x="731993" y="232250"/>
                      <a:pt x="730186" y="234057"/>
                      <a:pt x="727475" y="234057"/>
                    </a:cubicBezTo>
                    <a:cubicBezTo>
                      <a:pt x="724764" y="234057"/>
                      <a:pt x="722956" y="232250"/>
                      <a:pt x="722956" y="229539"/>
                    </a:cubicBezTo>
                    <a:cubicBezTo>
                      <a:pt x="722956" y="226828"/>
                      <a:pt x="724764" y="225020"/>
                      <a:pt x="727475" y="225020"/>
                    </a:cubicBezTo>
                    <a:lnTo>
                      <a:pt x="727475" y="225020"/>
                    </a:lnTo>
                    <a:close/>
                    <a:moveTo>
                      <a:pt x="709401" y="225020"/>
                    </a:moveTo>
                    <a:cubicBezTo>
                      <a:pt x="712112" y="225020"/>
                      <a:pt x="713919" y="226828"/>
                      <a:pt x="713919" y="229539"/>
                    </a:cubicBezTo>
                    <a:cubicBezTo>
                      <a:pt x="713919" y="232250"/>
                      <a:pt x="712112" y="234057"/>
                      <a:pt x="709401" y="234057"/>
                    </a:cubicBezTo>
                    <a:cubicBezTo>
                      <a:pt x="706690" y="234057"/>
                      <a:pt x="704882" y="232250"/>
                      <a:pt x="704882" y="229539"/>
                    </a:cubicBezTo>
                    <a:cubicBezTo>
                      <a:pt x="703979" y="226828"/>
                      <a:pt x="706690" y="225020"/>
                      <a:pt x="709401" y="225020"/>
                    </a:cubicBezTo>
                    <a:lnTo>
                      <a:pt x="709401" y="225020"/>
                    </a:lnTo>
                    <a:close/>
                    <a:moveTo>
                      <a:pt x="690423" y="225020"/>
                    </a:moveTo>
                    <a:cubicBezTo>
                      <a:pt x="693134" y="225020"/>
                      <a:pt x="694942" y="226828"/>
                      <a:pt x="694942" y="229539"/>
                    </a:cubicBezTo>
                    <a:cubicBezTo>
                      <a:pt x="694942" y="232250"/>
                      <a:pt x="693134" y="234057"/>
                      <a:pt x="690423" y="234057"/>
                    </a:cubicBezTo>
                    <a:cubicBezTo>
                      <a:pt x="687712" y="234057"/>
                      <a:pt x="685905" y="232250"/>
                      <a:pt x="685905" y="229539"/>
                    </a:cubicBezTo>
                    <a:cubicBezTo>
                      <a:pt x="685905" y="226828"/>
                      <a:pt x="687712" y="225020"/>
                      <a:pt x="690423" y="225020"/>
                    </a:cubicBezTo>
                    <a:lnTo>
                      <a:pt x="690423" y="225020"/>
                    </a:lnTo>
                    <a:close/>
                    <a:moveTo>
                      <a:pt x="671446" y="225020"/>
                    </a:moveTo>
                    <a:cubicBezTo>
                      <a:pt x="674157" y="225020"/>
                      <a:pt x="675964" y="226828"/>
                      <a:pt x="675964" y="229539"/>
                    </a:cubicBezTo>
                    <a:cubicBezTo>
                      <a:pt x="675964" y="232250"/>
                      <a:pt x="674157" y="234057"/>
                      <a:pt x="671446" y="234057"/>
                    </a:cubicBezTo>
                    <a:cubicBezTo>
                      <a:pt x="668735" y="234057"/>
                      <a:pt x="666927" y="232250"/>
                      <a:pt x="666927" y="229539"/>
                    </a:cubicBezTo>
                    <a:cubicBezTo>
                      <a:pt x="666927" y="226828"/>
                      <a:pt x="668735" y="225020"/>
                      <a:pt x="671446" y="225020"/>
                    </a:cubicBezTo>
                    <a:lnTo>
                      <a:pt x="671446" y="225020"/>
                    </a:lnTo>
                    <a:close/>
                    <a:moveTo>
                      <a:pt x="652468" y="225020"/>
                    </a:moveTo>
                    <a:cubicBezTo>
                      <a:pt x="655179" y="225020"/>
                      <a:pt x="656987" y="226828"/>
                      <a:pt x="656987" y="229539"/>
                    </a:cubicBezTo>
                    <a:cubicBezTo>
                      <a:pt x="656987" y="232250"/>
                      <a:pt x="655179" y="234057"/>
                      <a:pt x="652468" y="234057"/>
                    </a:cubicBezTo>
                    <a:cubicBezTo>
                      <a:pt x="649757" y="234057"/>
                      <a:pt x="647950" y="232250"/>
                      <a:pt x="647950" y="229539"/>
                    </a:cubicBezTo>
                    <a:cubicBezTo>
                      <a:pt x="647950" y="226828"/>
                      <a:pt x="649757" y="225020"/>
                      <a:pt x="652468" y="225020"/>
                    </a:cubicBezTo>
                    <a:lnTo>
                      <a:pt x="652468" y="225020"/>
                    </a:lnTo>
                    <a:close/>
                    <a:moveTo>
                      <a:pt x="633490" y="225020"/>
                    </a:moveTo>
                    <a:cubicBezTo>
                      <a:pt x="636202" y="225020"/>
                      <a:pt x="638009" y="226828"/>
                      <a:pt x="638009" y="229539"/>
                    </a:cubicBezTo>
                    <a:cubicBezTo>
                      <a:pt x="638009" y="232250"/>
                      <a:pt x="636202" y="234057"/>
                      <a:pt x="633490" y="234057"/>
                    </a:cubicBezTo>
                    <a:cubicBezTo>
                      <a:pt x="630779" y="234057"/>
                      <a:pt x="628972" y="232250"/>
                      <a:pt x="628972" y="229539"/>
                    </a:cubicBezTo>
                    <a:cubicBezTo>
                      <a:pt x="628972" y="226828"/>
                      <a:pt x="631683" y="225020"/>
                      <a:pt x="633490" y="225020"/>
                    </a:cubicBezTo>
                    <a:lnTo>
                      <a:pt x="633490" y="225020"/>
                    </a:lnTo>
                    <a:close/>
                    <a:moveTo>
                      <a:pt x="615417" y="225020"/>
                    </a:moveTo>
                    <a:cubicBezTo>
                      <a:pt x="618128" y="225020"/>
                      <a:pt x="619935" y="226828"/>
                      <a:pt x="619935" y="229539"/>
                    </a:cubicBezTo>
                    <a:cubicBezTo>
                      <a:pt x="619935" y="232250"/>
                      <a:pt x="618128" y="234057"/>
                      <a:pt x="615417" y="234057"/>
                    </a:cubicBezTo>
                    <a:cubicBezTo>
                      <a:pt x="612705" y="234057"/>
                      <a:pt x="610898" y="232250"/>
                      <a:pt x="610898" y="229539"/>
                    </a:cubicBezTo>
                    <a:cubicBezTo>
                      <a:pt x="609994" y="226828"/>
                      <a:pt x="612705" y="225020"/>
                      <a:pt x="615417" y="225020"/>
                    </a:cubicBezTo>
                    <a:lnTo>
                      <a:pt x="615417" y="225020"/>
                    </a:lnTo>
                    <a:close/>
                    <a:moveTo>
                      <a:pt x="596439" y="225020"/>
                    </a:moveTo>
                    <a:cubicBezTo>
                      <a:pt x="599150" y="225020"/>
                      <a:pt x="600957" y="226828"/>
                      <a:pt x="600957" y="229539"/>
                    </a:cubicBezTo>
                    <a:cubicBezTo>
                      <a:pt x="600957" y="232250"/>
                      <a:pt x="599150" y="234057"/>
                      <a:pt x="596439" y="234057"/>
                    </a:cubicBezTo>
                    <a:cubicBezTo>
                      <a:pt x="593728" y="234057"/>
                      <a:pt x="591920" y="232250"/>
                      <a:pt x="591920" y="229539"/>
                    </a:cubicBezTo>
                    <a:cubicBezTo>
                      <a:pt x="591920" y="226828"/>
                      <a:pt x="593728" y="225020"/>
                      <a:pt x="596439" y="225020"/>
                    </a:cubicBezTo>
                    <a:lnTo>
                      <a:pt x="596439" y="225020"/>
                    </a:lnTo>
                    <a:close/>
                    <a:moveTo>
                      <a:pt x="577461" y="225020"/>
                    </a:moveTo>
                    <a:cubicBezTo>
                      <a:pt x="580172" y="225020"/>
                      <a:pt x="581980" y="226828"/>
                      <a:pt x="581980" y="229539"/>
                    </a:cubicBezTo>
                    <a:cubicBezTo>
                      <a:pt x="581980" y="232250"/>
                      <a:pt x="580172" y="234057"/>
                      <a:pt x="577461" y="234057"/>
                    </a:cubicBezTo>
                    <a:cubicBezTo>
                      <a:pt x="574750" y="234057"/>
                      <a:pt x="572943" y="232250"/>
                      <a:pt x="572943" y="229539"/>
                    </a:cubicBezTo>
                    <a:cubicBezTo>
                      <a:pt x="572943" y="226828"/>
                      <a:pt x="574750" y="225020"/>
                      <a:pt x="577461" y="225020"/>
                    </a:cubicBezTo>
                    <a:lnTo>
                      <a:pt x="577461" y="225020"/>
                    </a:lnTo>
                    <a:close/>
                    <a:moveTo>
                      <a:pt x="558484" y="225020"/>
                    </a:moveTo>
                    <a:cubicBezTo>
                      <a:pt x="561195" y="225020"/>
                      <a:pt x="563002" y="226828"/>
                      <a:pt x="563002" y="229539"/>
                    </a:cubicBezTo>
                    <a:cubicBezTo>
                      <a:pt x="563002" y="232250"/>
                      <a:pt x="561195" y="234057"/>
                      <a:pt x="558484" y="234057"/>
                    </a:cubicBezTo>
                    <a:cubicBezTo>
                      <a:pt x="555773" y="234057"/>
                      <a:pt x="553965" y="232250"/>
                      <a:pt x="553965" y="229539"/>
                    </a:cubicBezTo>
                    <a:cubicBezTo>
                      <a:pt x="553965" y="226828"/>
                      <a:pt x="555773" y="225020"/>
                      <a:pt x="558484" y="225020"/>
                    </a:cubicBezTo>
                    <a:lnTo>
                      <a:pt x="558484" y="225020"/>
                    </a:lnTo>
                    <a:close/>
                    <a:moveTo>
                      <a:pt x="539506" y="225020"/>
                    </a:moveTo>
                    <a:cubicBezTo>
                      <a:pt x="542217" y="225020"/>
                      <a:pt x="544025" y="226828"/>
                      <a:pt x="544025" y="229539"/>
                    </a:cubicBezTo>
                    <a:cubicBezTo>
                      <a:pt x="544025" y="232250"/>
                      <a:pt x="542217" y="234057"/>
                      <a:pt x="539506" y="234057"/>
                    </a:cubicBezTo>
                    <a:cubicBezTo>
                      <a:pt x="536795" y="234057"/>
                      <a:pt x="534988" y="232250"/>
                      <a:pt x="534988" y="229539"/>
                    </a:cubicBezTo>
                    <a:cubicBezTo>
                      <a:pt x="534988" y="226828"/>
                      <a:pt x="537699" y="225020"/>
                      <a:pt x="539506" y="225020"/>
                    </a:cubicBezTo>
                    <a:lnTo>
                      <a:pt x="539506" y="225020"/>
                    </a:lnTo>
                    <a:close/>
                    <a:moveTo>
                      <a:pt x="521432" y="225020"/>
                    </a:moveTo>
                    <a:cubicBezTo>
                      <a:pt x="524143" y="225020"/>
                      <a:pt x="525951" y="226828"/>
                      <a:pt x="525951" y="229539"/>
                    </a:cubicBezTo>
                    <a:cubicBezTo>
                      <a:pt x="525951" y="232250"/>
                      <a:pt x="524143" y="234057"/>
                      <a:pt x="521432" y="234057"/>
                    </a:cubicBezTo>
                    <a:cubicBezTo>
                      <a:pt x="518721" y="234057"/>
                      <a:pt x="516914" y="232250"/>
                      <a:pt x="516914" y="229539"/>
                    </a:cubicBezTo>
                    <a:cubicBezTo>
                      <a:pt x="516010" y="226828"/>
                      <a:pt x="518721" y="225020"/>
                      <a:pt x="521432" y="225020"/>
                    </a:cubicBezTo>
                    <a:lnTo>
                      <a:pt x="521432" y="225020"/>
                    </a:lnTo>
                    <a:close/>
                    <a:moveTo>
                      <a:pt x="502455" y="225020"/>
                    </a:moveTo>
                    <a:cubicBezTo>
                      <a:pt x="505166" y="225020"/>
                      <a:pt x="506973" y="226828"/>
                      <a:pt x="506973" y="229539"/>
                    </a:cubicBezTo>
                    <a:cubicBezTo>
                      <a:pt x="506973" y="232250"/>
                      <a:pt x="505166" y="234057"/>
                      <a:pt x="502455" y="234057"/>
                    </a:cubicBezTo>
                    <a:cubicBezTo>
                      <a:pt x="499744" y="234057"/>
                      <a:pt x="497936" y="232250"/>
                      <a:pt x="497936" y="229539"/>
                    </a:cubicBezTo>
                    <a:cubicBezTo>
                      <a:pt x="497936" y="226828"/>
                      <a:pt x="499744" y="225020"/>
                      <a:pt x="502455" y="225020"/>
                    </a:cubicBezTo>
                    <a:lnTo>
                      <a:pt x="502455" y="225020"/>
                    </a:lnTo>
                    <a:close/>
                    <a:moveTo>
                      <a:pt x="483477" y="225020"/>
                    </a:moveTo>
                    <a:cubicBezTo>
                      <a:pt x="486188" y="225020"/>
                      <a:pt x="487995" y="226828"/>
                      <a:pt x="487995" y="229539"/>
                    </a:cubicBezTo>
                    <a:cubicBezTo>
                      <a:pt x="487995" y="232250"/>
                      <a:pt x="486188" y="234057"/>
                      <a:pt x="483477" y="234057"/>
                    </a:cubicBezTo>
                    <a:cubicBezTo>
                      <a:pt x="480766" y="234057"/>
                      <a:pt x="478959" y="232250"/>
                      <a:pt x="478959" y="229539"/>
                    </a:cubicBezTo>
                    <a:cubicBezTo>
                      <a:pt x="478959" y="226828"/>
                      <a:pt x="480766" y="225020"/>
                      <a:pt x="483477" y="225020"/>
                    </a:cubicBezTo>
                    <a:lnTo>
                      <a:pt x="483477" y="225020"/>
                    </a:lnTo>
                    <a:close/>
                    <a:moveTo>
                      <a:pt x="464499" y="225020"/>
                    </a:moveTo>
                    <a:cubicBezTo>
                      <a:pt x="467211" y="225020"/>
                      <a:pt x="469018" y="226828"/>
                      <a:pt x="469018" y="229539"/>
                    </a:cubicBezTo>
                    <a:cubicBezTo>
                      <a:pt x="469018" y="232250"/>
                      <a:pt x="467211" y="234057"/>
                      <a:pt x="464499" y="234057"/>
                    </a:cubicBezTo>
                    <a:cubicBezTo>
                      <a:pt x="461788" y="234057"/>
                      <a:pt x="459981" y="232250"/>
                      <a:pt x="459981" y="229539"/>
                    </a:cubicBezTo>
                    <a:cubicBezTo>
                      <a:pt x="459981" y="226828"/>
                      <a:pt x="461788" y="225020"/>
                      <a:pt x="464499" y="225020"/>
                    </a:cubicBezTo>
                    <a:lnTo>
                      <a:pt x="464499" y="225020"/>
                    </a:lnTo>
                    <a:close/>
                    <a:moveTo>
                      <a:pt x="446425" y="225020"/>
                    </a:moveTo>
                    <a:cubicBezTo>
                      <a:pt x="449137" y="225020"/>
                      <a:pt x="450944" y="226828"/>
                      <a:pt x="450944" y="229539"/>
                    </a:cubicBezTo>
                    <a:cubicBezTo>
                      <a:pt x="450944" y="232250"/>
                      <a:pt x="449137" y="234057"/>
                      <a:pt x="446425" y="234057"/>
                    </a:cubicBezTo>
                    <a:cubicBezTo>
                      <a:pt x="443714" y="234057"/>
                      <a:pt x="441907" y="232250"/>
                      <a:pt x="441907" y="229539"/>
                    </a:cubicBezTo>
                    <a:cubicBezTo>
                      <a:pt x="441003" y="226828"/>
                      <a:pt x="443714" y="225020"/>
                      <a:pt x="446425" y="225020"/>
                    </a:cubicBezTo>
                    <a:lnTo>
                      <a:pt x="446425" y="225020"/>
                    </a:lnTo>
                    <a:close/>
                    <a:moveTo>
                      <a:pt x="427448" y="225020"/>
                    </a:moveTo>
                    <a:cubicBezTo>
                      <a:pt x="430159" y="225020"/>
                      <a:pt x="431966" y="226828"/>
                      <a:pt x="431966" y="229539"/>
                    </a:cubicBezTo>
                    <a:cubicBezTo>
                      <a:pt x="431966" y="232250"/>
                      <a:pt x="430159" y="234057"/>
                      <a:pt x="427448" y="234057"/>
                    </a:cubicBezTo>
                    <a:cubicBezTo>
                      <a:pt x="424737" y="234057"/>
                      <a:pt x="422929" y="232250"/>
                      <a:pt x="422929" y="229539"/>
                    </a:cubicBezTo>
                    <a:cubicBezTo>
                      <a:pt x="422929" y="226828"/>
                      <a:pt x="424737" y="225020"/>
                      <a:pt x="427448" y="225020"/>
                    </a:cubicBezTo>
                    <a:lnTo>
                      <a:pt x="427448" y="225020"/>
                    </a:lnTo>
                    <a:close/>
                    <a:moveTo>
                      <a:pt x="408470" y="225020"/>
                    </a:moveTo>
                    <a:cubicBezTo>
                      <a:pt x="411181" y="225020"/>
                      <a:pt x="412989" y="226828"/>
                      <a:pt x="412989" y="229539"/>
                    </a:cubicBezTo>
                    <a:cubicBezTo>
                      <a:pt x="412989" y="232250"/>
                      <a:pt x="411181" y="234057"/>
                      <a:pt x="408470" y="234057"/>
                    </a:cubicBezTo>
                    <a:cubicBezTo>
                      <a:pt x="405759" y="234057"/>
                      <a:pt x="403952" y="232250"/>
                      <a:pt x="403952" y="229539"/>
                    </a:cubicBezTo>
                    <a:cubicBezTo>
                      <a:pt x="403952" y="226828"/>
                      <a:pt x="405759" y="225020"/>
                      <a:pt x="408470" y="225020"/>
                    </a:cubicBezTo>
                    <a:lnTo>
                      <a:pt x="408470" y="225020"/>
                    </a:lnTo>
                    <a:close/>
                    <a:moveTo>
                      <a:pt x="389493" y="225020"/>
                    </a:moveTo>
                    <a:cubicBezTo>
                      <a:pt x="392204" y="225020"/>
                      <a:pt x="394011" y="226828"/>
                      <a:pt x="394011" y="229539"/>
                    </a:cubicBezTo>
                    <a:cubicBezTo>
                      <a:pt x="394011" y="232250"/>
                      <a:pt x="392204" y="234057"/>
                      <a:pt x="389493" y="234057"/>
                    </a:cubicBezTo>
                    <a:cubicBezTo>
                      <a:pt x="386782" y="234057"/>
                      <a:pt x="384974" y="232250"/>
                      <a:pt x="384974" y="229539"/>
                    </a:cubicBezTo>
                    <a:cubicBezTo>
                      <a:pt x="384974" y="226828"/>
                      <a:pt x="386782" y="225020"/>
                      <a:pt x="389493" y="225020"/>
                    </a:cubicBezTo>
                    <a:lnTo>
                      <a:pt x="389493" y="225020"/>
                    </a:lnTo>
                    <a:close/>
                    <a:moveTo>
                      <a:pt x="370515" y="225020"/>
                    </a:moveTo>
                    <a:cubicBezTo>
                      <a:pt x="373226" y="225020"/>
                      <a:pt x="375034" y="226828"/>
                      <a:pt x="375034" y="229539"/>
                    </a:cubicBezTo>
                    <a:cubicBezTo>
                      <a:pt x="375034" y="232250"/>
                      <a:pt x="373226" y="234057"/>
                      <a:pt x="370515" y="234057"/>
                    </a:cubicBezTo>
                    <a:cubicBezTo>
                      <a:pt x="367804" y="234057"/>
                      <a:pt x="365997" y="232250"/>
                      <a:pt x="365997" y="229539"/>
                    </a:cubicBezTo>
                    <a:cubicBezTo>
                      <a:pt x="365997" y="226828"/>
                      <a:pt x="367804" y="225020"/>
                      <a:pt x="370515" y="225020"/>
                    </a:cubicBezTo>
                    <a:lnTo>
                      <a:pt x="370515" y="225020"/>
                    </a:lnTo>
                    <a:close/>
                    <a:moveTo>
                      <a:pt x="352441" y="225020"/>
                    </a:moveTo>
                    <a:cubicBezTo>
                      <a:pt x="355152" y="225020"/>
                      <a:pt x="356960" y="226828"/>
                      <a:pt x="356960" y="229539"/>
                    </a:cubicBezTo>
                    <a:cubicBezTo>
                      <a:pt x="356960" y="232250"/>
                      <a:pt x="355152" y="234057"/>
                      <a:pt x="352441" y="234057"/>
                    </a:cubicBezTo>
                    <a:cubicBezTo>
                      <a:pt x="349730" y="234057"/>
                      <a:pt x="347923" y="232250"/>
                      <a:pt x="347923" y="229539"/>
                    </a:cubicBezTo>
                    <a:cubicBezTo>
                      <a:pt x="347019" y="226828"/>
                      <a:pt x="349730" y="225020"/>
                      <a:pt x="352441" y="225020"/>
                    </a:cubicBezTo>
                    <a:lnTo>
                      <a:pt x="352441" y="225020"/>
                    </a:lnTo>
                    <a:close/>
                    <a:moveTo>
                      <a:pt x="333464" y="225020"/>
                    </a:moveTo>
                    <a:cubicBezTo>
                      <a:pt x="336175" y="225020"/>
                      <a:pt x="337982" y="226828"/>
                      <a:pt x="337982" y="229539"/>
                    </a:cubicBezTo>
                    <a:cubicBezTo>
                      <a:pt x="337982" y="232250"/>
                      <a:pt x="336175" y="234057"/>
                      <a:pt x="333464" y="234057"/>
                    </a:cubicBezTo>
                    <a:cubicBezTo>
                      <a:pt x="330753" y="234057"/>
                      <a:pt x="328945" y="232250"/>
                      <a:pt x="328945" y="229539"/>
                    </a:cubicBezTo>
                    <a:cubicBezTo>
                      <a:pt x="328945" y="226828"/>
                      <a:pt x="330753" y="225020"/>
                      <a:pt x="333464" y="225020"/>
                    </a:cubicBezTo>
                    <a:lnTo>
                      <a:pt x="333464" y="225020"/>
                    </a:lnTo>
                    <a:close/>
                    <a:moveTo>
                      <a:pt x="314486" y="225020"/>
                    </a:moveTo>
                    <a:cubicBezTo>
                      <a:pt x="317197" y="225020"/>
                      <a:pt x="319004" y="226828"/>
                      <a:pt x="319004" y="229539"/>
                    </a:cubicBezTo>
                    <a:cubicBezTo>
                      <a:pt x="319004" y="232250"/>
                      <a:pt x="317197" y="234057"/>
                      <a:pt x="314486" y="234057"/>
                    </a:cubicBezTo>
                    <a:cubicBezTo>
                      <a:pt x="311775" y="234057"/>
                      <a:pt x="309968" y="232250"/>
                      <a:pt x="309968" y="229539"/>
                    </a:cubicBezTo>
                    <a:cubicBezTo>
                      <a:pt x="309968" y="226828"/>
                      <a:pt x="311775" y="225020"/>
                      <a:pt x="314486" y="225020"/>
                    </a:cubicBezTo>
                    <a:lnTo>
                      <a:pt x="314486" y="225020"/>
                    </a:lnTo>
                    <a:close/>
                    <a:moveTo>
                      <a:pt x="295508" y="225020"/>
                    </a:moveTo>
                    <a:cubicBezTo>
                      <a:pt x="298219" y="225020"/>
                      <a:pt x="300027" y="226828"/>
                      <a:pt x="300027" y="229539"/>
                    </a:cubicBezTo>
                    <a:cubicBezTo>
                      <a:pt x="300027" y="232250"/>
                      <a:pt x="298219" y="234057"/>
                      <a:pt x="295508" y="234057"/>
                    </a:cubicBezTo>
                    <a:cubicBezTo>
                      <a:pt x="292797" y="234057"/>
                      <a:pt x="290990" y="232250"/>
                      <a:pt x="290990" y="229539"/>
                    </a:cubicBezTo>
                    <a:cubicBezTo>
                      <a:pt x="290990" y="226828"/>
                      <a:pt x="292797" y="225020"/>
                      <a:pt x="295508" y="225020"/>
                    </a:cubicBezTo>
                    <a:lnTo>
                      <a:pt x="295508" y="225020"/>
                    </a:lnTo>
                    <a:close/>
                    <a:moveTo>
                      <a:pt x="831400" y="214176"/>
                    </a:moveTo>
                    <a:cubicBezTo>
                      <a:pt x="834111" y="214176"/>
                      <a:pt x="835918" y="215983"/>
                      <a:pt x="835918" y="218694"/>
                    </a:cubicBezTo>
                    <a:cubicBezTo>
                      <a:pt x="835918" y="221405"/>
                      <a:pt x="834111" y="223213"/>
                      <a:pt x="831400" y="223213"/>
                    </a:cubicBezTo>
                    <a:cubicBezTo>
                      <a:pt x="828689" y="223213"/>
                      <a:pt x="826881" y="221405"/>
                      <a:pt x="826881" y="218694"/>
                    </a:cubicBezTo>
                    <a:cubicBezTo>
                      <a:pt x="826881" y="215983"/>
                      <a:pt x="828689" y="214176"/>
                      <a:pt x="831400" y="214176"/>
                    </a:cubicBezTo>
                    <a:lnTo>
                      <a:pt x="831400" y="214176"/>
                    </a:lnTo>
                    <a:close/>
                    <a:moveTo>
                      <a:pt x="812422" y="214176"/>
                    </a:moveTo>
                    <a:cubicBezTo>
                      <a:pt x="815133" y="214176"/>
                      <a:pt x="816941" y="215983"/>
                      <a:pt x="816941" y="218694"/>
                    </a:cubicBezTo>
                    <a:cubicBezTo>
                      <a:pt x="816941" y="221405"/>
                      <a:pt x="815133" y="223213"/>
                      <a:pt x="812422" y="223213"/>
                    </a:cubicBezTo>
                    <a:cubicBezTo>
                      <a:pt x="809711" y="223213"/>
                      <a:pt x="807904" y="221405"/>
                      <a:pt x="807904" y="218694"/>
                    </a:cubicBezTo>
                    <a:cubicBezTo>
                      <a:pt x="807904" y="215983"/>
                      <a:pt x="809711" y="214176"/>
                      <a:pt x="812422" y="214176"/>
                    </a:cubicBezTo>
                    <a:lnTo>
                      <a:pt x="812422" y="214176"/>
                    </a:lnTo>
                    <a:close/>
                    <a:moveTo>
                      <a:pt x="793445" y="214176"/>
                    </a:moveTo>
                    <a:cubicBezTo>
                      <a:pt x="796156" y="214176"/>
                      <a:pt x="797963" y="215983"/>
                      <a:pt x="797963" y="218694"/>
                    </a:cubicBezTo>
                    <a:cubicBezTo>
                      <a:pt x="797963" y="221405"/>
                      <a:pt x="796156" y="223213"/>
                      <a:pt x="793445" y="223213"/>
                    </a:cubicBezTo>
                    <a:cubicBezTo>
                      <a:pt x="790733" y="223213"/>
                      <a:pt x="788926" y="221405"/>
                      <a:pt x="788926" y="218694"/>
                    </a:cubicBezTo>
                    <a:cubicBezTo>
                      <a:pt x="788926" y="215983"/>
                      <a:pt x="790733" y="214176"/>
                      <a:pt x="793445" y="214176"/>
                    </a:cubicBezTo>
                    <a:lnTo>
                      <a:pt x="793445" y="214176"/>
                    </a:lnTo>
                    <a:close/>
                    <a:moveTo>
                      <a:pt x="774467" y="214176"/>
                    </a:moveTo>
                    <a:cubicBezTo>
                      <a:pt x="777178" y="214176"/>
                      <a:pt x="778985" y="215983"/>
                      <a:pt x="778985" y="218694"/>
                    </a:cubicBezTo>
                    <a:cubicBezTo>
                      <a:pt x="778985" y="221405"/>
                      <a:pt x="777178" y="223213"/>
                      <a:pt x="774467" y="223213"/>
                    </a:cubicBezTo>
                    <a:cubicBezTo>
                      <a:pt x="771756" y="223213"/>
                      <a:pt x="769948" y="221405"/>
                      <a:pt x="769948" y="218694"/>
                    </a:cubicBezTo>
                    <a:cubicBezTo>
                      <a:pt x="769948" y="215983"/>
                      <a:pt x="771756" y="214176"/>
                      <a:pt x="774467" y="214176"/>
                    </a:cubicBezTo>
                    <a:lnTo>
                      <a:pt x="774467" y="214176"/>
                    </a:lnTo>
                    <a:close/>
                    <a:moveTo>
                      <a:pt x="756393" y="214176"/>
                    </a:moveTo>
                    <a:cubicBezTo>
                      <a:pt x="759104" y="214176"/>
                      <a:pt x="760912" y="215983"/>
                      <a:pt x="760912" y="218694"/>
                    </a:cubicBezTo>
                    <a:cubicBezTo>
                      <a:pt x="760912" y="221405"/>
                      <a:pt x="759104" y="223213"/>
                      <a:pt x="756393" y="223213"/>
                    </a:cubicBezTo>
                    <a:cubicBezTo>
                      <a:pt x="753682" y="223213"/>
                      <a:pt x="751875" y="221405"/>
                      <a:pt x="751875" y="218694"/>
                    </a:cubicBezTo>
                    <a:cubicBezTo>
                      <a:pt x="750971" y="215983"/>
                      <a:pt x="753682" y="214176"/>
                      <a:pt x="756393" y="214176"/>
                    </a:cubicBezTo>
                    <a:lnTo>
                      <a:pt x="756393" y="214176"/>
                    </a:lnTo>
                    <a:close/>
                    <a:moveTo>
                      <a:pt x="737415" y="214176"/>
                    </a:moveTo>
                    <a:cubicBezTo>
                      <a:pt x="740126" y="214176"/>
                      <a:pt x="741934" y="215983"/>
                      <a:pt x="741934" y="218694"/>
                    </a:cubicBezTo>
                    <a:cubicBezTo>
                      <a:pt x="741934" y="221405"/>
                      <a:pt x="740126" y="223213"/>
                      <a:pt x="737415" y="223213"/>
                    </a:cubicBezTo>
                    <a:cubicBezTo>
                      <a:pt x="734704" y="223213"/>
                      <a:pt x="732897" y="221405"/>
                      <a:pt x="732897" y="218694"/>
                    </a:cubicBezTo>
                    <a:cubicBezTo>
                      <a:pt x="732897" y="215983"/>
                      <a:pt x="734704" y="214176"/>
                      <a:pt x="737415" y="214176"/>
                    </a:cubicBezTo>
                    <a:lnTo>
                      <a:pt x="737415" y="214176"/>
                    </a:lnTo>
                    <a:close/>
                    <a:moveTo>
                      <a:pt x="718438" y="214176"/>
                    </a:moveTo>
                    <a:cubicBezTo>
                      <a:pt x="721149" y="214176"/>
                      <a:pt x="722956" y="215983"/>
                      <a:pt x="722956" y="218694"/>
                    </a:cubicBezTo>
                    <a:cubicBezTo>
                      <a:pt x="722956" y="221405"/>
                      <a:pt x="721149" y="223213"/>
                      <a:pt x="718438" y="223213"/>
                    </a:cubicBezTo>
                    <a:cubicBezTo>
                      <a:pt x="715727" y="223213"/>
                      <a:pt x="713919" y="221405"/>
                      <a:pt x="713919" y="218694"/>
                    </a:cubicBezTo>
                    <a:cubicBezTo>
                      <a:pt x="713919" y="215983"/>
                      <a:pt x="715727" y="214176"/>
                      <a:pt x="718438" y="214176"/>
                    </a:cubicBezTo>
                    <a:lnTo>
                      <a:pt x="718438" y="214176"/>
                    </a:lnTo>
                    <a:close/>
                    <a:moveTo>
                      <a:pt x="699460" y="214176"/>
                    </a:moveTo>
                    <a:cubicBezTo>
                      <a:pt x="702171" y="214176"/>
                      <a:pt x="703979" y="215983"/>
                      <a:pt x="703979" y="218694"/>
                    </a:cubicBezTo>
                    <a:cubicBezTo>
                      <a:pt x="703979" y="221405"/>
                      <a:pt x="702171" y="223213"/>
                      <a:pt x="699460" y="223213"/>
                    </a:cubicBezTo>
                    <a:cubicBezTo>
                      <a:pt x="696749" y="223213"/>
                      <a:pt x="694942" y="221405"/>
                      <a:pt x="694942" y="218694"/>
                    </a:cubicBezTo>
                    <a:cubicBezTo>
                      <a:pt x="694942" y="215983"/>
                      <a:pt x="696749" y="214176"/>
                      <a:pt x="699460" y="214176"/>
                    </a:cubicBezTo>
                    <a:lnTo>
                      <a:pt x="699460" y="214176"/>
                    </a:lnTo>
                    <a:close/>
                    <a:moveTo>
                      <a:pt x="680483" y="214176"/>
                    </a:moveTo>
                    <a:cubicBezTo>
                      <a:pt x="683194" y="214176"/>
                      <a:pt x="685001" y="215983"/>
                      <a:pt x="685001" y="218694"/>
                    </a:cubicBezTo>
                    <a:cubicBezTo>
                      <a:pt x="685001" y="221405"/>
                      <a:pt x="683194" y="223213"/>
                      <a:pt x="680483" y="223213"/>
                    </a:cubicBezTo>
                    <a:cubicBezTo>
                      <a:pt x="677771" y="223213"/>
                      <a:pt x="675964" y="221405"/>
                      <a:pt x="675964" y="218694"/>
                    </a:cubicBezTo>
                    <a:cubicBezTo>
                      <a:pt x="675964" y="215983"/>
                      <a:pt x="678675" y="214176"/>
                      <a:pt x="680483" y="214176"/>
                    </a:cubicBezTo>
                    <a:lnTo>
                      <a:pt x="680483" y="214176"/>
                    </a:lnTo>
                    <a:close/>
                    <a:moveTo>
                      <a:pt x="662409" y="214176"/>
                    </a:moveTo>
                    <a:cubicBezTo>
                      <a:pt x="665120" y="214176"/>
                      <a:pt x="666927" y="215983"/>
                      <a:pt x="666927" y="218694"/>
                    </a:cubicBezTo>
                    <a:cubicBezTo>
                      <a:pt x="666927" y="221405"/>
                      <a:pt x="665120" y="223213"/>
                      <a:pt x="662409" y="223213"/>
                    </a:cubicBezTo>
                    <a:cubicBezTo>
                      <a:pt x="659698" y="223213"/>
                      <a:pt x="657890" y="221405"/>
                      <a:pt x="657890" y="218694"/>
                    </a:cubicBezTo>
                    <a:cubicBezTo>
                      <a:pt x="656987" y="215983"/>
                      <a:pt x="659698" y="214176"/>
                      <a:pt x="662409" y="214176"/>
                    </a:cubicBezTo>
                    <a:lnTo>
                      <a:pt x="662409" y="214176"/>
                    </a:lnTo>
                    <a:close/>
                    <a:moveTo>
                      <a:pt x="643431" y="214176"/>
                    </a:moveTo>
                    <a:cubicBezTo>
                      <a:pt x="646142" y="214176"/>
                      <a:pt x="647950" y="215983"/>
                      <a:pt x="647950" y="218694"/>
                    </a:cubicBezTo>
                    <a:cubicBezTo>
                      <a:pt x="647950" y="221405"/>
                      <a:pt x="646142" y="223213"/>
                      <a:pt x="643431" y="223213"/>
                    </a:cubicBezTo>
                    <a:cubicBezTo>
                      <a:pt x="640720" y="223213"/>
                      <a:pt x="638913" y="221405"/>
                      <a:pt x="638913" y="218694"/>
                    </a:cubicBezTo>
                    <a:cubicBezTo>
                      <a:pt x="638913" y="215983"/>
                      <a:pt x="640720" y="214176"/>
                      <a:pt x="643431" y="214176"/>
                    </a:cubicBezTo>
                    <a:lnTo>
                      <a:pt x="643431" y="214176"/>
                    </a:lnTo>
                    <a:close/>
                    <a:moveTo>
                      <a:pt x="624453" y="214176"/>
                    </a:moveTo>
                    <a:cubicBezTo>
                      <a:pt x="627165" y="214176"/>
                      <a:pt x="628972" y="215983"/>
                      <a:pt x="628972" y="218694"/>
                    </a:cubicBezTo>
                    <a:cubicBezTo>
                      <a:pt x="628972" y="221405"/>
                      <a:pt x="627165" y="223213"/>
                      <a:pt x="624453" y="223213"/>
                    </a:cubicBezTo>
                    <a:cubicBezTo>
                      <a:pt x="621742" y="223213"/>
                      <a:pt x="619935" y="221405"/>
                      <a:pt x="619935" y="218694"/>
                    </a:cubicBezTo>
                    <a:cubicBezTo>
                      <a:pt x="619935" y="215983"/>
                      <a:pt x="621742" y="214176"/>
                      <a:pt x="624453" y="214176"/>
                    </a:cubicBezTo>
                    <a:lnTo>
                      <a:pt x="624453" y="214176"/>
                    </a:lnTo>
                    <a:close/>
                    <a:moveTo>
                      <a:pt x="605476" y="214176"/>
                    </a:moveTo>
                    <a:cubicBezTo>
                      <a:pt x="608187" y="214176"/>
                      <a:pt x="609994" y="215983"/>
                      <a:pt x="609994" y="218694"/>
                    </a:cubicBezTo>
                    <a:cubicBezTo>
                      <a:pt x="609994" y="221405"/>
                      <a:pt x="608187" y="223213"/>
                      <a:pt x="605476" y="223213"/>
                    </a:cubicBezTo>
                    <a:cubicBezTo>
                      <a:pt x="602765" y="223213"/>
                      <a:pt x="600957" y="221405"/>
                      <a:pt x="600957" y="218694"/>
                    </a:cubicBezTo>
                    <a:cubicBezTo>
                      <a:pt x="600957" y="215983"/>
                      <a:pt x="602765" y="214176"/>
                      <a:pt x="605476" y="214176"/>
                    </a:cubicBezTo>
                    <a:lnTo>
                      <a:pt x="605476" y="214176"/>
                    </a:lnTo>
                    <a:close/>
                    <a:moveTo>
                      <a:pt x="586498" y="214176"/>
                    </a:moveTo>
                    <a:cubicBezTo>
                      <a:pt x="589209" y="214176"/>
                      <a:pt x="591017" y="215983"/>
                      <a:pt x="591017" y="218694"/>
                    </a:cubicBezTo>
                    <a:cubicBezTo>
                      <a:pt x="591017" y="221405"/>
                      <a:pt x="589209" y="223213"/>
                      <a:pt x="586498" y="223213"/>
                    </a:cubicBezTo>
                    <a:cubicBezTo>
                      <a:pt x="583787" y="223213"/>
                      <a:pt x="581980" y="221405"/>
                      <a:pt x="581980" y="218694"/>
                    </a:cubicBezTo>
                    <a:cubicBezTo>
                      <a:pt x="581980" y="215983"/>
                      <a:pt x="584691" y="214176"/>
                      <a:pt x="586498" y="214176"/>
                    </a:cubicBezTo>
                    <a:lnTo>
                      <a:pt x="586498" y="214176"/>
                    </a:lnTo>
                    <a:close/>
                    <a:moveTo>
                      <a:pt x="568424" y="214176"/>
                    </a:moveTo>
                    <a:cubicBezTo>
                      <a:pt x="571135" y="214176"/>
                      <a:pt x="572943" y="215983"/>
                      <a:pt x="572943" y="218694"/>
                    </a:cubicBezTo>
                    <a:cubicBezTo>
                      <a:pt x="572943" y="221405"/>
                      <a:pt x="571135" y="223213"/>
                      <a:pt x="568424" y="223213"/>
                    </a:cubicBezTo>
                    <a:cubicBezTo>
                      <a:pt x="565713" y="223213"/>
                      <a:pt x="563906" y="221405"/>
                      <a:pt x="563906" y="218694"/>
                    </a:cubicBezTo>
                    <a:cubicBezTo>
                      <a:pt x="563906" y="215983"/>
                      <a:pt x="565713" y="214176"/>
                      <a:pt x="568424" y="214176"/>
                    </a:cubicBezTo>
                    <a:lnTo>
                      <a:pt x="568424" y="214176"/>
                    </a:lnTo>
                    <a:close/>
                    <a:moveTo>
                      <a:pt x="549447" y="214176"/>
                    </a:moveTo>
                    <a:cubicBezTo>
                      <a:pt x="552158" y="214176"/>
                      <a:pt x="553965" y="215983"/>
                      <a:pt x="553965" y="218694"/>
                    </a:cubicBezTo>
                    <a:cubicBezTo>
                      <a:pt x="553965" y="221405"/>
                      <a:pt x="552158" y="223213"/>
                      <a:pt x="549447" y="223213"/>
                    </a:cubicBezTo>
                    <a:cubicBezTo>
                      <a:pt x="546736" y="223213"/>
                      <a:pt x="544928" y="221405"/>
                      <a:pt x="544928" y="218694"/>
                    </a:cubicBezTo>
                    <a:cubicBezTo>
                      <a:pt x="544928" y="215983"/>
                      <a:pt x="546736" y="214176"/>
                      <a:pt x="549447" y="214176"/>
                    </a:cubicBezTo>
                    <a:lnTo>
                      <a:pt x="549447" y="214176"/>
                    </a:lnTo>
                    <a:close/>
                    <a:moveTo>
                      <a:pt x="530469" y="214176"/>
                    </a:moveTo>
                    <a:cubicBezTo>
                      <a:pt x="533180" y="214176"/>
                      <a:pt x="534988" y="215983"/>
                      <a:pt x="534988" y="218694"/>
                    </a:cubicBezTo>
                    <a:cubicBezTo>
                      <a:pt x="534988" y="221405"/>
                      <a:pt x="533180" y="223213"/>
                      <a:pt x="530469" y="223213"/>
                    </a:cubicBezTo>
                    <a:cubicBezTo>
                      <a:pt x="527758" y="223213"/>
                      <a:pt x="525951" y="221405"/>
                      <a:pt x="525951" y="218694"/>
                    </a:cubicBezTo>
                    <a:cubicBezTo>
                      <a:pt x="525951" y="215983"/>
                      <a:pt x="527758" y="214176"/>
                      <a:pt x="530469" y="214176"/>
                    </a:cubicBezTo>
                    <a:lnTo>
                      <a:pt x="530469" y="214176"/>
                    </a:lnTo>
                    <a:close/>
                    <a:moveTo>
                      <a:pt x="511492" y="214176"/>
                    </a:moveTo>
                    <a:cubicBezTo>
                      <a:pt x="514203" y="214176"/>
                      <a:pt x="516010" y="215983"/>
                      <a:pt x="516010" y="218694"/>
                    </a:cubicBezTo>
                    <a:cubicBezTo>
                      <a:pt x="516010" y="221405"/>
                      <a:pt x="514203" y="223213"/>
                      <a:pt x="511492" y="223213"/>
                    </a:cubicBezTo>
                    <a:cubicBezTo>
                      <a:pt x="508780" y="223213"/>
                      <a:pt x="506973" y="221405"/>
                      <a:pt x="506973" y="218694"/>
                    </a:cubicBezTo>
                    <a:cubicBezTo>
                      <a:pt x="506973" y="215983"/>
                      <a:pt x="508780" y="214176"/>
                      <a:pt x="511492" y="214176"/>
                    </a:cubicBezTo>
                    <a:lnTo>
                      <a:pt x="511492" y="214176"/>
                    </a:lnTo>
                    <a:close/>
                    <a:moveTo>
                      <a:pt x="493418" y="214176"/>
                    </a:moveTo>
                    <a:cubicBezTo>
                      <a:pt x="496129" y="214176"/>
                      <a:pt x="497936" y="215983"/>
                      <a:pt x="497936" y="218694"/>
                    </a:cubicBezTo>
                    <a:cubicBezTo>
                      <a:pt x="497936" y="221405"/>
                      <a:pt x="496129" y="223213"/>
                      <a:pt x="493418" y="223213"/>
                    </a:cubicBezTo>
                    <a:cubicBezTo>
                      <a:pt x="490707" y="223213"/>
                      <a:pt x="488899" y="221405"/>
                      <a:pt x="488899" y="218694"/>
                    </a:cubicBezTo>
                    <a:cubicBezTo>
                      <a:pt x="487995" y="215983"/>
                      <a:pt x="490707" y="214176"/>
                      <a:pt x="493418" y="214176"/>
                    </a:cubicBezTo>
                    <a:lnTo>
                      <a:pt x="493418" y="214176"/>
                    </a:lnTo>
                    <a:close/>
                    <a:moveTo>
                      <a:pt x="474440" y="214176"/>
                    </a:moveTo>
                    <a:cubicBezTo>
                      <a:pt x="477151" y="214176"/>
                      <a:pt x="478959" y="215983"/>
                      <a:pt x="478959" y="218694"/>
                    </a:cubicBezTo>
                    <a:cubicBezTo>
                      <a:pt x="478959" y="221405"/>
                      <a:pt x="477151" y="223213"/>
                      <a:pt x="474440" y="223213"/>
                    </a:cubicBezTo>
                    <a:cubicBezTo>
                      <a:pt x="471729" y="223213"/>
                      <a:pt x="469922" y="221405"/>
                      <a:pt x="469922" y="218694"/>
                    </a:cubicBezTo>
                    <a:cubicBezTo>
                      <a:pt x="469922" y="215983"/>
                      <a:pt x="471729" y="214176"/>
                      <a:pt x="474440" y="214176"/>
                    </a:cubicBezTo>
                    <a:lnTo>
                      <a:pt x="474440" y="214176"/>
                    </a:lnTo>
                    <a:close/>
                    <a:moveTo>
                      <a:pt x="455462" y="214176"/>
                    </a:moveTo>
                    <a:cubicBezTo>
                      <a:pt x="458174" y="214176"/>
                      <a:pt x="459981" y="215983"/>
                      <a:pt x="459981" y="218694"/>
                    </a:cubicBezTo>
                    <a:cubicBezTo>
                      <a:pt x="459981" y="221405"/>
                      <a:pt x="458174" y="223213"/>
                      <a:pt x="455462" y="223213"/>
                    </a:cubicBezTo>
                    <a:cubicBezTo>
                      <a:pt x="452751" y="223213"/>
                      <a:pt x="450944" y="221405"/>
                      <a:pt x="450944" y="218694"/>
                    </a:cubicBezTo>
                    <a:cubicBezTo>
                      <a:pt x="450944" y="215983"/>
                      <a:pt x="452751" y="214176"/>
                      <a:pt x="455462" y="214176"/>
                    </a:cubicBezTo>
                    <a:lnTo>
                      <a:pt x="455462" y="214176"/>
                    </a:lnTo>
                    <a:close/>
                    <a:moveTo>
                      <a:pt x="436485" y="214176"/>
                    </a:moveTo>
                    <a:cubicBezTo>
                      <a:pt x="439196" y="214176"/>
                      <a:pt x="441003" y="215983"/>
                      <a:pt x="441003" y="218694"/>
                    </a:cubicBezTo>
                    <a:cubicBezTo>
                      <a:pt x="441003" y="221405"/>
                      <a:pt x="439196" y="223213"/>
                      <a:pt x="436485" y="223213"/>
                    </a:cubicBezTo>
                    <a:cubicBezTo>
                      <a:pt x="433774" y="223213"/>
                      <a:pt x="431966" y="221405"/>
                      <a:pt x="431966" y="218694"/>
                    </a:cubicBezTo>
                    <a:cubicBezTo>
                      <a:pt x="431966" y="215983"/>
                      <a:pt x="433774" y="214176"/>
                      <a:pt x="436485" y="214176"/>
                    </a:cubicBezTo>
                    <a:lnTo>
                      <a:pt x="436485" y="214176"/>
                    </a:lnTo>
                    <a:close/>
                    <a:moveTo>
                      <a:pt x="417507" y="214176"/>
                    </a:moveTo>
                    <a:cubicBezTo>
                      <a:pt x="420218" y="214176"/>
                      <a:pt x="422026" y="215983"/>
                      <a:pt x="422026" y="218694"/>
                    </a:cubicBezTo>
                    <a:cubicBezTo>
                      <a:pt x="422026" y="221405"/>
                      <a:pt x="420218" y="223213"/>
                      <a:pt x="417507" y="223213"/>
                    </a:cubicBezTo>
                    <a:cubicBezTo>
                      <a:pt x="414796" y="223213"/>
                      <a:pt x="412989" y="221405"/>
                      <a:pt x="412989" y="218694"/>
                    </a:cubicBezTo>
                    <a:cubicBezTo>
                      <a:pt x="412989" y="215983"/>
                      <a:pt x="415700" y="214176"/>
                      <a:pt x="417507" y="214176"/>
                    </a:cubicBezTo>
                    <a:lnTo>
                      <a:pt x="417507" y="214176"/>
                    </a:lnTo>
                    <a:close/>
                    <a:moveTo>
                      <a:pt x="399433" y="214176"/>
                    </a:moveTo>
                    <a:cubicBezTo>
                      <a:pt x="402144" y="214176"/>
                      <a:pt x="403952" y="215983"/>
                      <a:pt x="403952" y="218694"/>
                    </a:cubicBezTo>
                    <a:cubicBezTo>
                      <a:pt x="403952" y="221405"/>
                      <a:pt x="402144" y="223213"/>
                      <a:pt x="399433" y="223213"/>
                    </a:cubicBezTo>
                    <a:cubicBezTo>
                      <a:pt x="396722" y="223213"/>
                      <a:pt x="394915" y="221405"/>
                      <a:pt x="394915" y="218694"/>
                    </a:cubicBezTo>
                    <a:cubicBezTo>
                      <a:pt x="394011" y="215983"/>
                      <a:pt x="396722" y="214176"/>
                      <a:pt x="399433" y="214176"/>
                    </a:cubicBezTo>
                    <a:lnTo>
                      <a:pt x="399433" y="214176"/>
                    </a:lnTo>
                    <a:close/>
                    <a:moveTo>
                      <a:pt x="380456" y="214176"/>
                    </a:moveTo>
                    <a:cubicBezTo>
                      <a:pt x="383167" y="214176"/>
                      <a:pt x="384974" y="215983"/>
                      <a:pt x="384974" y="218694"/>
                    </a:cubicBezTo>
                    <a:cubicBezTo>
                      <a:pt x="384974" y="221405"/>
                      <a:pt x="383167" y="223213"/>
                      <a:pt x="380456" y="223213"/>
                    </a:cubicBezTo>
                    <a:cubicBezTo>
                      <a:pt x="377745" y="223213"/>
                      <a:pt x="375937" y="221405"/>
                      <a:pt x="375937" y="218694"/>
                    </a:cubicBezTo>
                    <a:cubicBezTo>
                      <a:pt x="375937" y="215983"/>
                      <a:pt x="377745" y="214176"/>
                      <a:pt x="380456" y="214176"/>
                    </a:cubicBezTo>
                    <a:lnTo>
                      <a:pt x="380456" y="214176"/>
                    </a:lnTo>
                    <a:close/>
                    <a:moveTo>
                      <a:pt x="361478" y="214176"/>
                    </a:moveTo>
                    <a:cubicBezTo>
                      <a:pt x="364189" y="214176"/>
                      <a:pt x="365997" y="215983"/>
                      <a:pt x="365997" y="218694"/>
                    </a:cubicBezTo>
                    <a:cubicBezTo>
                      <a:pt x="365997" y="221405"/>
                      <a:pt x="364189" y="223213"/>
                      <a:pt x="361478" y="223213"/>
                    </a:cubicBezTo>
                    <a:cubicBezTo>
                      <a:pt x="358767" y="223213"/>
                      <a:pt x="356960" y="221405"/>
                      <a:pt x="356960" y="218694"/>
                    </a:cubicBezTo>
                    <a:cubicBezTo>
                      <a:pt x="356960" y="215983"/>
                      <a:pt x="358767" y="214176"/>
                      <a:pt x="361478" y="214176"/>
                    </a:cubicBezTo>
                    <a:lnTo>
                      <a:pt x="361478" y="214176"/>
                    </a:lnTo>
                    <a:close/>
                    <a:moveTo>
                      <a:pt x="342501" y="214176"/>
                    </a:moveTo>
                    <a:cubicBezTo>
                      <a:pt x="345212" y="214176"/>
                      <a:pt x="347019" y="215983"/>
                      <a:pt x="347019" y="218694"/>
                    </a:cubicBezTo>
                    <a:cubicBezTo>
                      <a:pt x="347019" y="221405"/>
                      <a:pt x="345212" y="223213"/>
                      <a:pt x="342501" y="223213"/>
                    </a:cubicBezTo>
                    <a:cubicBezTo>
                      <a:pt x="339789" y="223213"/>
                      <a:pt x="337982" y="221405"/>
                      <a:pt x="337982" y="218694"/>
                    </a:cubicBezTo>
                    <a:cubicBezTo>
                      <a:pt x="337982" y="215983"/>
                      <a:pt x="339789" y="214176"/>
                      <a:pt x="342501" y="214176"/>
                    </a:cubicBezTo>
                    <a:lnTo>
                      <a:pt x="342501" y="214176"/>
                    </a:lnTo>
                    <a:close/>
                    <a:moveTo>
                      <a:pt x="323523" y="214176"/>
                    </a:moveTo>
                    <a:cubicBezTo>
                      <a:pt x="326234" y="214176"/>
                      <a:pt x="328041" y="215983"/>
                      <a:pt x="328041" y="218694"/>
                    </a:cubicBezTo>
                    <a:cubicBezTo>
                      <a:pt x="328041" y="221405"/>
                      <a:pt x="326234" y="223213"/>
                      <a:pt x="323523" y="223213"/>
                    </a:cubicBezTo>
                    <a:cubicBezTo>
                      <a:pt x="320812" y="223213"/>
                      <a:pt x="319004" y="221405"/>
                      <a:pt x="319004" y="218694"/>
                    </a:cubicBezTo>
                    <a:cubicBezTo>
                      <a:pt x="319004" y="215983"/>
                      <a:pt x="321716" y="214176"/>
                      <a:pt x="323523" y="214176"/>
                    </a:cubicBezTo>
                    <a:lnTo>
                      <a:pt x="323523" y="214176"/>
                    </a:lnTo>
                    <a:close/>
                    <a:moveTo>
                      <a:pt x="305449" y="214176"/>
                    </a:moveTo>
                    <a:cubicBezTo>
                      <a:pt x="308160" y="214176"/>
                      <a:pt x="309968" y="215983"/>
                      <a:pt x="309968" y="218694"/>
                    </a:cubicBezTo>
                    <a:cubicBezTo>
                      <a:pt x="309968" y="221405"/>
                      <a:pt x="308160" y="223213"/>
                      <a:pt x="305449" y="223213"/>
                    </a:cubicBezTo>
                    <a:cubicBezTo>
                      <a:pt x="302738" y="223213"/>
                      <a:pt x="300931" y="221405"/>
                      <a:pt x="300931" y="218694"/>
                    </a:cubicBezTo>
                    <a:cubicBezTo>
                      <a:pt x="300027" y="215983"/>
                      <a:pt x="302738" y="214176"/>
                      <a:pt x="305449" y="214176"/>
                    </a:cubicBezTo>
                    <a:lnTo>
                      <a:pt x="305449" y="214176"/>
                    </a:lnTo>
                    <a:close/>
                    <a:moveTo>
                      <a:pt x="286471" y="214176"/>
                    </a:moveTo>
                    <a:cubicBezTo>
                      <a:pt x="289182" y="214176"/>
                      <a:pt x="290990" y="215983"/>
                      <a:pt x="290990" y="218694"/>
                    </a:cubicBezTo>
                    <a:cubicBezTo>
                      <a:pt x="290990" y="221405"/>
                      <a:pt x="289182" y="223213"/>
                      <a:pt x="286471" y="223213"/>
                    </a:cubicBezTo>
                    <a:cubicBezTo>
                      <a:pt x="283760" y="223213"/>
                      <a:pt x="281953" y="221405"/>
                      <a:pt x="281953" y="218694"/>
                    </a:cubicBezTo>
                    <a:cubicBezTo>
                      <a:pt x="281953" y="215983"/>
                      <a:pt x="283760" y="214176"/>
                      <a:pt x="286471" y="214176"/>
                    </a:cubicBezTo>
                    <a:lnTo>
                      <a:pt x="286471" y="214176"/>
                    </a:lnTo>
                    <a:close/>
                    <a:moveTo>
                      <a:pt x="840437" y="204235"/>
                    </a:moveTo>
                    <a:cubicBezTo>
                      <a:pt x="843148" y="204235"/>
                      <a:pt x="844955" y="206043"/>
                      <a:pt x="844955" y="208754"/>
                    </a:cubicBezTo>
                    <a:cubicBezTo>
                      <a:pt x="844955" y="211465"/>
                      <a:pt x="843148" y="213272"/>
                      <a:pt x="840437" y="213272"/>
                    </a:cubicBezTo>
                    <a:cubicBezTo>
                      <a:pt x="837726" y="213272"/>
                      <a:pt x="835918" y="211465"/>
                      <a:pt x="835918" y="208754"/>
                    </a:cubicBezTo>
                    <a:cubicBezTo>
                      <a:pt x="835918" y="206043"/>
                      <a:pt x="837726" y="204235"/>
                      <a:pt x="840437" y="204235"/>
                    </a:cubicBezTo>
                    <a:lnTo>
                      <a:pt x="840437" y="204235"/>
                    </a:lnTo>
                    <a:close/>
                    <a:moveTo>
                      <a:pt x="821459" y="204235"/>
                    </a:moveTo>
                    <a:cubicBezTo>
                      <a:pt x="824170" y="204235"/>
                      <a:pt x="825978" y="206043"/>
                      <a:pt x="825978" y="208754"/>
                    </a:cubicBezTo>
                    <a:cubicBezTo>
                      <a:pt x="825978" y="211465"/>
                      <a:pt x="824170" y="213272"/>
                      <a:pt x="821459" y="213272"/>
                    </a:cubicBezTo>
                    <a:cubicBezTo>
                      <a:pt x="818748" y="213272"/>
                      <a:pt x="816941" y="211465"/>
                      <a:pt x="816941" y="208754"/>
                    </a:cubicBezTo>
                    <a:cubicBezTo>
                      <a:pt x="816941" y="206043"/>
                      <a:pt x="818748" y="204235"/>
                      <a:pt x="821459" y="204235"/>
                    </a:cubicBezTo>
                    <a:lnTo>
                      <a:pt x="821459" y="204235"/>
                    </a:lnTo>
                    <a:close/>
                    <a:moveTo>
                      <a:pt x="803385" y="204235"/>
                    </a:moveTo>
                    <a:cubicBezTo>
                      <a:pt x="806096" y="204235"/>
                      <a:pt x="807904" y="206043"/>
                      <a:pt x="807904" y="208754"/>
                    </a:cubicBezTo>
                    <a:cubicBezTo>
                      <a:pt x="807904" y="211465"/>
                      <a:pt x="806096" y="213272"/>
                      <a:pt x="803385" y="213272"/>
                    </a:cubicBezTo>
                    <a:cubicBezTo>
                      <a:pt x="800674" y="213272"/>
                      <a:pt x="798867" y="211465"/>
                      <a:pt x="798867" y="208754"/>
                    </a:cubicBezTo>
                    <a:cubicBezTo>
                      <a:pt x="797963" y="206043"/>
                      <a:pt x="800674" y="204235"/>
                      <a:pt x="803385" y="204235"/>
                    </a:cubicBezTo>
                    <a:lnTo>
                      <a:pt x="803385" y="204235"/>
                    </a:lnTo>
                    <a:close/>
                    <a:moveTo>
                      <a:pt x="784408" y="204235"/>
                    </a:moveTo>
                    <a:cubicBezTo>
                      <a:pt x="787119" y="204235"/>
                      <a:pt x="788926" y="206043"/>
                      <a:pt x="788926" y="208754"/>
                    </a:cubicBezTo>
                    <a:cubicBezTo>
                      <a:pt x="788926" y="211465"/>
                      <a:pt x="787119" y="213272"/>
                      <a:pt x="784408" y="213272"/>
                    </a:cubicBezTo>
                    <a:cubicBezTo>
                      <a:pt x="781696" y="213272"/>
                      <a:pt x="779889" y="211465"/>
                      <a:pt x="779889" y="208754"/>
                    </a:cubicBezTo>
                    <a:cubicBezTo>
                      <a:pt x="778985" y="206043"/>
                      <a:pt x="781696" y="204235"/>
                      <a:pt x="784408" y="204235"/>
                    </a:cubicBezTo>
                    <a:lnTo>
                      <a:pt x="784408" y="204235"/>
                    </a:lnTo>
                    <a:close/>
                    <a:moveTo>
                      <a:pt x="765430" y="204235"/>
                    </a:moveTo>
                    <a:cubicBezTo>
                      <a:pt x="768141" y="204235"/>
                      <a:pt x="769948" y="206043"/>
                      <a:pt x="769948" y="208754"/>
                    </a:cubicBezTo>
                    <a:cubicBezTo>
                      <a:pt x="769948" y="211465"/>
                      <a:pt x="768141" y="213272"/>
                      <a:pt x="765430" y="213272"/>
                    </a:cubicBezTo>
                    <a:cubicBezTo>
                      <a:pt x="762719" y="213272"/>
                      <a:pt x="760912" y="211465"/>
                      <a:pt x="760912" y="208754"/>
                    </a:cubicBezTo>
                    <a:cubicBezTo>
                      <a:pt x="760912" y="206043"/>
                      <a:pt x="762719" y="204235"/>
                      <a:pt x="765430" y="204235"/>
                    </a:cubicBezTo>
                    <a:lnTo>
                      <a:pt x="765430" y="204235"/>
                    </a:lnTo>
                    <a:close/>
                    <a:moveTo>
                      <a:pt x="746452" y="204235"/>
                    </a:moveTo>
                    <a:cubicBezTo>
                      <a:pt x="749163" y="204235"/>
                      <a:pt x="750971" y="206043"/>
                      <a:pt x="750971" y="208754"/>
                    </a:cubicBezTo>
                    <a:cubicBezTo>
                      <a:pt x="750971" y="211465"/>
                      <a:pt x="749163" y="213272"/>
                      <a:pt x="746452" y="213272"/>
                    </a:cubicBezTo>
                    <a:cubicBezTo>
                      <a:pt x="743741" y="213272"/>
                      <a:pt x="741934" y="211465"/>
                      <a:pt x="741934" y="208754"/>
                    </a:cubicBezTo>
                    <a:cubicBezTo>
                      <a:pt x="741934" y="206043"/>
                      <a:pt x="743741" y="204235"/>
                      <a:pt x="746452" y="204235"/>
                    </a:cubicBezTo>
                    <a:lnTo>
                      <a:pt x="746452" y="204235"/>
                    </a:lnTo>
                    <a:close/>
                    <a:moveTo>
                      <a:pt x="727475" y="204235"/>
                    </a:moveTo>
                    <a:cubicBezTo>
                      <a:pt x="730186" y="204235"/>
                      <a:pt x="731993" y="206043"/>
                      <a:pt x="731993" y="208754"/>
                    </a:cubicBezTo>
                    <a:cubicBezTo>
                      <a:pt x="731993" y="211465"/>
                      <a:pt x="730186" y="213272"/>
                      <a:pt x="727475" y="213272"/>
                    </a:cubicBezTo>
                    <a:cubicBezTo>
                      <a:pt x="724764" y="213272"/>
                      <a:pt x="722956" y="211465"/>
                      <a:pt x="722956" y="208754"/>
                    </a:cubicBezTo>
                    <a:cubicBezTo>
                      <a:pt x="722956" y="206043"/>
                      <a:pt x="724764" y="204235"/>
                      <a:pt x="727475" y="204235"/>
                    </a:cubicBezTo>
                    <a:lnTo>
                      <a:pt x="727475" y="204235"/>
                    </a:lnTo>
                    <a:close/>
                    <a:moveTo>
                      <a:pt x="709401" y="204235"/>
                    </a:moveTo>
                    <a:cubicBezTo>
                      <a:pt x="712112" y="204235"/>
                      <a:pt x="713919" y="206043"/>
                      <a:pt x="713919" y="208754"/>
                    </a:cubicBezTo>
                    <a:cubicBezTo>
                      <a:pt x="713919" y="211465"/>
                      <a:pt x="712112" y="213272"/>
                      <a:pt x="709401" y="213272"/>
                    </a:cubicBezTo>
                    <a:cubicBezTo>
                      <a:pt x="706690" y="213272"/>
                      <a:pt x="704882" y="211465"/>
                      <a:pt x="704882" y="208754"/>
                    </a:cubicBezTo>
                    <a:cubicBezTo>
                      <a:pt x="703979" y="206043"/>
                      <a:pt x="706690" y="204235"/>
                      <a:pt x="709401" y="204235"/>
                    </a:cubicBezTo>
                    <a:lnTo>
                      <a:pt x="709401" y="204235"/>
                    </a:lnTo>
                    <a:close/>
                    <a:moveTo>
                      <a:pt x="690423" y="204235"/>
                    </a:moveTo>
                    <a:cubicBezTo>
                      <a:pt x="693134" y="204235"/>
                      <a:pt x="694942" y="206043"/>
                      <a:pt x="694942" y="208754"/>
                    </a:cubicBezTo>
                    <a:cubicBezTo>
                      <a:pt x="694942" y="211465"/>
                      <a:pt x="693134" y="213272"/>
                      <a:pt x="690423" y="213272"/>
                    </a:cubicBezTo>
                    <a:cubicBezTo>
                      <a:pt x="687712" y="213272"/>
                      <a:pt x="685905" y="211465"/>
                      <a:pt x="685905" y="208754"/>
                    </a:cubicBezTo>
                    <a:cubicBezTo>
                      <a:pt x="685905" y="206043"/>
                      <a:pt x="687712" y="204235"/>
                      <a:pt x="690423" y="204235"/>
                    </a:cubicBezTo>
                    <a:lnTo>
                      <a:pt x="690423" y="204235"/>
                    </a:lnTo>
                    <a:close/>
                    <a:moveTo>
                      <a:pt x="671446" y="204235"/>
                    </a:moveTo>
                    <a:cubicBezTo>
                      <a:pt x="674157" y="204235"/>
                      <a:pt x="675964" y="206043"/>
                      <a:pt x="675964" y="208754"/>
                    </a:cubicBezTo>
                    <a:cubicBezTo>
                      <a:pt x="675964" y="211465"/>
                      <a:pt x="674157" y="213272"/>
                      <a:pt x="671446" y="213272"/>
                    </a:cubicBezTo>
                    <a:cubicBezTo>
                      <a:pt x="668735" y="213272"/>
                      <a:pt x="666927" y="211465"/>
                      <a:pt x="666927" y="208754"/>
                    </a:cubicBezTo>
                    <a:cubicBezTo>
                      <a:pt x="666927" y="206043"/>
                      <a:pt x="668735" y="204235"/>
                      <a:pt x="671446" y="204235"/>
                    </a:cubicBezTo>
                    <a:lnTo>
                      <a:pt x="671446" y="204235"/>
                    </a:lnTo>
                    <a:close/>
                    <a:moveTo>
                      <a:pt x="652468" y="204235"/>
                    </a:moveTo>
                    <a:cubicBezTo>
                      <a:pt x="655179" y="204235"/>
                      <a:pt x="656987" y="206043"/>
                      <a:pt x="656987" y="208754"/>
                    </a:cubicBezTo>
                    <a:cubicBezTo>
                      <a:pt x="656987" y="211465"/>
                      <a:pt x="655179" y="213272"/>
                      <a:pt x="652468" y="213272"/>
                    </a:cubicBezTo>
                    <a:cubicBezTo>
                      <a:pt x="649757" y="213272"/>
                      <a:pt x="647950" y="211465"/>
                      <a:pt x="647950" y="208754"/>
                    </a:cubicBezTo>
                    <a:cubicBezTo>
                      <a:pt x="647950" y="206043"/>
                      <a:pt x="649757" y="204235"/>
                      <a:pt x="652468" y="204235"/>
                    </a:cubicBezTo>
                    <a:lnTo>
                      <a:pt x="652468" y="204235"/>
                    </a:lnTo>
                    <a:close/>
                    <a:moveTo>
                      <a:pt x="633490" y="204235"/>
                    </a:moveTo>
                    <a:cubicBezTo>
                      <a:pt x="636202" y="204235"/>
                      <a:pt x="638009" y="206043"/>
                      <a:pt x="638009" y="208754"/>
                    </a:cubicBezTo>
                    <a:cubicBezTo>
                      <a:pt x="638009" y="211465"/>
                      <a:pt x="636202" y="213272"/>
                      <a:pt x="633490" y="213272"/>
                    </a:cubicBezTo>
                    <a:cubicBezTo>
                      <a:pt x="630779" y="213272"/>
                      <a:pt x="628972" y="211465"/>
                      <a:pt x="628972" y="208754"/>
                    </a:cubicBezTo>
                    <a:cubicBezTo>
                      <a:pt x="628972" y="206043"/>
                      <a:pt x="631683" y="204235"/>
                      <a:pt x="633490" y="204235"/>
                    </a:cubicBezTo>
                    <a:lnTo>
                      <a:pt x="633490" y="204235"/>
                    </a:lnTo>
                    <a:close/>
                    <a:moveTo>
                      <a:pt x="615417" y="204235"/>
                    </a:moveTo>
                    <a:cubicBezTo>
                      <a:pt x="618128" y="204235"/>
                      <a:pt x="619935" y="206043"/>
                      <a:pt x="619935" y="208754"/>
                    </a:cubicBezTo>
                    <a:cubicBezTo>
                      <a:pt x="619935" y="211465"/>
                      <a:pt x="618128" y="213272"/>
                      <a:pt x="615417" y="213272"/>
                    </a:cubicBezTo>
                    <a:cubicBezTo>
                      <a:pt x="612705" y="213272"/>
                      <a:pt x="610898" y="211465"/>
                      <a:pt x="610898" y="208754"/>
                    </a:cubicBezTo>
                    <a:cubicBezTo>
                      <a:pt x="609994" y="206043"/>
                      <a:pt x="612705" y="204235"/>
                      <a:pt x="615417" y="204235"/>
                    </a:cubicBezTo>
                    <a:lnTo>
                      <a:pt x="615417" y="204235"/>
                    </a:lnTo>
                    <a:close/>
                    <a:moveTo>
                      <a:pt x="596439" y="204235"/>
                    </a:moveTo>
                    <a:cubicBezTo>
                      <a:pt x="599150" y="204235"/>
                      <a:pt x="600957" y="206043"/>
                      <a:pt x="600957" y="208754"/>
                    </a:cubicBezTo>
                    <a:cubicBezTo>
                      <a:pt x="600957" y="211465"/>
                      <a:pt x="599150" y="213272"/>
                      <a:pt x="596439" y="213272"/>
                    </a:cubicBezTo>
                    <a:cubicBezTo>
                      <a:pt x="593728" y="213272"/>
                      <a:pt x="591920" y="211465"/>
                      <a:pt x="591920" y="208754"/>
                    </a:cubicBezTo>
                    <a:cubicBezTo>
                      <a:pt x="591920" y="206043"/>
                      <a:pt x="593728" y="204235"/>
                      <a:pt x="596439" y="204235"/>
                    </a:cubicBezTo>
                    <a:lnTo>
                      <a:pt x="596439" y="204235"/>
                    </a:lnTo>
                    <a:close/>
                    <a:moveTo>
                      <a:pt x="577461" y="204235"/>
                    </a:moveTo>
                    <a:cubicBezTo>
                      <a:pt x="580172" y="204235"/>
                      <a:pt x="581980" y="206043"/>
                      <a:pt x="581980" y="208754"/>
                    </a:cubicBezTo>
                    <a:cubicBezTo>
                      <a:pt x="581980" y="211465"/>
                      <a:pt x="580172" y="213272"/>
                      <a:pt x="577461" y="213272"/>
                    </a:cubicBezTo>
                    <a:cubicBezTo>
                      <a:pt x="574750" y="213272"/>
                      <a:pt x="572943" y="211465"/>
                      <a:pt x="572943" y="208754"/>
                    </a:cubicBezTo>
                    <a:cubicBezTo>
                      <a:pt x="572943" y="206043"/>
                      <a:pt x="574750" y="204235"/>
                      <a:pt x="577461" y="204235"/>
                    </a:cubicBezTo>
                    <a:lnTo>
                      <a:pt x="577461" y="204235"/>
                    </a:lnTo>
                    <a:close/>
                    <a:moveTo>
                      <a:pt x="558484" y="204235"/>
                    </a:moveTo>
                    <a:cubicBezTo>
                      <a:pt x="561195" y="204235"/>
                      <a:pt x="563002" y="206043"/>
                      <a:pt x="563002" y="208754"/>
                    </a:cubicBezTo>
                    <a:cubicBezTo>
                      <a:pt x="563002" y="211465"/>
                      <a:pt x="561195" y="213272"/>
                      <a:pt x="558484" y="213272"/>
                    </a:cubicBezTo>
                    <a:cubicBezTo>
                      <a:pt x="555773" y="213272"/>
                      <a:pt x="553965" y="211465"/>
                      <a:pt x="553965" y="208754"/>
                    </a:cubicBezTo>
                    <a:cubicBezTo>
                      <a:pt x="553965" y="206043"/>
                      <a:pt x="555773" y="204235"/>
                      <a:pt x="558484" y="204235"/>
                    </a:cubicBezTo>
                    <a:lnTo>
                      <a:pt x="558484" y="204235"/>
                    </a:lnTo>
                    <a:close/>
                    <a:moveTo>
                      <a:pt x="539506" y="204235"/>
                    </a:moveTo>
                    <a:cubicBezTo>
                      <a:pt x="542217" y="204235"/>
                      <a:pt x="544025" y="206043"/>
                      <a:pt x="544025" y="208754"/>
                    </a:cubicBezTo>
                    <a:cubicBezTo>
                      <a:pt x="544025" y="211465"/>
                      <a:pt x="542217" y="213272"/>
                      <a:pt x="539506" y="213272"/>
                    </a:cubicBezTo>
                    <a:cubicBezTo>
                      <a:pt x="536795" y="213272"/>
                      <a:pt x="534988" y="211465"/>
                      <a:pt x="534988" y="208754"/>
                    </a:cubicBezTo>
                    <a:cubicBezTo>
                      <a:pt x="534988" y="206043"/>
                      <a:pt x="537699" y="204235"/>
                      <a:pt x="539506" y="204235"/>
                    </a:cubicBezTo>
                    <a:lnTo>
                      <a:pt x="539506" y="204235"/>
                    </a:lnTo>
                    <a:close/>
                    <a:moveTo>
                      <a:pt x="521432" y="204235"/>
                    </a:moveTo>
                    <a:cubicBezTo>
                      <a:pt x="524143" y="204235"/>
                      <a:pt x="525951" y="206043"/>
                      <a:pt x="525951" y="208754"/>
                    </a:cubicBezTo>
                    <a:cubicBezTo>
                      <a:pt x="525951" y="211465"/>
                      <a:pt x="524143" y="213272"/>
                      <a:pt x="521432" y="213272"/>
                    </a:cubicBezTo>
                    <a:cubicBezTo>
                      <a:pt x="518721" y="213272"/>
                      <a:pt x="516914" y="211465"/>
                      <a:pt x="516914" y="208754"/>
                    </a:cubicBezTo>
                    <a:cubicBezTo>
                      <a:pt x="516010" y="206043"/>
                      <a:pt x="518721" y="204235"/>
                      <a:pt x="521432" y="204235"/>
                    </a:cubicBezTo>
                    <a:lnTo>
                      <a:pt x="521432" y="204235"/>
                    </a:lnTo>
                    <a:close/>
                    <a:moveTo>
                      <a:pt x="502455" y="204235"/>
                    </a:moveTo>
                    <a:cubicBezTo>
                      <a:pt x="505166" y="204235"/>
                      <a:pt x="506973" y="206043"/>
                      <a:pt x="506973" y="208754"/>
                    </a:cubicBezTo>
                    <a:cubicBezTo>
                      <a:pt x="506973" y="211465"/>
                      <a:pt x="505166" y="213272"/>
                      <a:pt x="502455" y="213272"/>
                    </a:cubicBezTo>
                    <a:cubicBezTo>
                      <a:pt x="499744" y="213272"/>
                      <a:pt x="497936" y="211465"/>
                      <a:pt x="497936" y="208754"/>
                    </a:cubicBezTo>
                    <a:cubicBezTo>
                      <a:pt x="497936" y="206043"/>
                      <a:pt x="499744" y="204235"/>
                      <a:pt x="502455" y="204235"/>
                    </a:cubicBezTo>
                    <a:lnTo>
                      <a:pt x="502455" y="204235"/>
                    </a:lnTo>
                    <a:close/>
                    <a:moveTo>
                      <a:pt x="483477" y="204235"/>
                    </a:moveTo>
                    <a:cubicBezTo>
                      <a:pt x="486188" y="204235"/>
                      <a:pt x="487995" y="206043"/>
                      <a:pt x="487995" y="208754"/>
                    </a:cubicBezTo>
                    <a:cubicBezTo>
                      <a:pt x="487995" y="211465"/>
                      <a:pt x="486188" y="213272"/>
                      <a:pt x="483477" y="213272"/>
                    </a:cubicBezTo>
                    <a:cubicBezTo>
                      <a:pt x="480766" y="213272"/>
                      <a:pt x="478959" y="211465"/>
                      <a:pt x="478959" y="208754"/>
                    </a:cubicBezTo>
                    <a:cubicBezTo>
                      <a:pt x="478959" y="206043"/>
                      <a:pt x="480766" y="204235"/>
                      <a:pt x="483477" y="204235"/>
                    </a:cubicBezTo>
                    <a:lnTo>
                      <a:pt x="483477" y="204235"/>
                    </a:lnTo>
                    <a:close/>
                    <a:moveTo>
                      <a:pt x="464499" y="204235"/>
                    </a:moveTo>
                    <a:cubicBezTo>
                      <a:pt x="467211" y="204235"/>
                      <a:pt x="469018" y="206043"/>
                      <a:pt x="469018" y="208754"/>
                    </a:cubicBezTo>
                    <a:cubicBezTo>
                      <a:pt x="469018" y="211465"/>
                      <a:pt x="467211" y="213272"/>
                      <a:pt x="464499" y="213272"/>
                    </a:cubicBezTo>
                    <a:cubicBezTo>
                      <a:pt x="461788" y="213272"/>
                      <a:pt x="459981" y="211465"/>
                      <a:pt x="459981" y="208754"/>
                    </a:cubicBezTo>
                    <a:cubicBezTo>
                      <a:pt x="459981" y="206043"/>
                      <a:pt x="461788" y="204235"/>
                      <a:pt x="464499" y="204235"/>
                    </a:cubicBezTo>
                    <a:lnTo>
                      <a:pt x="464499" y="204235"/>
                    </a:lnTo>
                    <a:close/>
                    <a:moveTo>
                      <a:pt x="446425" y="204235"/>
                    </a:moveTo>
                    <a:cubicBezTo>
                      <a:pt x="449137" y="204235"/>
                      <a:pt x="450944" y="206043"/>
                      <a:pt x="450944" y="208754"/>
                    </a:cubicBezTo>
                    <a:cubicBezTo>
                      <a:pt x="450944" y="211465"/>
                      <a:pt x="449137" y="213272"/>
                      <a:pt x="446425" y="213272"/>
                    </a:cubicBezTo>
                    <a:cubicBezTo>
                      <a:pt x="443714" y="213272"/>
                      <a:pt x="441907" y="211465"/>
                      <a:pt x="441907" y="208754"/>
                    </a:cubicBezTo>
                    <a:cubicBezTo>
                      <a:pt x="441003" y="206043"/>
                      <a:pt x="443714" y="204235"/>
                      <a:pt x="446425" y="204235"/>
                    </a:cubicBezTo>
                    <a:lnTo>
                      <a:pt x="446425" y="204235"/>
                    </a:lnTo>
                    <a:close/>
                    <a:moveTo>
                      <a:pt x="427448" y="204235"/>
                    </a:moveTo>
                    <a:cubicBezTo>
                      <a:pt x="430159" y="204235"/>
                      <a:pt x="431966" y="206043"/>
                      <a:pt x="431966" y="208754"/>
                    </a:cubicBezTo>
                    <a:cubicBezTo>
                      <a:pt x="431966" y="211465"/>
                      <a:pt x="430159" y="213272"/>
                      <a:pt x="427448" y="213272"/>
                    </a:cubicBezTo>
                    <a:cubicBezTo>
                      <a:pt x="424737" y="213272"/>
                      <a:pt x="422929" y="211465"/>
                      <a:pt x="422929" y="208754"/>
                    </a:cubicBezTo>
                    <a:cubicBezTo>
                      <a:pt x="422929" y="206043"/>
                      <a:pt x="424737" y="204235"/>
                      <a:pt x="427448" y="204235"/>
                    </a:cubicBezTo>
                    <a:lnTo>
                      <a:pt x="427448" y="204235"/>
                    </a:lnTo>
                    <a:close/>
                    <a:moveTo>
                      <a:pt x="408470" y="204235"/>
                    </a:moveTo>
                    <a:cubicBezTo>
                      <a:pt x="411181" y="204235"/>
                      <a:pt x="412989" y="206043"/>
                      <a:pt x="412989" y="208754"/>
                    </a:cubicBezTo>
                    <a:cubicBezTo>
                      <a:pt x="412989" y="211465"/>
                      <a:pt x="411181" y="213272"/>
                      <a:pt x="408470" y="213272"/>
                    </a:cubicBezTo>
                    <a:cubicBezTo>
                      <a:pt x="405759" y="213272"/>
                      <a:pt x="403952" y="211465"/>
                      <a:pt x="403952" y="208754"/>
                    </a:cubicBezTo>
                    <a:cubicBezTo>
                      <a:pt x="403952" y="206043"/>
                      <a:pt x="405759" y="204235"/>
                      <a:pt x="408470" y="204235"/>
                    </a:cubicBezTo>
                    <a:lnTo>
                      <a:pt x="408470" y="204235"/>
                    </a:lnTo>
                    <a:close/>
                    <a:moveTo>
                      <a:pt x="389493" y="204235"/>
                    </a:moveTo>
                    <a:cubicBezTo>
                      <a:pt x="392204" y="204235"/>
                      <a:pt x="394011" y="206043"/>
                      <a:pt x="394011" y="208754"/>
                    </a:cubicBezTo>
                    <a:cubicBezTo>
                      <a:pt x="394011" y="211465"/>
                      <a:pt x="392204" y="213272"/>
                      <a:pt x="389493" y="213272"/>
                    </a:cubicBezTo>
                    <a:cubicBezTo>
                      <a:pt x="386782" y="213272"/>
                      <a:pt x="384974" y="211465"/>
                      <a:pt x="384974" y="208754"/>
                    </a:cubicBezTo>
                    <a:cubicBezTo>
                      <a:pt x="384974" y="206043"/>
                      <a:pt x="386782" y="204235"/>
                      <a:pt x="389493" y="204235"/>
                    </a:cubicBezTo>
                    <a:lnTo>
                      <a:pt x="389493" y="204235"/>
                    </a:lnTo>
                    <a:close/>
                    <a:moveTo>
                      <a:pt x="370515" y="204235"/>
                    </a:moveTo>
                    <a:cubicBezTo>
                      <a:pt x="373226" y="204235"/>
                      <a:pt x="375034" y="206043"/>
                      <a:pt x="375034" y="208754"/>
                    </a:cubicBezTo>
                    <a:cubicBezTo>
                      <a:pt x="375034" y="211465"/>
                      <a:pt x="373226" y="213272"/>
                      <a:pt x="370515" y="213272"/>
                    </a:cubicBezTo>
                    <a:cubicBezTo>
                      <a:pt x="367804" y="213272"/>
                      <a:pt x="365997" y="211465"/>
                      <a:pt x="365997" y="208754"/>
                    </a:cubicBezTo>
                    <a:cubicBezTo>
                      <a:pt x="365997" y="206043"/>
                      <a:pt x="367804" y="204235"/>
                      <a:pt x="370515" y="204235"/>
                    </a:cubicBezTo>
                    <a:lnTo>
                      <a:pt x="370515" y="204235"/>
                    </a:lnTo>
                    <a:close/>
                    <a:moveTo>
                      <a:pt x="352441" y="204235"/>
                    </a:moveTo>
                    <a:cubicBezTo>
                      <a:pt x="355152" y="204235"/>
                      <a:pt x="356960" y="206043"/>
                      <a:pt x="356960" y="208754"/>
                    </a:cubicBezTo>
                    <a:cubicBezTo>
                      <a:pt x="356960" y="211465"/>
                      <a:pt x="355152" y="213272"/>
                      <a:pt x="352441" y="213272"/>
                    </a:cubicBezTo>
                    <a:cubicBezTo>
                      <a:pt x="349730" y="213272"/>
                      <a:pt x="347923" y="211465"/>
                      <a:pt x="347923" y="208754"/>
                    </a:cubicBezTo>
                    <a:cubicBezTo>
                      <a:pt x="347019" y="206043"/>
                      <a:pt x="349730" y="204235"/>
                      <a:pt x="352441" y="204235"/>
                    </a:cubicBezTo>
                    <a:lnTo>
                      <a:pt x="352441" y="204235"/>
                    </a:lnTo>
                    <a:close/>
                    <a:moveTo>
                      <a:pt x="333464" y="204235"/>
                    </a:moveTo>
                    <a:cubicBezTo>
                      <a:pt x="336175" y="204235"/>
                      <a:pt x="337982" y="206043"/>
                      <a:pt x="337982" y="208754"/>
                    </a:cubicBezTo>
                    <a:cubicBezTo>
                      <a:pt x="337982" y="211465"/>
                      <a:pt x="336175" y="213272"/>
                      <a:pt x="333464" y="213272"/>
                    </a:cubicBezTo>
                    <a:cubicBezTo>
                      <a:pt x="330753" y="213272"/>
                      <a:pt x="328945" y="211465"/>
                      <a:pt x="328945" y="208754"/>
                    </a:cubicBezTo>
                    <a:cubicBezTo>
                      <a:pt x="328945" y="206043"/>
                      <a:pt x="330753" y="204235"/>
                      <a:pt x="333464" y="204235"/>
                    </a:cubicBezTo>
                    <a:lnTo>
                      <a:pt x="333464" y="204235"/>
                    </a:lnTo>
                    <a:close/>
                    <a:moveTo>
                      <a:pt x="314486" y="204235"/>
                    </a:moveTo>
                    <a:cubicBezTo>
                      <a:pt x="317197" y="204235"/>
                      <a:pt x="319004" y="206043"/>
                      <a:pt x="319004" y="208754"/>
                    </a:cubicBezTo>
                    <a:cubicBezTo>
                      <a:pt x="319004" y="211465"/>
                      <a:pt x="317197" y="213272"/>
                      <a:pt x="314486" y="213272"/>
                    </a:cubicBezTo>
                    <a:cubicBezTo>
                      <a:pt x="311775" y="213272"/>
                      <a:pt x="309968" y="211465"/>
                      <a:pt x="309968" y="208754"/>
                    </a:cubicBezTo>
                    <a:cubicBezTo>
                      <a:pt x="309968" y="206043"/>
                      <a:pt x="311775" y="204235"/>
                      <a:pt x="314486" y="204235"/>
                    </a:cubicBezTo>
                    <a:lnTo>
                      <a:pt x="314486" y="204235"/>
                    </a:lnTo>
                    <a:close/>
                    <a:moveTo>
                      <a:pt x="295508" y="204235"/>
                    </a:moveTo>
                    <a:cubicBezTo>
                      <a:pt x="298219" y="204235"/>
                      <a:pt x="300027" y="206043"/>
                      <a:pt x="300027" y="208754"/>
                    </a:cubicBezTo>
                    <a:cubicBezTo>
                      <a:pt x="300027" y="211465"/>
                      <a:pt x="298219" y="213272"/>
                      <a:pt x="295508" y="213272"/>
                    </a:cubicBezTo>
                    <a:cubicBezTo>
                      <a:pt x="292797" y="213272"/>
                      <a:pt x="290990" y="211465"/>
                      <a:pt x="290990" y="208754"/>
                    </a:cubicBezTo>
                    <a:cubicBezTo>
                      <a:pt x="290990" y="206043"/>
                      <a:pt x="292797" y="204235"/>
                      <a:pt x="295508" y="204235"/>
                    </a:cubicBezTo>
                    <a:lnTo>
                      <a:pt x="295508" y="204235"/>
                    </a:lnTo>
                    <a:close/>
                    <a:moveTo>
                      <a:pt x="831400" y="193391"/>
                    </a:moveTo>
                    <a:cubicBezTo>
                      <a:pt x="834111" y="193391"/>
                      <a:pt x="835918" y="195198"/>
                      <a:pt x="835918" y="197909"/>
                    </a:cubicBezTo>
                    <a:cubicBezTo>
                      <a:pt x="835918" y="200620"/>
                      <a:pt x="834111" y="202428"/>
                      <a:pt x="831400" y="202428"/>
                    </a:cubicBezTo>
                    <a:cubicBezTo>
                      <a:pt x="828689" y="202428"/>
                      <a:pt x="826881" y="200620"/>
                      <a:pt x="826881" y="197909"/>
                    </a:cubicBezTo>
                    <a:cubicBezTo>
                      <a:pt x="826881" y="195198"/>
                      <a:pt x="828689" y="193391"/>
                      <a:pt x="831400" y="193391"/>
                    </a:cubicBezTo>
                    <a:lnTo>
                      <a:pt x="831400" y="193391"/>
                    </a:lnTo>
                    <a:close/>
                    <a:moveTo>
                      <a:pt x="812422" y="193391"/>
                    </a:moveTo>
                    <a:cubicBezTo>
                      <a:pt x="815133" y="193391"/>
                      <a:pt x="816941" y="195198"/>
                      <a:pt x="816941" y="197909"/>
                    </a:cubicBezTo>
                    <a:cubicBezTo>
                      <a:pt x="816941" y="200620"/>
                      <a:pt x="815133" y="202428"/>
                      <a:pt x="812422" y="202428"/>
                    </a:cubicBezTo>
                    <a:cubicBezTo>
                      <a:pt x="809711" y="202428"/>
                      <a:pt x="807904" y="200620"/>
                      <a:pt x="807904" y="197909"/>
                    </a:cubicBezTo>
                    <a:cubicBezTo>
                      <a:pt x="807904" y="195198"/>
                      <a:pt x="809711" y="193391"/>
                      <a:pt x="812422" y="193391"/>
                    </a:cubicBezTo>
                    <a:lnTo>
                      <a:pt x="812422" y="193391"/>
                    </a:lnTo>
                    <a:close/>
                    <a:moveTo>
                      <a:pt x="793445" y="193391"/>
                    </a:moveTo>
                    <a:cubicBezTo>
                      <a:pt x="796156" y="193391"/>
                      <a:pt x="797963" y="195198"/>
                      <a:pt x="797963" y="197909"/>
                    </a:cubicBezTo>
                    <a:cubicBezTo>
                      <a:pt x="797963" y="200620"/>
                      <a:pt x="796156" y="202428"/>
                      <a:pt x="793445" y="202428"/>
                    </a:cubicBezTo>
                    <a:cubicBezTo>
                      <a:pt x="790733" y="202428"/>
                      <a:pt x="788926" y="200620"/>
                      <a:pt x="788926" y="197909"/>
                    </a:cubicBezTo>
                    <a:cubicBezTo>
                      <a:pt x="788926" y="195198"/>
                      <a:pt x="790733" y="193391"/>
                      <a:pt x="793445" y="193391"/>
                    </a:cubicBezTo>
                    <a:lnTo>
                      <a:pt x="793445" y="193391"/>
                    </a:lnTo>
                    <a:close/>
                    <a:moveTo>
                      <a:pt x="774467" y="193391"/>
                    </a:moveTo>
                    <a:cubicBezTo>
                      <a:pt x="777178" y="193391"/>
                      <a:pt x="778985" y="195198"/>
                      <a:pt x="778985" y="197909"/>
                    </a:cubicBezTo>
                    <a:cubicBezTo>
                      <a:pt x="778985" y="200620"/>
                      <a:pt x="777178" y="202428"/>
                      <a:pt x="774467" y="202428"/>
                    </a:cubicBezTo>
                    <a:cubicBezTo>
                      <a:pt x="771756" y="202428"/>
                      <a:pt x="769948" y="200620"/>
                      <a:pt x="769948" y="197909"/>
                    </a:cubicBezTo>
                    <a:cubicBezTo>
                      <a:pt x="769948" y="195198"/>
                      <a:pt x="771756" y="193391"/>
                      <a:pt x="774467" y="193391"/>
                    </a:cubicBezTo>
                    <a:lnTo>
                      <a:pt x="774467" y="193391"/>
                    </a:lnTo>
                    <a:close/>
                    <a:moveTo>
                      <a:pt x="756393" y="193391"/>
                    </a:moveTo>
                    <a:cubicBezTo>
                      <a:pt x="759104" y="193391"/>
                      <a:pt x="760912" y="195198"/>
                      <a:pt x="760912" y="197909"/>
                    </a:cubicBezTo>
                    <a:cubicBezTo>
                      <a:pt x="760912" y="200620"/>
                      <a:pt x="759104" y="202428"/>
                      <a:pt x="756393" y="202428"/>
                    </a:cubicBezTo>
                    <a:cubicBezTo>
                      <a:pt x="753682" y="202428"/>
                      <a:pt x="751875" y="200620"/>
                      <a:pt x="751875" y="197909"/>
                    </a:cubicBezTo>
                    <a:cubicBezTo>
                      <a:pt x="750971" y="195198"/>
                      <a:pt x="753682" y="193391"/>
                      <a:pt x="756393" y="193391"/>
                    </a:cubicBezTo>
                    <a:lnTo>
                      <a:pt x="756393" y="193391"/>
                    </a:lnTo>
                    <a:close/>
                    <a:moveTo>
                      <a:pt x="737415" y="193391"/>
                    </a:moveTo>
                    <a:cubicBezTo>
                      <a:pt x="740126" y="193391"/>
                      <a:pt x="741934" y="195198"/>
                      <a:pt x="741934" y="197909"/>
                    </a:cubicBezTo>
                    <a:cubicBezTo>
                      <a:pt x="741934" y="200620"/>
                      <a:pt x="740126" y="202428"/>
                      <a:pt x="737415" y="202428"/>
                    </a:cubicBezTo>
                    <a:cubicBezTo>
                      <a:pt x="734704" y="202428"/>
                      <a:pt x="732897" y="200620"/>
                      <a:pt x="732897" y="197909"/>
                    </a:cubicBezTo>
                    <a:cubicBezTo>
                      <a:pt x="732897" y="195198"/>
                      <a:pt x="734704" y="193391"/>
                      <a:pt x="737415" y="193391"/>
                    </a:cubicBezTo>
                    <a:lnTo>
                      <a:pt x="737415" y="193391"/>
                    </a:lnTo>
                    <a:close/>
                    <a:moveTo>
                      <a:pt x="718438" y="193391"/>
                    </a:moveTo>
                    <a:cubicBezTo>
                      <a:pt x="721149" y="193391"/>
                      <a:pt x="722956" y="195198"/>
                      <a:pt x="722956" y="197909"/>
                    </a:cubicBezTo>
                    <a:cubicBezTo>
                      <a:pt x="722956" y="200620"/>
                      <a:pt x="721149" y="202428"/>
                      <a:pt x="718438" y="202428"/>
                    </a:cubicBezTo>
                    <a:cubicBezTo>
                      <a:pt x="715727" y="202428"/>
                      <a:pt x="713919" y="200620"/>
                      <a:pt x="713919" y="197909"/>
                    </a:cubicBezTo>
                    <a:cubicBezTo>
                      <a:pt x="713919" y="195198"/>
                      <a:pt x="715727" y="193391"/>
                      <a:pt x="718438" y="193391"/>
                    </a:cubicBezTo>
                    <a:lnTo>
                      <a:pt x="718438" y="193391"/>
                    </a:lnTo>
                    <a:close/>
                    <a:moveTo>
                      <a:pt x="699460" y="193391"/>
                    </a:moveTo>
                    <a:cubicBezTo>
                      <a:pt x="702171" y="193391"/>
                      <a:pt x="703979" y="195198"/>
                      <a:pt x="703979" y="197909"/>
                    </a:cubicBezTo>
                    <a:cubicBezTo>
                      <a:pt x="703979" y="200620"/>
                      <a:pt x="702171" y="202428"/>
                      <a:pt x="699460" y="202428"/>
                    </a:cubicBezTo>
                    <a:cubicBezTo>
                      <a:pt x="696749" y="202428"/>
                      <a:pt x="694942" y="200620"/>
                      <a:pt x="694942" y="197909"/>
                    </a:cubicBezTo>
                    <a:cubicBezTo>
                      <a:pt x="694942" y="195198"/>
                      <a:pt x="696749" y="193391"/>
                      <a:pt x="699460" y="193391"/>
                    </a:cubicBezTo>
                    <a:lnTo>
                      <a:pt x="699460" y="193391"/>
                    </a:lnTo>
                    <a:close/>
                    <a:moveTo>
                      <a:pt x="680483" y="193391"/>
                    </a:moveTo>
                    <a:cubicBezTo>
                      <a:pt x="683194" y="193391"/>
                      <a:pt x="685001" y="195198"/>
                      <a:pt x="685001" y="197909"/>
                    </a:cubicBezTo>
                    <a:cubicBezTo>
                      <a:pt x="685001" y="200620"/>
                      <a:pt x="683194" y="202428"/>
                      <a:pt x="680483" y="202428"/>
                    </a:cubicBezTo>
                    <a:cubicBezTo>
                      <a:pt x="677771" y="202428"/>
                      <a:pt x="675964" y="200620"/>
                      <a:pt x="675964" y="197909"/>
                    </a:cubicBezTo>
                    <a:cubicBezTo>
                      <a:pt x="675964" y="195198"/>
                      <a:pt x="678675" y="193391"/>
                      <a:pt x="680483" y="193391"/>
                    </a:cubicBezTo>
                    <a:lnTo>
                      <a:pt x="680483" y="193391"/>
                    </a:lnTo>
                    <a:close/>
                    <a:moveTo>
                      <a:pt x="662409" y="193391"/>
                    </a:moveTo>
                    <a:cubicBezTo>
                      <a:pt x="665120" y="193391"/>
                      <a:pt x="666927" y="195198"/>
                      <a:pt x="666927" y="197909"/>
                    </a:cubicBezTo>
                    <a:cubicBezTo>
                      <a:pt x="666927" y="200620"/>
                      <a:pt x="665120" y="202428"/>
                      <a:pt x="662409" y="202428"/>
                    </a:cubicBezTo>
                    <a:cubicBezTo>
                      <a:pt x="659698" y="202428"/>
                      <a:pt x="657890" y="200620"/>
                      <a:pt x="657890" y="197909"/>
                    </a:cubicBezTo>
                    <a:cubicBezTo>
                      <a:pt x="656987" y="195198"/>
                      <a:pt x="659698" y="193391"/>
                      <a:pt x="662409" y="193391"/>
                    </a:cubicBezTo>
                    <a:lnTo>
                      <a:pt x="662409" y="193391"/>
                    </a:lnTo>
                    <a:close/>
                    <a:moveTo>
                      <a:pt x="643431" y="193391"/>
                    </a:moveTo>
                    <a:cubicBezTo>
                      <a:pt x="646142" y="193391"/>
                      <a:pt x="647950" y="195198"/>
                      <a:pt x="647950" y="197909"/>
                    </a:cubicBezTo>
                    <a:cubicBezTo>
                      <a:pt x="647950" y="200620"/>
                      <a:pt x="646142" y="202428"/>
                      <a:pt x="643431" y="202428"/>
                    </a:cubicBezTo>
                    <a:cubicBezTo>
                      <a:pt x="640720" y="202428"/>
                      <a:pt x="638913" y="200620"/>
                      <a:pt x="638913" y="197909"/>
                    </a:cubicBezTo>
                    <a:cubicBezTo>
                      <a:pt x="638913" y="195198"/>
                      <a:pt x="640720" y="193391"/>
                      <a:pt x="643431" y="193391"/>
                    </a:cubicBezTo>
                    <a:lnTo>
                      <a:pt x="643431" y="193391"/>
                    </a:lnTo>
                    <a:close/>
                    <a:moveTo>
                      <a:pt x="624453" y="193391"/>
                    </a:moveTo>
                    <a:cubicBezTo>
                      <a:pt x="627165" y="193391"/>
                      <a:pt x="628972" y="195198"/>
                      <a:pt x="628972" y="197909"/>
                    </a:cubicBezTo>
                    <a:cubicBezTo>
                      <a:pt x="628972" y="200620"/>
                      <a:pt x="627165" y="202428"/>
                      <a:pt x="624453" y="202428"/>
                    </a:cubicBezTo>
                    <a:cubicBezTo>
                      <a:pt x="621742" y="202428"/>
                      <a:pt x="619935" y="200620"/>
                      <a:pt x="619935" y="197909"/>
                    </a:cubicBezTo>
                    <a:cubicBezTo>
                      <a:pt x="619935" y="195198"/>
                      <a:pt x="621742" y="193391"/>
                      <a:pt x="624453" y="193391"/>
                    </a:cubicBezTo>
                    <a:lnTo>
                      <a:pt x="624453" y="193391"/>
                    </a:lnTo>
                    <a:close/>
                    <a:moveTo>
                      <a:pt x="605476" y="193391"/>
                    </a:moveTo>
                    <a:cubicBezTo>
                      <a:pt x="608187" y="193391"/>
                      <a:pt x="609994" y="195198"/>
                      <a:pt x="609994" y="197909"/>
                    </a:cubicBezTo>
                    <a:cubicBezTo>
                      <a:pt x="609994" y="200620"/>
                      <a:pt x="608187" y="202428"/>
                      <a:pt x="605476" y="202428"/>
                    </a:cubicBezTo>
                    <a:cubicBezTo>
                      <a:pt x="602765" y="202428"/>
                      <a:pt x="600957" y="200620"/>
                      <a:pt x="600957" y="197909"/>
                    </a:cubicBezTo>
                    <a:cubicBezTo>
                      <a:pt x="600957" y="195198"/>
                      <a:pt x="602765" y="193391"/>
                      <a:pt x="605476" y="193391"/>
                    </a:cubicBezTo>
                    <a:lnTo>
                      <a:pt x="605476" y="193391"/>
                    </a:lnTo>
                    <a:close/>
                    <a:moveTo>
                      <a:pt x="586498" y="193391"/>
                    </a:moveTo>
                    <a:cubicBezTo>
                      <a:pt x="589209" y="193391"/>
                      <a:pt x="591017" y="195198"/>
                      <a:pt x="591017" y="197909"/>
                    </a:cubicBezTo>
                    <a:cubicBezTo>
                      <a:pt x="591017" y="200620"/>
                      <a:pt x="589209" y="202428"/>
                      <a:pt x="586498" y="202428"/>
                    </a:cubicBezTo>
                    <a:cubicBezTo>
                      <a:pt x="583787" y="202428"/>
                      <a:pt x="581980" y="200620"/>
                      <a:pt x="581980" y="197909"/>
                    </a:cubicBezTo>
                    <a:cubicBezTo>
                      <a:pt x="581980" y="195198"/>
                      <a:pt x="584691" y="193391"/>
                      <a:pt x="586498" y="193391"/>
                    </a:cubicBezTo>
                    <a:lnTo>
                      <a:pt x="586498" y="193391"/>
                    </a:lnTo>
                    <a:close/>
                    <a:moveTo>
                      <a:pt x="568424" y="193391"/>
                    </a:moveTo>
                    <a:cubicBezTo>
                      <a:pt x="571135" y="193391"/>
                      <a:pt x="572943" y="195198"/>
                      <a:pt x="572943" y="197909"/>
                    </a:cubicBezTo>
                    <a:cubicBezTo>
                      <a:pt x="572943" y="200620"/>
                      <a:pt x="571135" y="202428"/>
                      <a:pt x="568424" y="202428"/>
                    </a:cubicBezTo>
                    <a:cubicBezTo>
                      <a:pt x="565713" y="202428"/>
                      <a:pt x="563906" y="200620"/>
                      <a:pt x="563906" y="197909"/>
                    </a:cubicBezTo>
                    <a:cubicBezTo>
                      <a:pt x="563906" y="195198"/>
                      <a:pt x="565713" y="193391"/>
                      <a:pt x="568424" y="193391"/>
                    </a:cubicBezTo>
                    <a:lnTo>
                      <a:pt x="568424" y="193391"/>
                    </a:lnTo>
                    <a:close/>
                    <a:moveTo>
                      <a:pt x="549447" y="193391"/>
                    </a:moveTo>
                    <a:cubicBezTo>
                      <a:pt x="552158" y="193391"/>
                      <a:pt x="553965" y="195198"/>
                      <a:pt x="553965" y="197909"/>
                    </a:cubicBezTo>
                    <a:cubicBezTo>
                      <a:pt x="553965" y="200620"/>
                      <a:pt x="552158" y="202428"/>
                      <a:pt x="549447" y="202428"/>
                    </a:cubicBezTo>
                    <a:cubicBezTo>
                      <a:pt x="546736" y="202428"/>
                      <a:pt x="544928" y="200620"/>
                      <a:pt x="544928" y="197909"/>
                    </a:cubicBezTo>
                    <a:cubicBezTo>
                      <a:pt x="544928" y="195198"/>
                      <a:pt x="546736" y="193391"/>
                      <a:pt x="549447" y="193391"/>
                    </a:cubicBezTo>
                    <a:lnTo>
                      <a:pt x="549447" y="193391"/>
                    </a:lnTo>
                    <a:close/>
                    <a:moveTo>
                      <a:pt x="530469" y="193391"/>
                    </a:moveTo>
                    <a:cubicBezTo>
                      <a:pt x="533180" y="193391"/>
                      <a:pt x="534988" y="195198"/>
                      <a:pt x="534988" y="197909"/>
                    </a:cubicBezTo>
                    <a:cubicBezTo>
                      <a:pt x="534988" y="200620"/>
                      <a:pt x="533180" y="202428"/>
                      <a:pt x="530469" y="202428"/>
                    </a:cubicBezTo>
                    <a:cubicBezTo>
                      <a:pt x="527758" y="202428"/>
                      <a:pt x="525951" y="200620"/>
                      <a:pt x="525951" y="197909"/>
                    </a:cubicBezTo>
                    <a:cubicBezTo>
                      <a:pt x="525951" y="195198"/>
                      <a:pt x="527758" y="193391"/>
                      <a:pt x="530469" y="193391"/>
                    </a:cubicBezTo>
                    <a:lnTo>
                      <a:pt x="530469" y="193391"/>
                    </a:lnTo>
                    <a:close/>
                    <a:moveTo>
                      <a:pt x="511492" y="193391"/>
                    </a:moveTo>
                    <a:cubicBezTo>
                      <a:pt x="514203" y="193391"/>
                      <a:pt x="516010" y="195198"/>
                      <a:pt x="516010" y="197909"/>
                    </a:cubicBezTo>
                    <a:cubicBezTo>
                      <a:pt x="516010" y="200620"/>
                      <a:pt x="514203" y="202428"/>
                      <a:pt x="511492" y="202428"/>
                    </a:cubicBezTo>
                    <a:cubicBezTo>
                      <a:pt x="508780" y="202428"/>
                      <a:pt x="506973" y="200620"/>
                      <a:pt x="506973" y="197909"/>
                    </a:cubicBezTo>
                    <a:cubicBezTo>
                      <a:pt x="506973" y="195198"/>
                      <a:pt x="508780" y="193391"/>
                      <a:pt x="511492" y="193391"/>
                    </a:cubicBezTo>
                    <a:lnTo>
                      <a:pt x="511492" y="193391"/>
                    </a:lnTo>
                    <a:close/>
                    <a:moveTo>
                      <a:pt x="493418" y="193391"/>
                    </a:moveTo>
                    <a:cubicBezTo>
                      <a:pt x="496129" y="193391"/>
                      <a:pt x="497936" y="195198"/>
                      <a:pt x="497936" y="197909"/>
                    </a:cubicBezTo>
                    <a:cubicBezTo>
                      <a:pt x="497936" y="200620"/>
                      <a:pt x="496129" y="202428"/>
                      <a:pt x="493418" y="202428"/>
                    </a:cubicBezTo>
                    <a:cubicBezTo>
                      <a:pt x="490707" y="202428"/>
                      <a:pt x="488899" y="200620"/>
                      <a:pt x="488899" y="197909"/>
                    </a:cubicBezTo>
                    <a:cubicBezTo>
                      <a:pt x="487995" y="195198"/>
                      <a:pt x="490707" y="193391"/>
                      <a:pt x="493418" y="193391"/>
                    </a:cubicBezTo>
                    <a:lnTo>
                      <a:pt x="493418" y="193391"/>
                    </a:lnTo>
                    <a:close/>
                    <a:moveTo>
                      <a:pt x="474440" y="193391"/>
                    </a:moveTo>
                    <a:cubicBezTo>
                      <a:pt x="477151" y="193391"/>
                      <a:pt x="478959" y="195198"/>
                      <a:pt x="478959" y="197909"/>
                    </a:cubicBezTo>
                    <a:cubicBezTo>
                      <a:pt x="478959" y="200620"/>
                      <a:pt x="477151" y="202428"/>
                      <a:pt x="474440" y="202428"/>
                    </a:cubicBezTo>
                    <a:cubicBezTo>
                      <a:pt x="471729" y="202428"/>
                      <a:pt x="469922" y="200620"/>
                      <a:pt x="469922" y="197909"/>
                    </a:cubicBezTo>
                    <a:cubicBezTo>
                      <a:pt x="469922" y="195198"/>
                      <a:pt x="471729" y="193391"/>
                      <a:pt x="474440" y="193391"/>
                    </a:cubicBezTo>
                    <a:lnTo>
                      <a:pt x="474440" y="193391"/>
                    </a:lnTo>
                    <a:close/>
                    <a:moveTo>
                      <a:pt x="455462" y="193391"/>
                    </a:moveTo>
                    <a:cubicBezTo>
                      <a:pt x="458174" y="193391"/>
                      <a:pt x="459981" y="195198"/>
                      <a:pt x="459981" y="197909"/>
                    </a:cubicBezTo>
                    <a:cubicBezTo>
                      <a:pt x="459981" y="200620"/>
                      <a:pt x="458174" y="202428"/>
                      <a:pt x="455462" y="202428"/>
                    </a:cubicBezTo>
                    <a:cubicBezTo>
                      <a:pt x="452751" y="202428"/>
                      <a:pt x="450944" y="200620"/>
                      <a:pt x="450944" y="197909"/>
                    </a:cubicBezTo>
                    <a:cubicBezTo>
                      <a:pt x="450944" y="195198"/>
                      <a:pt x="452751" y="193391"/>
                      <a:pt x="455462" y="193391"/>
                    </a:cubicBezTo>
                    <a:lnTo>
                      <a:pt x="455462" y="193391"/>
                    </a:lnTo>
                    <a:close/>
                    <a:moveTo>
                      <a:pt x="436485" y="193391"/>
                    </a:moveTo>
                    <a:cubicBezTo>
                      <a:pt x="439196" y="193391"/>
                      <a:pt x="441003" y="195198"/>
                      <a:pt x="441003" y="197909"/>
                    </a:cubicBezTo>
                    <a:cubicBezTo>
                      <a:pt x="441003" y="200620"/>
                      <a:pt x="439196" y="202428"/>
                      <a:pt x="436485" y="202428"/>
                    </a:cubicBezTo>
                    <a:cubicBezTo>
                      <a:pt x="433774" y="202428"/>
                      <a:pt x="431966" y="200620"/>
                      <a:pt x="431966" y="197909"/>
                    </a:cubicBezTo>
                    <a:cubicBezTo>
                      <a:pt x="431966" y="195198"/>
                      <a:pt x="433774" y="193391"/>
                      <a:pt x="436485" y="193391"/>
                    </a:cubicBezTo>
                    <a:lnTo>
                      <a:pt x="436485" y="193391"/>
                    </a:lnTo>
                    <a:close/>
                    <a:moveTo>
                      <a:pt x="417507" y="193391"/>
                    </a:moveTo>
                    <a:cubicBezTo>
                      <a:pt x="420218" y="193391"/>
                      <a:pt x="422026" y="195198"/>
                      <a:pt x="422026" y="197909"/>
                    </a:cubicBezTo>
                    <a:cubicBezTo>
                      <a:pt x="422026" y="200620"/>
                      <a:pt x="420218" y="202428"/>
                      <a:pt x="417507" y="202428"/>
                    </a:cubicBezTo>
                    <a:cubicBezTo>
                      <a:pt x="414796" y="202428"/>
                      <a:pt x="412989" y="200620"/>
                      <a:pt x="412989" y="197909"/>
                    </a:cubicBezTo>
                    <a:cubicBezTo>
                      <a:pt x="412989" y="195198"/>
                      <a:pt x="415700" y="193391"/>
                      <a:pt x="417507" y="193391"/>
                    </a:cubicBezTo>
                    <a:lnTo>
                      <a:pt x="417507" y="193391"/>
                    </a:lnTo>
                    <a:close/>
                    <a:moveTo>
                      <a:pt x="399433" y="193391"/>
                    </a:moveTo>
                    <a:cubicBezTo>
                      <a:pt x="402144" y="193391"/>
                      <a:pt x="403952" y="195198"/>
                      <a:pt x="403952" y="197909"/>
                    </a:cubicBezTo>
                    <a:cubicBezTo>
                      <a:pt x="403952" y="200620"/>
                      <a:pt x="402144" y="202428"/>
                      <a:pt x="399433" y="202428"/>
                    </a:cubicBezTo>
                    <a:cubicBezTo>
                      <a:pt x="396722" y="202428"/>
                      <a:pt x="394915" y="200620"/>
                      <a:pt x="394915" y="197909"/>
                    </a:cubicBezTo>
                    <a:cubicBezTo>
                      <a:pt x="394011" y="195198"/>
                      <a:pt x="396722" y="193391"/>
                      <a:pt x="399433" y="193391"/>
                    </a:cubicBezTo>
                    <a:lnTo>
                      <a:pt x="399433" y="193391"/>
                    </a:lnTo>
                    <a:close/>
                    <a:moveTo>
                      <a:pt x="380456" y="193391"/>
                    </a:moveTo>
                    <a:cubicBezTo>
                      <a:pt x="383167" y="193391"/>
                      <a:pt x="384974" y="195198"/>
                      <a:pt x="384974" y="197909"/>
                    </a:cubicBezTo>
                    <a:cubicBezTo>
                      <a:pt x="384974" y="200620"/>
                      <a:pt x="383167" y="202428"/>
                      <a:pt x="380456" y="202428"/>
                    </a:cubicBezTo>
                    <a:cubicBezTo>
                      <a:pt x="377745" y="202428"/>
                      <a:pt x="375937" y="200620"/>
                      <a:pt x="375937" y="197909"/>
                    </a:cubicBezTo>
                    <a:cubicBezTo>
                      <a:pt x="375937" y="195198"/>
                      <a:pt x="377745" y="193391"/>
                      <a:pt x="380456" y="193391"/>
                    </a:cubicBezTo>
                    <a:lnTo>
                      <a:pt x="380456" y="193391"/>
                    </a:lnTo>
                    <a:close/>
                    <a:moveTo>
                      <a:pt x="361478" y="193391"/>
                    </a:moveTo>
                    <a:cubicBezTo>
                      <a:pt x="364189" y="193391"/>
                      <a:pt x="365997" y="195198"/>
                      <a:pt x="365997" y="197909"/>
                    </a:cubicBezTo>
                    <a:cubicBezTo>
                      <a:pt x="365997" y="200620"/>
                      <a:pt x="364189" y="202428"/>
                      <a:pt x="361478" y="202428"/>
                    </a:cubicBezTo>
                    <a:cubicBezTo>
                      <a:pt x="358767" y="202428"/>
                      <a:pt x="356960" y="200620"/>
                      <a:pt x="356960" y="197909"/>
                    </a:cubicBezTo>
                    <a:cubicBezTo>
                      <a:pt x="356960" y="195198"/>
                      <a:pt x="358767" y="193391"/>
                      <a:pt x="361478" y="193391"/>
                    </a:cubicBezTo>
                    <a:lnTo>
                      <a:pt x="361478" y="193391"/>
                    </a:lnTo>
                    <a:close/>
                    <a:moveTo>
                      <a:pt x="342501" y="193391"/>
                    </a:moveTo>
                    <a:cubicBezTo>
                      <a:pt x="345212" y="193391"/>
                      <a:pt x="347019" y="195198"/>
                      <a:pt x="347019" y="197909"/>
                    </a:cubicBezTo>
                    <a:cubicBezTo>
                      <a:pt x="347019" y="200620"/>
                      <a:pt x="345212" y="202428"/>
                      <a:pt x="342501" y="202428"/>
                    </a:cubicBezTo>
                    <a:cubicBezTo>
                      <a:pt x="339789" y="202428"/>
                      <a:pt x="337982" y="200620"/>
                      <a:pt x="337982" y="197909"/>
                    </a:cubicBezTo>
                    <a:cubicBezTo>
                      <a:pt x="337982" y="195198"/>
                      <a:pt x="339789" y="193391"/>
                      <a:pt x="342501" y="193391"/>
                    </a:cubicBezTo>
                    <a:lnTo>
                      <a:pt x="342501" y="193391"/>
                    </a:lnTo>
                    <a:close/>
                    <a:moveTo>
                      <a:pt x="323523" y="193391"/>
                    </a:moveTo>
                    <a:cubicBezTo>
                      <a:pt x="326234" y="193391"/>
                      <a:pt x="328041" y="195198"/>
                      <a:pt x="328041" y="197909"/>
                    </a:cubicBezTo>
                    <a:cubicBezTo>
                      <a:pt x="328041" y="200620"/>
                      <a:pt x="326234" y="202428"/>
                      <a:pt x="323523" y="202428"/>
                    </a:cubicBezTo>
                    <a:cubicBezTo>
                      <a:pt x="320812" y="202428"/>
                      <a:pt x="319004" y="200620"/>
                      <a:pt x="319004" y="197909"/>
                    </a:cubicBezTo>
                    <a:cubicBezTo>
                      <a:pt x="319004" y="195198"/>
                      <a:pt x="321716" y="193391"/>
                      <a:pt x="323523" y="193391"/>
                    </a:cubicBezTo>
                    <a:lnTo>
                      <a:pt x="323523" y="193391"/>
                    </a:lnTo>
                    <a:close/>
                    <a:moveTo>
                      <a:pt x="305449" y="193391"/>
                    </a:moveTo>
                    <a:cubicBezTo>
                      <a:pt x="308160" y="193391"/>
                      <a:pt x="309968" y="195198"/>
                      <a:pt x="309968" y="197909"/>
                    </a:cubicBezTo>
                    <a:cubicBezTo>
                      <a:pt x="309968" y="200620"/>
                      <a:pt x="308160" y="202428"/>
                      <a:pt x="305449" y="202428"/>
                    </a:cubicBezTo>
                    <a:cubicBezTo>
                      <a:pt x="302738" y="202428"/>
                      <a:pt x="300931" y="200620"/>
                      <a:pt x="300931" y="197909"/>
                    </a:cubicBezTo>
                    <a:cubicBezTo>
                      <a:pt x="300027" y="195198"/>
                      <a:pt x="302738" y="193391"/>
                      <a:pt x="305449" y="193391"/>
                    </a:cubicBezTo>
                    <a:lnTo>
                      <a:pt x="305449" y="193391"/>
                    </a:lnTo>
                    <a:close/>
                    <a:moveTo>
                      <a:pt x="286471" y="193391"/>
                    </a:moveTo>
                    <a:cubicBezTo>
                      <a:pt x="289182" y="193391"/>
                      <a:pt x="290990" y="195198"/>
                      <a:pt x="290990" y="197909"/>
                    </a:cubicBezTo>
                    <a:cubicBezTo>
                      <a:pt x="290990" y="200620"/>
                      <a:pt x="289182" y="202428"/>
                      <a:pt x="286471" y="202428"/>
                    </a:cubicBezTo>
                    <a:cubicBezTo>
                      <a:pt x="283760" y="202428"/>
                      <a:pt x="281953" y="200620"/>
                      <a:pt x="281953" y="197909"/>
                    </a:cubicBezTo>
                    <a:cubicBezTo>
                      <a:pt x="281953" y="195198"/>
                      <a:pt x="283760" y="193391"/>
                      <a:pt x="286471" y="193391"/>
                    </a:cubicBezTo>
                    <a:lnTo>
                      <a:pt x="286471" y="193391"/>
                    </a:lnTo>
                    <a:close/>
                    <a:moveTo>
                      <a:pt x="840437" y="184354"/>
                    </a:moveTo>
                    <a:cubicBezTo>
                      <a:pt x="843148" y="184354"/>
                      <a:pt x="844955" y="186161"/>
                      <a:pt x="844955" y="188872"/>
                    </a:cubicBezTo>
                    <a:cubicBezTo>
                      <a:pt x="844955" y="191583"/>
                      <a:pt x="843148" y="193391"/>
                      <a:pt x="840437" y="193391"/>
                    </a:cubicBezTo>
                    <a:cubicBezTo>
                      <a:pt x="837726" y="193391"/>
                      <a:pt x="835918" y="191583"/>
                      <a:pt x="835918" y="188872"/>
                    </a:cubicBezTo>
                    <a:cubicBezTo>
                      <a:pt x="835918" y="186161"/>
                      <a:pt x="837726" y="184354"/>
                      <a:pt x="840437" y="184354"/>
                    </a:cubicBezTo>
                    <a:lnTo>
                      <a:pt x="840437" y="184354"/>
                    </a:lnTo>
                    <a:close/>
                    <a:moveTo>
                      <a:pt x="821459" y="184354"/>
                    </a:moveTo>
                    <a:cubicBezTo>
                      <a:pt x="824170" y="184354"/>
                      <a:pt x="825978" y="186161"/>
                      <a:pt x="825978" y="188872"/>
                    </a:cubicBezTo>
                    <a:cubicBezTo>
                      <a:pt x="825978" y="191583"/>
                      <a:pt x="824170" y="193391"/>
                      <a:pt x="821459" y="193391"/>
                    </a:cubicBezTo>
                    <a:cubicBezTo>
                      <a:pt x="818748" y="193391"/>
                      <a:pt x="816941" y="191583"/>
                      <a:pt x="816941" y="188872"/>
                    </a:cubicBezTo>
                    <a:cubicBezTo>
                      <a:pt x="816941" y="186161"/>
                      <a:pt x="818748" y="184354"/>
                      <a:pt x="821459" y="184354"/>
                    </a:cubicBezTo>
                    <a:lnTo>
                      <a:pt x="821459" y="184354"/>
                    </a:lnTo>
                    <a:close/>
                    <a:moveTo>
                      <a:pt x="803385" y="184354"/>
                    </a:moveTo>
                    <a:cubicBezTo>
                      <a:pt x="806096" y="184354"/>
                      <a:pt x="807904" y="186161"/>
                      <a:pt x="807904" y="188872"/>
                    </a:cubicBezTo>
                    <a:cubicBezTo>
                      <a:pt x="807904" y="191583"/>
                      <a:pt x="806096" y="193391"/>
                      <a:pt x="803385" y="193391"/>
                    </a:cubicBezTo>
                    <a:cubicBezTo>
                      <a:pt x="800674" y="193391"/>
                      <a:pt x="798867" y="191583"/>
                      <a:pt x="798867" y="188872"/>
                    </a:cubicBezTo>
                    <a:cubicBezTo>
                      <a:pt x="797963" y="186161"/>
                      <a:pt x="800674" y="184354"/>
                      <a:pt x="803385" y="184354"/>
                    </a:cubicBezTo>
                    <a:lnTo>
                      <a:pt x="803385" y="184354"/>
                    </a:lnTo>
                    <a:close/>
                    <a:moveTo>
                      <a:pt x="784408" y="184354"/>
                    </a:moveTo>
                    <a:cubicBezTo>
                      <a:pt x="787119" y="184354"/>
                      <a:pt x="788926" y="186161"/>
                      <a:pt x="788926" y="188872"/>
                    </a:cubicBezTo>
                    <a:cubicBezTo>
                      <a:pt x="788926" y="191583"/>
                      <a:pt x="787119" y="193391"/>
                      <a:pt x="784408" y="193391"/>
                    </a:cubicBezTo>
                    <a:cubicBezTo>
                      <a:pt x="781696" y="193391"/>
                      <a:pt x="779889" y="191583"/>
                      <a:pt x="779889" y="188872"/>
                    </a:cubicBezTo>
                    <a:cubicBezTo>
                      <a:pt x="778985" y="186161"/>
                      <a:pt x="781696" y="184354"/>
                      <a:pt x="784408" y="184354"/>
                    </a:cubicBezTo>
                    <a:lnTo>
                      <a:pt x="784408" y="184354"/>
                    </a:lnTo>
                    <a:close/>
                    <a:moveTo>
                      <a:pt x="765430" y="184354"/>
                    </a:moveTo>
                    <a:cubicBezTo>
                      <a:pt x="768141" y="184354"/>
                      <a:pt x="769948" y="186161"/>
                      <a:pt x="769948" y="188872"/>
                    </a:cubicBezTo>
                    <a:cubicBezTo>
                      <a:pt x="769948" y="191583"/>
                      <a:pt x="768141" y="193391"/>
                      <a:pt x="765430" y="193391"/>
                    </a:cubicBezTo>
                    <a:cubicBezTo>
                      <a:pt x="762719" y="193391"/>
                      <a:pt x="760912" y="191583"/>
                      <a:pt x="760912" y="188872"/>
                    </a:cubicBezTo>
                    <a:cubicBezTo>
                      <a:pt x="760912" y="186161"/>
                      <a:pt x="762719" y="184354"/>
                      <a:pt x="765430" y="184354"/>
                    </a:cubicBezTo>
                    <a:lnTo>
                      <a:pt x="765430" y="184354"/>
                    </a:lnTo>
                    <a:close/>
                    <a:moveTo>
                      <a:pt x="746452" y="184354"/>
                    </a:moveTo>
                    <a:cubicBezTo>
                      <a:pt x="749163" y="184354"/>
                      <a:pt x="750971" y="186161"/>
                      <a:pt x="750971" y="188872"/>
                    </a:cubicBezTo>
                    <a:cubicBezTo>
                      <a:pt x="750971" y="191583"/>
                      <a:pt x="749163" y="193391"/>
                      <a:pt x="746452" y="193391"/>
                    </a:cubicBezTo>
                    <a:cubicBezTo>
                      <a:pt x="743741" y="193391"/>
                      <a:pt x="741934" y="191583"/>
                      <a:pt x="741934" y="188872"/>
                    </a:cubicBezTo>
                    <a:cubicBezTo>
                      <a:pt x="741934" y="186161"/>
                      <a:pt x="743741" y="184354"/>
                      <a:pt x="746452" y="184354"/>
                    </a:cubicBezTo>
                    <a:lnTo>
                      <a:pt x="746452" y="184354"/>
                    </a:lnTo>
                    <a:close/>
                    <a:moveTo>
                      <a:pt x="727475" y="184354"/>
                    </a:moveTo>
                    <a:cubicBezTo>
                      <a:pt x="730186" y="184354"/>
                      <a:pt x="731993" y="186161"/>
                      <a:pt x="731993" y="188872"/>
                    </a:cubicBezTo>
                    <a:cubicBezTo>
                      <a:pt x="731993" y="191583"/>
                      <a:pt x="730186" y="193391"/>
                      <a:pt x="727475" y="193391"/>
                    </a:cubicBezTo>
                    <a:cubicBezTo>
                      <a:pt x="724764" y="193391"/>
                      <a:pt x="722956" y="191583"/>
                      <a:pt x="722956" y="188872"/>
                    </a:cubicBezTo>
                    <a:cubicBezTo>
                      <a:pt x="722956" y="186161"/>
                      <a:pt x="724764" y="184354"/>
                      <a:pt x="727475" y="184354"/>
                    </a:cubicBezTo>
                    <a:lnTo>
                      <a:pt x="727475" y="184354"/>
                    </a:lnTo>
                    <a:close/>
                    <a:moveTo>
                      <a:pt x="709401" y="184354"/>
                    </a:moveTo>
                    <a:cubicBezTo>
                      <a:pt x="712112" y="184354"/>
                      <a:pt x="713919" y="186161"/>
                      <a:pt x="713919" y="188872"/>
                    </a:cubicBezTo>
                    <a:cubicBezTo>
                      <a:pt x="713919" y="191583"/>
                      <a:pt x="712112" y="193391"/>
                      <a:pt x="709401" y="193391"/>
                    </a:cubicBezTo>
                    <a:cubicBezTo>
                      <a:pt x="706690" y="193391"/>
                      <a:pt x="704882" y="191583"/>
                      <a:pt x="704882" y="188872"/>
                    </a:cubicBezTo>
                    <a:cubicBezTo>
                      <a:pt x="703979" y="186161"/>
                      <a:pt x="706690" y="184354"/>
                      <a:pt x="709401" y="184354"/>
                    </a:cubicBezTo>
                    <a:lnTo>
                      <a:pt x="709401" y="184354"/>
                    </a:lnTo>
                    <a:close/>
                    <a:moveTo>
                      <a:pt x="690423" y="184354"/>
                    </a:moveTo>
                    <a:cubicBezTo>
                      <a:pt x="693134" y="184354"/>
                      <a:pt x="694942" y="186161"/>
                      <a:pt x="694942" y="188872"/>
                    </a:cubicBezTo>
                    <a:cubicBezTo>
                      <a:pt x="694942" y="191583"/>
                      <a:pt x="693134" y="193391"/>
                      <a:pt x="690423" y="193391"/>
                    </a:cubicBezTo>
                    <a:cubicBezTo>
                      <a:pt x="687712" y="193391"/>
                      <a:pt x="685905" y="191583"/>
                      <a:pt x="685905" y="188872"/>
                    </a:cubicBezTo>
                    <a:cubicBezTo>
                      <a:pt x="685905" y="186161"/>
                      <a:pt x="687712" y="184354"/>
                      <a:pt x="690423" y="184354"/>
                    </a:cubicBezTo>
                    <a:lnTo>
                      <a:pt x="690423" y="184354"/>
                    </a:lnTo>
                    <a:close/>
                    <a:moveTo>
                      <a:pt x="671446" y="184354"/>
                    </a:moveTo>
                    <a:cubicBezTo>
                      <a:pt x="674157" y="184354"/>
                      <a:pt x="675964" y="186161"/>
                      <a:pt x="675964" y="188872"/>
                    </a:cubicBezTo>
                    <a:cubicBezTo>
                      <a:pt x="675964" y="191583"/>
                      <a:pt x="674157" y="193391"/>
                      <a:pt x="671446" y="193391"/>
                    </a:cubicBezTo>
                    <a:cubicBezTo>
                      <a:pt x="668735" y="193391"/>
                      <a:pt x="666927" y="191583"/>
                      <a:pt x="666927" y="188872"/>
                    </a:cubicBezTo>
                    <a:cubicBezTo>
                      <a:pt x="666927" y="186161"/>
                      <a:pt x="668735" y="184354"/>
                      <a:pt x="671446" y="184354"/>
                    </a:cubicBezTo>
                    <a:lnTo>
                      <a:pt x="671446" y="184354"/>
                    </a:lnTo>
                    <a:close/>
                    <a:moveTo>
                      <a:pt x="652468" y="184354"/>
                    </a:moveTo>
                    <a:cubicBezTo>
                      <a:pt x="655179" y="184354"/>
                      <a:pt x="656987" y="186161"/>
                      <a:pt x="656987" y="188872"/>
                    </a:cubicBezTo>
                    <a:cubicBezTo>
                      <a:pt x="656987" y="191583"/>
                      <a:pt x="655179" y="193391"/>
                      <a:pt x="652468" y="193391"/>
                    </a:cubicBezTo>
                    <a:cubicBezTo>
                      <a:pt x="649757" y="193391"/>
                      <a:pt x="647950" y="191583"/>
                      <a:pt x="647950" y="188872"/>
                    </a:cubicBezTo>
                    <a:cubicBezTo>
                      <a:pt x="647950" y="186161"/>
                      <a:pt x="649757" y="184354"/>
                      <a:pt x="652468" y="184354"/>
                    </a:cubicBezTo>
                    <a:lnTo>
                      <a:pt x="652468" y="184354"/>
                    </a:lnTo>
                    <a:close/>
                    <a:moveTo>
                      <a:pt x="633490" y="184354"/>
                    </a:moveTo>
                    <a:cubicBezTo>
                      <a:pt x="636202" y="184354"/>
                      <a:pt x="638009" y="186161"/>
                      <a:pt x="638009" y="188872"/>
                    </a:cubicBezTo>
                    <a:cubicBezTo>
                      <a:pt x="638009" y="191583"/>
                      <a:pt x="636202" y="193391"/>
                      <a:pt x="633490" y="193391"/>
                    </a:cubicBezTo>
                    <a:cubicBezTo>
                      <a:pt x="630779" y="193391"/>
                      <a:pt x="628972" y="191583"/>
                      <a:pt x="628972" y="188872"/>
                    </a:cubicBezTo>
                    <a:cubicBezTo>
                      <a:pt x="628972" y="186161"/>
                      <a:pt x="631683" y="184354"/>
                      <a:pt x="633490" y="184354"/>
                    </a:cubicBezTo>
                    <a:lnTo>
                      <a:pt x="633490" y="184354"/>
                    </a:lnTo>
                    <a:close/>
                    <a:moveTo>
                      <a:pt x="615417" y="184354"/>
                    </a:moveTo>
                    <a:cubicBezTo>
                      <a:pt x="618128" y="184354"/>
                      <a:pt x="619935" y="186161"/>
                      <a:pt x="619935" y="188872"/>
                    </a:cubicBezTo>
                    <a:cubicBezTo>
                      <a:pt x="619935" y="191583"/>
                      <a:pt x="618128" y="193391"/>
                      <a:pt x="615417" y="193391"/>
                    </a:cubicBezTo>
                    <a:cubicBezTo>
                      <a:pt x="612705" y="193391"/>
                      <a:pt x="610898" y="191583"/>
                      <a:pt x="610898" y="188872"/>
                    </a:cubicBezTo>
                    <a:cubicBezTo>
                      <a:pt x="609994" y="186161"/>
                      <a:pt x="612705" y="184354"/>
                      <a:pt x="615417" y="184354"/>
                    </a:cubicBezTo>
                    <a:lnTo>
                      <a:pt x="615417" y="184354"/>
                    </a:lnTo>
                    <a:close/>
                    <a:moveTo>
                      <a:pt x="596439" y="184354"/>
                    </a:moveTo>
                    <a:cubicBezTo>
                      <a:pt x="599150" y="184354"/>
                      <a:pt x="600957" y="186161"/>
                      <a:pt x="600957" y="188872"/>
                    </a:cubicBezTo>
                    <a:cubicBezTo>
                      <a:pt x="600957" y="191583"/>
                      <a:pt x="599150" y="193391"/>
                      <a:pt x="596439" y="193391"/>
                    </a:cubicBezTo>
                    <a:cubicBezTo>
                      <a:pt x="593728" y="193391"/>
                      <a:pt x="591920" y="191583"/>
                      <a:pt x="591920" y="188872"/>
                    </a:cubicBezTo>
                    <a:cubicBezTo>
                      <a:pt x="591920" y="186161"/>
                      <a:pt x="593728" y="184354"/>
                      <a:pt x="596439" y="184354"/>
                    </a:cubicBezTo>
                    <a:lnTo>
                      <a:pt x="596439" y="184354"/>
                    </a:lnTo>
                    <a:close/>
                    <a:moveTo>
                      <a:pt x="577461" y="184354"/>
                    </a:moveTo>
                    <a:cubicBezTo>
                      <a:pt x="580172" y="184354"/>
                      <a:pt x="581980" y="186161"/>
                      <a:pt x="581980" y="188872"/>
                    </a:cubicBezTo>
                    <a:cubicBezTo>
                      <a:pt x="581980" y="191583"/>
                      <a:pt x="580172" y="193391"/>
                      <a:pt x="577461" y="193391"/>
                    </a:cubicBezTo>
                    <a:cubicBezTo>
                      <a:pt x="574750" y="193391"/>
                      <a:pt x="572943" y="191583"/>
                      <a:pt x="572943" y="188872"/>
                    </a:cubicBezTo>
                    <a:cubicBezTo>
                      <a:pt x="572943" y="186161"/>
                      <a:pt x="574750" y="184354"/>
                      <a:pt x="577461" y="184354"/>
                    </a:cubicBezTo>
                    <a:lnTo>
                      <a:pt x="577461" y="184354"/>
                    </a:lnTo>
                    <a:close/>
                    <a:moveTo>
                      <a:pt x="558484" y="184354"/>
                    </a:moveTo>
                    <a:cubicBezTo>
                      <a:pt x="561195" y="184354"/>
                      <a:pt x="563002" y="186161"/>
                      <a:pt x="563002" y="188872"/>
                    </a:cubicBezTo>
                    <a:cubicBezTo>
                      <a:pt x="563002" y="191583"/>
                      <a:pt x="561195" y="193391"/>
                      <a:pt x="558484" y="193391"/>
                    </a:cubicBezTo>
                    <a:cubicBezTo>
                      <a:pt x="555773" y="193391"/>
                      <a:pt x="553965" y="191583"/>
                      <a:pt x="553965" y="188872"/>
                    </a:cubicBezTo>
                    <a:cubicBezTo>
                      <a:pt x="553965" y="186161"/>
                      <a:pt x="555773" y="184354"/>
                      <a:pt x="558484" y="184354"/>
                    </a:cubicBezTo>
                    <a:lnTo>
                      <a:pt x="558484" y="184354"/>
                    </a:lnTo>
                    <a:close/>
                    <a:moveTo>
                      <a:pt x="539506" y="184354"/>
                    </a:moveTo>
                    <a:cubicBezTo>
                      <a:pt x="542217" y="184354"/>
                      <a:pt x="544025" y="186161"/>
                      <a:pt x="544025" y="188872"/>
                    </a:cubicBezTo>
                    <a:cubicBezTo>
                      <a:pt x="544025" y="191583"/>
                      <a:pt x="542217" y="193391"/>
                      <a:pt x="539506" y="193391"/>
                    </a:cubicBezTo>
                    <a:cubicBezTo>
                      <a:pt x="536795" y="193391"/>
                      <a:pt x="534988" y="191583"/>
                      <a:pt x="534988" y="188872"/>
                    </a:cubicBezTo>
                    <a:cubicBezTo>
                      <a:pt x="534988" y="186161"/>
                      <a:pt x="537699" y="184354"/>
                      <a:pt x="539506" y="184354"/>
                    </a:cubicBezTo>
                    <a:lnTo>
                      <a:pt x="539506" y="184354"/>
                    </a:lnTo>
                    <a:close/>
                    <a:moveTo>
                      <a:pt x="521432" y="184354"/>
                    </a:moveTo>
                    <a:cubicBezTo>
                      <a:pt x="524143" y="184354"/>
                      <a:pt x="525951" y="186161"/>
                      <a:pt x="525951" y="188872"/>
                    </a:cubicBezTo>
                    <a:cubicBezTo>
                      <a:pt x="525951" y="191583"/>
                      <a:pt x="524143" y="193391"/>
                      <a:pt x="521432" y="193391"/>
                    </a:cubicBezTo>
                    <a:cubicBezTo>
                      <a:pt x="518721" y="193391"/>
                      <a:pt x="516914" y="191583"/>
                      <a:pt x="516914" y="188872"/>
                    </a:cubicBezTo>
                    <a:cubicBezTo>
                      <a:pt x="516010" y="186161"/>
                      <a:pt x="518721" y="184354"/>
                      <a:pt x="521432" y="184354"/>
                    </a:cubicBezTo>
                    <a:lnTo>
                      <a:pt x="521432" y="184354"/>
                    </a:lnTo>
                    <a:close/>
                    <a:moveTo>
                      <a:pt x="502455" y="184354"/>
                    </a:moveTo>
                    <a:cubicBezTo>
                      <a:pt x="505166" y="184354"/>
                      <a:pt x="506973" y="186161"/>
                      <a:pt x="506973" y="188872"/>
                    </a:cubicBezTo>
                    <a:cubicBezTo>
                      <a:pt x="506973" y="191583"/>
                      <a:pt x="505166" y="193391"/>
                      <a:pt x="502455" y="193391"/>
                    </a:cubicBezTo>
                    <a:cubicBezTo>
                      <a:pt x="499744" y="193391"/>
                      <a:pt x="497936" y="191583"/>
                      <a:pt x="497936" y="188872"/>
                    </a:cubicBezTo>
                    <a:cubicBezTo>
                      <a:pt x="497936" y="186161"/>
                      <a:pt x="499744" y="184354"/>
                      <a:pt x="502455" y="184354"/>
                    </a:cubicBezTo>
                    <a:lnTo>
                      <a:pt x="502455" y="184354"/>
                    </a:lnTo>
                    <a:close/>
                    <a:moveTo>
                      <a:pt x="483477" y="184354"/>
                    </a:moveTo>
                    <a:cubicBezTo>
                      <a:pt x="486188" y="184354"/>
                      <a:pt x="487995" y="186161"/>
                      <a:pt x="487995" y="188872"/>
                    </a:cubicBezTo>
                    <a:cubicBezTo>
                      <a:pt x="487995" y="191583"/>
                      <a:pt x="486188" y="193391"/>
                      <a:pt x="483477" y="193391"/>
                    </a:cubicBezTo>
                    <a:cubicBezTo>
                      <a:pt x="480766" y="193391"/>
                      <a:pt x="478959" y="191583"/>
                      <a:pt x="478959" y="188872"/>
                    </a:cubicBezTo>
                    <a:cubicBezTo>
                      <a:pt x="478959" y="186161"/>
                      <a:pt x="480766" y="184354"/>
                      <a:pt x="483477" y="184354"/>
                    </a:cubicBezTo>
                    <a:lnTo>
                      <a:pt x="483477" y="184354"/>
                    </a:lnTo>
                    <a:close/>
                    <a:moveTo>
                      <a:pt x="464499" y="184354"/>
                    </a:moveTo>
                    <a:cubicBezTo>
                      <a:pt x="467211" y="184354"/>
                      <a:pt x="469018" y="186161"/>
                      <a:pt x="469018" y="188872"/>
                    </a:cubicBezTo>
                    <a:cubicBezTo>
                      <a:pt x="469018" y="191583"/>
                      <a:pt x="467211" y="193391"/>
                      <a:pt x="464499" y="193391"/>
                    </a:cubicBezTo>
                    <a:cubicBezTo>
                      <a:pt x="461788" y="193391"/>
                      <a:pt x="459981" y="191583"/>
                      <a:pt x="459981" y="188872"/>
                    </a:cubicBezTo>
                    <a:cubicBezTo>
                      <a:pt x="459981" y="186161"/>
                      <a:pt x="461788" y="184354"/>
                      <a:pt x="464499" y="184354"/>
                    </a:cubicBezTo>
                    <a:lnTo>
                      <a:pt x="464499" y="184354"/>
                    </a:lnTo>
                    <a:close/>
                    <a:moveTo>
                      <a:pt x="446425" y="184354"/>
                    </a:moveTo>
                    <a:cubicBezTo>
                      <a:pt x="449137" y="184354"/>
                      <a:pt x="450944" y="186161"/>
                      <a:pt x="450944" y="188872"/>
                    </a:cubicBezTo>
                    <a:cubicBezTo>
                      <a:pt x="450944" y="191583"/>
                      <a:pt x="449137" y="193391"/>
                      <a:pt x="446425" y="193391"/>
                    </a:cubicBezTo>
                    <a:cubicBezTo>
                      <a:pt x="443714" y="193391"/>
                      <a:pt x="441907" y="191583"/>
                      <a:pt x="441907" y="188872"/>
                    </a:cubicBezTo>
                    <a:cubicBezTo>
                      <a:pt x="441003" y="186161"/>
                      <a:pt x="443714" y="184354"/>
                      <a:pt x="446425" y="184354"/>
                    </a:cubicBezTo>
                    <a:lnTo>
                      <a:pt x="446425" y="184354"/>
                    </a:lnTo>
                    <a:close/>
                    <a:moveTo>
                      <a:pt x="427448" y="184354"/>
                    </a:moveTo>
                    <a:cubicBezTo>
                      <a:pt x="430159" y="184354"/>
                      <a:pt x="431966" y="186161"/>
                      <a:pt x="431966" y="188872"/>
                    </a:cubicBezTo>
                    <a:cubicBezTo>
                      <a:pt x="431966" y="191583"/>
                      <a:pt x="430159" y="193391"/>
                      <a:pt x="427448" y="193391"/>
                    </a:cubicBezTo>
                    <a:cubicBezTo>
                      <a:pt x="424737" y="193391"/>
                      <a:pt x="422929" y="191583"/>
                      <a:pt x="422929" y="188872"/>
                    </a:cubicBezTo>
                    <a:cubicBezTo>
                      <a:pt x="422929" y="186161"/>
                      <a:pt x="424737" y="184354"/>
                      <a:pt x="427448" y="184354"/>
                    </a:cubicBezTo>
                    <a:lnTo>
                      <a:pt x="427448" y="184354"/>
                    </a:lnTo>
                    <a:close/>
                    <a:moveTo>
                      <a:pt x="408470" y="184354"/>
                    </a:moveTo>
                    <a:cubicBezTo>
                      <a:pt x="411181" y="184354"/>
                      <a:pt x="412989" y="186161"/>
                      <a:pt x="412989" y="188872"/>
                    </a:cubicBezTo>
                    <a:cubicBezTo>
                      <a:pt x="412989" y="191583"/>
                      <a:pt x="411181" y="193391"/>
                      <a:pt x="408470" y="193391"/>
                    </a:cubicBezTo>
                    <a:cubicBezTo>
                      <a:pt x="405759" y="193391"/>
                      <a:pt x="403952" y="191583"/>
                      <a:pt x="403952" y="188872"/>
                    </a:cubicBezTo>
                    <a:cubicBezTo>
                      <a:pt x="403952" y="186161"/>
                      <a:pt x="405759" y="184354"/>
                      <a:pt x="408470" y="184354"/>
                    </a:cubicBezTo>
                    <a:lnTo>
                      <a:pt x="408470" y="184354"/>
                    </a:lnTo>
                    <a:close/>
                    <a:moveTo>
                      <a:pt x="389493" y="184354"/>
                    </a:moveTo>
                    <a:cubicBezTo>
                      <a:pt x="392204" y="184354"/>
                      <a:pt x="394011" y="186161"/>
                      <a:pt x="394011" y="188872"/>
                    </a:cubicBezTo>
                    <a:cubicBezTo>
                      <a:pt x="394011" y="191583"/>
                      <a:pt x="392204" y="193391"/>
                      <a:pt x="389493" y="193391"/>
                    </a:cubicBezTo>
                    <a:cubicBezTo>
                      <a:pt x="386782" y="193391"/>
                      <a:pt x="384974" y="191583"/>
                      <a:pt x="384974" y="188872"/>
                    </a:cubicBezTo>
                    <a:cubicBezTo>
                      <a:pt x="384974" y="186161"/>
                      <a:pt x="386782" y="184354"/>
                      <a:pt x="389493" y="184354"/>
                    </a:cubicBezTo>
                    <a:lnTo>
                      <a:pt x="389493" y="184354"/>
                    </a:lnTo>
                    <a:close/>
                    <a:moveTo>
                      <a:pt x="370515" y="184354"/>
                    </a:moveTo>
                    <a:cubicBezTo>
                      <a:pt x="373226" y="184354"/>
                      <a:pt x="375034" y="186161"/>
                      <a:pt x="375034" y="188872"/>
                    </a:cubicBezTo>
                    <a:cubicBezTo>
                      <a:pt x="375034" y="191583"/>
                      <a:pt x="373226" y="193391"/>
                      <a:pt x="370515" y="193391"/>
                    </a:cubicBezTo>
                    <a:cubicBezTo>
                      <a:pt x="367804" y="193391"/>
                      <a:pt x="365997" y="191583"/>
                      <a:pt x="365997" y="188872"/>
                    </a:cubicBezTo>
                    <a:cubicBezTo>
                      <a:pt x="365997" y="186161"/>
                      <a:pt x="367804" y="184354"/>
                      <a:pt x="370515" y="184354"/>
                    </a:cubicBezTo>
                    <a:lnTo>
                      <a:pt x="370515" y="184354"/>
                    </a:lnTo>
                    <a:close/>
                    <a:moveTo>
                      <a:pt x="352441" y="184354"/>
                    </a:moveTo>
                    <a:cubicBezTo>
                      <a:pt x="355152" y="184354"/>
                      <a:pt x="356960" y="186161"/>
                      <a:pt x="356960" y="188872"/>
                    </a:cubicBezTo>
                    <a:cubicBezTo>
                      <a:pt x="356960" y="191583"/>
                      <a:pt x="355152" y="193391"/>
                      <a:pt x="352441" y="193391"/>
                    </a:cubicBezTo>
                    <a:cubicBezTo>
                      <a:pt x="349730" y="193391"/>
                      <a:pt x="347923" y="191583"/>
                      <a:pt x="347923" y="188872"/>
                    </a:cubicBezTo>
                    <a:cubicBezTo>
                      <a:pt x="347019" y="186161"/>
                      <a:pt x="349730" y="184354"/>
                      <a:pt x="352441" y="184354"/>
                    </a:cubicBezTo>
                    <a:lnTo>
                      <a:pt x="352441" y="184354"/>
                    </a:lnTo>
                    <a:close/>
                    <a:moveTo>
                      <a:pt x="333464" y="184354"/>
                    </a:moveTo>
                    <a:cubicBezTo>
                      <a:pt x="336175" y="184354"/>
                      <a:pt x="337982" y="186161"/>
                      <a:pt x="337982" y="188872"/>
                    </a:cubicBezTo>
                    <a:cubicBezTo>
                      <a:pt x="337982" y="191583"/>
                      <a:pt x="336175" y="193391"/>
                      <a:pt x="333464" y="193391"/>
                    </a:cubicBezTo>
                    <a:cubicBezTo>
                      <a:pt x="330753" y="193391"/>
                      <a:pt x="328945" y="191583"/>
                      <a:pt x="328945" y="188872"/>
                    </a:cubicBezTo>
                    <a:cubicBezTo>
                      <a:pt x="328945" y="186161"/>
                      <a:pt x="330753" y="184354"/>
                      <a:pt x="333464" y="184354"/>
                    </a:cubicBezTo>
                    <a:lnTo>
                      <a:pt x="333464" y="184354"/>
                    </a:lnTo>
                    <a:close/>
                    <a:moveTo>
                      <a:pt x="314486" y="184354"/>
                    </a:moveTo>
                    <a:cubicBezTo>
                      <a:pt x="317197" y="184354"/>
                      <a:pt x="319004" y="186161"/>
                      <a:pt x="319004" y="188872"/>
                    </a:cubicBezTo>
                    <a:cubicBezTo>
                      <a:pt x="319004" y="191583"/>
                      <a:pt x="317197" y="193391"/>
                      <a:pt x="314486" y="193391"/>
                    </a:cubicBezTo>
                    <a:cubicBezTo>
                      <a:pt x="311775" y="193391"/>
                      <a:pt x="309968" y="191583"/>
                      <a:pt x="309968" y="188872"/>
                    </a:cubicBezTo>
                    <a:cubicBezTo>
                      <a:pt x="309968" y="186161"/>
                      <a:pt x="311775" y="184354"/>
                      <a:pt x="314486" y="184354"/>
                    </a:cubicBezTo>
                    <a:lnTo>
                      <a:pt x="314486" y="184354"/>
                    </a:lnTo>
                    <a:close/>
                    <a:moveTo>
                      <a:pt x="295508" y="184354"/>
                    </a:moveTo>
                    <a:cubicBezTo>
                      <a:pt x="298219" y="184354"/>
                      <a:pt x="300027" y="186161"/>
                      <a:pt x="300027" y="188872"/>
                    </a:cubicBezTo>
                    <a:cubicBezTo>
                      <a:pt x="300027" y="191583"/>
                      <a:pt x="298219" y="193391"/>
                      <a:pt x="295508" y="193391"/>
                    </a:cubicBezTo>
                    <a:cubicBezTo>
                      <a:pt x="292797" y="193391"/>
                      <a:pt x="290990" y="191583"/>
                      <a:pt x="290990" y="188872"/>
                    </a:cubicBezTo>
                    <a:cubicBezTo>
                      <a:pt x="290990" y="186161"/>
                      <a:pt x="292797" y="184354"/>
                      <a:pt x="295508" y="184354"/>
                    </a:cubicBezTo>
                    <a:lnTo>
                      <a:pt x="295508" y="184354"/>
                    </a:lnTo>
                    <a:close/>
                    <a:moveTo>
                      <a:pt x="831400" y="173510"/>
                    </a:moveTo>
                    <a:cubicBezTo>
                      <a:pt x="834111" y="173510"/>
                      <a:pt x="835918" y="175317"/>
                      <a:pt x="835918" y="178028"/>
                    </a:cubicBezTo>
                    <a:cubicBezTo>
                      <a:pt x="835918" y="180739"/>
                      <a:pt x="834111" y="182546"/>
                      <a:pt x="831400" y="182546"/>
                    </a:cubicBezTo>
                    <a:cubicBezTo>
                      <a:pt x="828689" y="182546"/>
                      <a:pt x="826881" y="180739"/>
                      <a:pt x="826881" y="178028"/>
                    </a:cubicBezTo>
                    <a:cubicBezTo>
                      <a:pt x="826881" y="175317"/>
                      <a:pt x="828689" y="173510"/>
                      <a:pt x="831400" y="173510"/>
                    </a:cubicBezTo>
                    <a:lnTo>
                      <a:pt x="831400" y="173510"/>
                    </a:lnTo>
                    <a:close/>
                    <a:moveTo>
                      <a:pt x="812422" y="173510"/>
                    </a:moveTo>
                    <a:cubicBezTo>
                      <a:pt x="815133" y="173510"/>
                      <a:pt x="816941" y="175317"/>
                      <a:pt x="816941" y="178028"/>
                    </a:cubicBezTo>
                    <a:cubicBezTo>
                      <a:pt x="816941" y="180739"/>
                      <a:pt x="815133" y="182546"/>
                      <a:pt x="812422" y="182546"/>
                    </a:cubicBezTo>
                    <a:cubicBezTo>
                      <a:pt x="809711" y="182546"/>
                      <a:pt x="807904" y="180739"/>
                      <a:pt x="807904" y="178028"/>
                    </a:cubicBezTo>
                    <a:cubicBezTo>
                      <a:pt x="807904" y="175317"/>
                      <a:pt x="809711" y="173510"/>
                      <a:pt x="812422" y="173510"/>
                    </a:cubicBezTo>
                    <a:lnTo>
                      <a:pt x="812422" y="173510"/>
                    </a:lnTo>
                    <a:close/>
                    <a:moveTo>
                      <a:pt x="793445" y="173510"/>
                    </a:moveTo>
                    <a:cubicBezTo>
                      <a:pt x="796156" y="173510"/>
                      <a:pt x="797963" y="175317"/>
                      <a:pt x="797963" y="178028"/>
                    </a:cubicBezTo>
                    <a:cubicBezTo>
                      <a:pt x="797963" y="180739"/>
                      <a:pt x="796156" y="182546"/>
                      <a:pt x="793445" y="182546"/>
                    </a:cubicBezTo>
                    <a:cubicBezTo>
                      <a:pt x="790733" y="182546"/>
                      <a:pt x="788926" y="180739"/>
                      <a:pt x="788926" y="178028"/>
                    </a:cubicBezTo>
                    <a:cubicBezTo>
                      <a:pt x="788926" y="175317"/>
                      <a:pt x="790733" y="173510"/>
                      <a:pt x="793445" y="173510"/>
                    </a:cubicBezTo>
                    <a:lnTo>
                      <a:pt x="793445" y="173510"/>
                    </a:lnTo>
                    <a:close/>
                    <a:moveTo>
                      <a:pt x="774467" y="173510"/>
                    </a:moveTo>
                    <a:cubicBezTo>
                      <a:pt x="777178" y="173510"/>
                      <a:pt x="778985" y="175317"/>
                      <a:pt x="778985" y="178028"/>
                    </a:cubicBezTo>
                    <a:cubicBezTo>
                      <a:pt x="778985" y="180739"/>
                      <a:pt x="777178" y="182546"/>
                      <a:pt x="774467" y="182546"/>
                    </a:cubicBezTo>
                    <a:cubicBezTo>
                      <a:pt x="771756" y="182546"/>
                      <a:pt x="769948" y="180739"/>
                      <a:pt x="769948" y="178028"/>
                    </a:cubicBezTo>
                    <a:cubicBezTo>
                      <a:pt x="769948" y="175317"/>
                      <a:pt x="771756" y="173510"/>
                      <a:pt x="774467" y="173510"/>
                    </a:cubicBezTo>
                    <a:lnTo>
                      <a:pt x="774467" y="173510"/>
                    </a:lnTo>
                    <a:close/>
                    <a:moveTo>
                      <a:pt x="756393" y="173510"/>
                    </a:moveTo>
                    <a:cubicBezTo>
                      <a:pt x="759104" y="173510"/>
                      <a:pt x="760912" y="175317"/>
                      <a:pt x="760912" y="178028"/>
                    </a:cubicBezTo>
                    <a:cubicBezTo>
                      <a:pt x="760912" y="180739"/>
                      <a:pt x="759104" y="182546"/>
                      <a:pt x="756393" y="182546"/>
                    </a:cubicBezTo>
                    <a:cubicBezTo>
                      <a:pt x="753682" y="182546"/>
                      <a:pt x="751875" y="180739"/>
                      <a:pt x="751875" y="178028"/>
                    </a:cubicBezTo>
                    <a:cubicBezTo>
                      <a:pt x="750971" y="175317"/>
                      <a:pt x="753682" y="173510"/>
                      <a:pt x="756393" y="173510"/>
                    </a:cubicBezTo>
                    <a:lnTo>
                      <a:pt x="756393" y="173510"/>
                    </a:lnTo>
                    <a:close/>
                    <a:moveTo>
                      <a:pt x="737415" y="173510"/>
                    </a:moveTo>
                    <a:cubicBezTo>
                      <a:pt x="740126" y="173510"/>
                      <a:pt x="741934" y="175317"/>
                      <a:pt x="741934" y="178028"/>
                    </a:cubicBezTo>
                    <a:cubicBezTo>
                      <a:pt x="741934" y="180739"/>
                      <a:pt x="740126" y="182546"/>
                      <a:pt x="737415" y="182546"/>
                    </a:cubicBezTo>
                    <a:cubicBezTo>
                      <a:pt x="734704" y="182546"/>
                      <a:pt x="732897" y="180739"/>
                      <a:pt x="732897" y="178028"/>
                    </a:cubicBezTo>
                    <a:cubicBezTo>
                      <a:pt x="732897" y="175317"/>
                      <a:pt x="734704" y="173510"/>
                      <a:pt x="737415" y="173510"/>
                    </a:cubicBezTo>
                    <a:lnTo>
                      <a:pt x="737415" y="173510"/>
                    </a:lnTo>
                    <a:close/>
                    <a:moveTo>
                      <a:pt x="718438" y="173510"/>
                    </a:moveTo>
                    <a:cubicBezTo>
                      <a:pt x="721149" y="173510"/>
                      <a:pt x="722956" y="175317"/>
                      <a:pt x="722956" y="178028"/>
                    </a:cubicBezTo>
                    <a:cubicBezTo>
                      <a:pt x="722956" y="180739"/>
                      <a:pt x="721149" y="182546"/>
                      <a:pt x="718438" y="182546"/>
                    </a:cubicBezTo>
                    <a:cubicBezTo>
                      <a:pt x="715727" y="182546"/>
                      <a:pt x="713919" y="180739"/>
                      <a:pt x="713919" y="178028"/>
                    </a:cubicBezTo>
                    <a:cubicBezTo>
                      <a:pt x="713919" y="175317"/>
                      <a:pt x="715727" y="173510"/>
                      <a:pt x="718438" y="173510"/>
                    </a:cubicBezTo>
                    <a:lnTo>
                      <a:pt x="718438" y="173510"/>
                    </a:lnTo>
                    <a:close/>
                    <a:moveTo>
                      <a:pt x="699460" y="173510"/>
                    </a:moveTo>
                    <a:cubicBezTo>
                      <a:pt x="702171" y="173510"/>
                      <a:pt x="703979" y="175317"/>
                      <a:pt x="703979" y="178028"/>
                    </a:cubicBezTo>
                    <a:cubicBezTo>
                      <a:pt x="703979" y="180739"/>
                      <a:pt x="702171" y="182546"/>
                      <a:pt x="699460" y="182546"/>
                    </a:cubicBezTo>
                    <a:cubicBezTo>
                      <a:pt x="696749" y="182546"/>
                      <a:pt x="694942" y="180739"/>
                      <a:pt x="694942" y="178028"/>
                    </a:cubicBezTo>
                    <a:cubicBezTo>
                      <a:pt x="694942" y="175317"/>
                      <a:pt x="696749" y="173510"/>
                      <a:pt x="699460" y="173510"/>
                    </a:cubicBezTo>
                    <a:lnTo>
                      <a:pt x="699460" y="173510"/>
                    </a:lnTo>
                    <a:close/>
                    <a:moveTo>
                      <a:pt x="680483" y="173510"/>
                    </a:moveTo>
                    <a:cubicBezTo>
                      <a:pt x="683194" y="173510"/>
                      <a:pt x="685001" y="175317"/>
                      <a:pt x="685001" y="178028"/>
                    </a:cubicBezTo>
                    <a:cubicBezTo>
                      <a:pt x="685001" y="180739"/>
                      <a:pt x="683194" y="182546"/>
                      <a:pt x="680483" y="182546"/>
                    </a:cubicBezTo>
                    <a:cubicBezTo>
                      <a:pt x="677771" y="182546"/>
                      <a:pt x="675964" y="180739"/>
                      <a:pt x="675964" y="178028"/>
                    </a:cubicBezTo>
                    <a:cubicBezTo>
                      <a:pt x="675964" y="175317"/>
                      <a:pt x="678675" y="173510"/>
                      <a:pt x="680483" y="173510"/>
                    </a:cubicBezTo>
                    <a:lnTo>
                      <a:pt x="680483" y="173510"/>
                    </a:lnTo>
                    <a:close/>
                    <a:moveTo>
                      <a:pt x="662409" y="173510"/>
                    </a:moveTo>
                    <a:cubicBezTo>
                      <a:pt x="665120" y="173510"/>
                      <a:pt x="666927" y="175317"/>
                      <a:pt x="666927" y="178028"/>
                    </a:cubicBezTo>
                    <a:cubicBezTo>
                      <a:pt x="666927" y="180739"/>
                      <a:pt x="665120" y="182546"/>
                      <a:pt x="662409" y="182546"/>
                    </a:cubicBezTo>
                    <a:cubicBezTo>
                      <a:pt x="659698" y="182546"/>
                      <a:pt x="657890" y="180739"/>
                      <a:pt x="657890" y="178028"/>
                    </a:cubicBezTo>
                    <a:cubicBezTo>
                      <a:pt x="656987" y="175317"/>
                      <a:pt x="659698" y="173510"/>
                      <a:pt x="662409" y="173510"/>
                    </a:cubicBezTo>
                    <a:lnTo>
                      <a:pt x="662409" y="173510"/>
                    </a:lnTo>
                    <a:close/>
                    <a:moveTo>
                      <a:pt x="643431" y="173510"/>
                    </a:moveTo>
                    <a:cubicBezTo>
                      <a:pt x="646142" y="173510"/>
                      <a:pt x="647950" y="175317"/>
                      <a:pt x="647950" y="178028"/>
                    </a:cubicBezTo>
                    <a:cubicBezTo>
                      <a:pt x="647950" y="180739"/>
                      <a:pt x="646142" y="182546"/>
                      <a:pt x="643431" y="182546"/>
                    </a:cubicBezTo>
                    <a:cubicBezTo>
                      <a:pt x="640720" y="182546"/>
                      <a:pt x="638913" y="180739"/>
                      <a:pt x="638913" y="178028"/>
                    </a:cubicBezTo>
                    <a:cubicBezTo>
                      <a:pt x="638913" y="175317"/>
                      <a:pt x="640720" y="173510"/>
                      <a:pt x="643431" y="173510"/>
                    </a:cubicBezTo>
                    <a:lnTo>
                      <a:pt x="643431" y="173510"/>
                    </a:lnTo>
                    <a:close/>
                    <a:moveTo>
                      <a:pt x="624453" y="173510"/>
                    </a:moveTo>
                    <a:cubicBezTo>
                      <a:pt x="627165" y="173510"/>
                      <a:pt x="628972" y="175317"/>
                      <a:pt x="628972" y="178028"/>
                    </a:cubicBezTo>
                    <a:cubicBezTo>
                      <a:pt x="628972" y="180739"/>
                      <a:pt x="627165" y="182546"/>
                      <a:pt x="624453" y="182546"/>
                    </a:cubicBezTo>
                    <a:cubicBezTo>
                      <a:pt x="621742" y="182546"/>
                      <a:pt x="619935" y="180739"/>
                      <a:pt x="619935" y="178028"/>
                    </a:cubicBezTo>
                    <a:cubicBezTo>
                      <a:pt x="619935" y="175317"/>
                      <a:pt x="621742" y="173510"/>
                      <a:pt x="624453" y="173510"/>
                    </a:cubicBezTo>
                    <a:lnTo>
                      <a:pt x="624453" y="173510"/>
                    </a:lnTo>
                    <a:close/>
                    <a:moveTo>
                      <a:pt x="605476" y="173510"/>
                    </a:moveTo>
                    <a:cubicBezTo>
                      <a:pt x="608187" y="173510"/>
                      <a:pt x="609994" y="175317"/>
                      <a:pt x="609994" y="178028"/>
                    </a:cubicBezTo>
                    <a:cubicBezTo>
                      <a:pt x="609994" y="180739"/>
                      <a:pt x="608187" y="182546"/>
                      <a:pt x="605476" y="182546"/>
                    </a:cubicBezTo>
                    <a:cubicBezTo>
                      <a:pt x="602765" y="182546"/>
                      <a:pt x="600957" y="180739"/>
                      <a:pt x="600957" y="178028"/>
                    </a:cubicBezTo>
                    <a:cubicBezTo>
                      <a:pt x="600957" y="175317"/>
                      <a:pt x="602765" y="173510"/>
                      <a:pt x="605476" y="173510"/>
                    </a:cubicBezTo>
                    <a:lnTo>
                      <a:pt x="605476" y="173510"/>
                    </a:lnTo>
                    <a:close/>
                    <a:moveTo>
                      <a:pt x="586498" y="173510"/>
                    </a:moveTo>
                    <a:cubicBezTo>
                      <a:pt x="589209" y="173510"/>
                      <a:pt x="591017" y="175317"/>
                      <a:pt x="591017" y="178028"/>
                    </a:cubicBezTo>
                    <a:cubicBezTo>
                      <a:pt x="591017" y="180739"/>
                      <a:pt x="589209" y="182546"/>
                      <a:pt x="586498" y="182546"/>
                    </a:cubicBezTo>
                    <a:cubicBezTo>
                      <a:pt x="583787" y="182546"/>
                      <a:pt x="581980" y="180739"/>
                      <a:pt x="581980" y="178028"/>
                    </a:cubicBezTo>
                    <a:cubicBezTo>
                      <a:pt x="581980" y="175317"/>
                      <a:pt x="584691" y="173510"/>
                      <a:pt x="586498" y="173510"/>
                    </a:cubicBezTo>
                    <a:lnTo>
                      <a:pt x="586498" y="173510"/>
                    </a:lnTo>
                    <a:close/>
                    <a:moveTo>
                      <a:pt x="568424" y="173510"/>
                    </a:moveTo>
                    <a:cubicBezTo>
                      <a:pt x="571135" y="173510"/>
                      <a:pt x="572943" y="175317"/>
                      <a:pt x="572943" y="178028"/>
                    </a:cubicBezTo>
                    <a:cubicBezTo>
                      <a:pt x="572943" y="180739"/>
                      <a:pt x="571135" y="182546"/>
                      <a:pt x="568424" y="182546"/>
                    </a:cubicBezTo>
                    <a:cubicBezTo>
                      <a:pt x="565713" y="182546"/>
                      <a:pt x="563906" y="180739"/>
                      <a:pt x="563906" y="178028"/>
                    </a:cubicBezTo>
                    <a:cubicBezTo>
                      <a:pt x="563906" y="175317"/>
                      <a:pt x="565713" y="173510"/>
                      <a:pt x="568424" y="173510"/>
                    </a:cubicBezTo>
                    <a:lnTo>
                      <a:pt x="568424" y="173510"/>
                    </a:lnTo>
                    <a:close/>
                    <a:moveTo>
                      <a:pt x="549447" y="173510"/>
                    </a:moveTo>
                    <a:cubicBezTo>
                      <a:pt x="552158" y="173510"/>
                      <a:pt x="553965" y="175317"/>
                      <a:pt x="553965" y="178028"/>
                    </a:cubicBezTo>
                    <a:cubicBezTo>
                      <a:pt x="553965" y="180739"/>
                      <a:pt x="552158" y="182546"/>
                      <a:pt x="549447" y="182546"/>
                    </a:cubicBezTo>
                    <a:cubicBezTo>
                      <a:pt x="546736" y="182546"/>
                      <a:pt x="544928" y="180739"/>
                      <a:pt x="544928" y="178028"/>
                    </a:cubicBezTo>
                    <a:cubicBezTo>
                      <a:pt x="544928" y="175317"/>
                      <a:pt x="546736" y="173510"/>
                      <a:pt x="549447" y="173510"/>
                    </a:cubicBezTo>
                    <a:lnTo>
                      <a:pt x="549447" y="173510"/>
                    </a:lnTo>
                    <a:close/>
                    <a:moveTo>
                      <a:pt x="530469" y="173510"/>
                    </a:moveTo>
                    <a:cubicBezTo>
                      <a:pt x="533180" y="173510"/>
                      <a:pt x="534988" y="175317"/>
                      <a:pt x="534988" y="178028"/>
                    </a:cubicBezTo>
                    <a:cubicBezTo>
                      <a:pt x="534988" y="180739"/>
                      <a:pt x="533180" y="182546"/>
                      <a:pt x="530469" y="182546"/>
                    </a:cubicBezTo>
                    <a:cubicBezTo>
                      <a:pt x="527758" y="182546"/>
                      <a:pt x="525951" y="180739"/>
                      <a:pt x="525951" y="178028"/>
                    </a:cubicBezTo>
                    <a:cubicBezTo>
                      <a:pt x="525951" y="175317"/>
                      <a:pt x="527758" y="173510"/>
                      <a:pt x="530469" y="173510"/>
                    </a:cubicBezTo>
                    <a:lnTo>
                      <a:pt x="530469" y="173510"/>
                    </a:lnTo>
                    <a:close/>
                    <a:moveTo>
                      <a:pt x="511492" y="173510"/>
                    </a:moveTo>
                    <a:cubicBezTo>
                      <a:pt x="514203" y="173510"/>
                      <a:pt x="516010" y="175317"/>
                      <a:pt x="516010" y="178028"/>
                    </a:cubicBezTo>
                    <a:cubicBezTo>
                      <a:pt x="516010" y="180739"/>
                      <a:pt x="514203" y="182546"/>
                      <a:pt x="511492" y="182546"/>
                    </a:cubicBezTo>
                    <a:cubicBezTo>
                      <a:pt x="508780" y="182546"/>
                      <a:pt x="506973" y="180739"/>
                      <a:pt x="506973" y="178028"/>
                    </a:cubicBezTo>
                    <a:cubicBezTo>
                      <a:pt x="506973" y="175317"/>
                      <a:pt x="508780" y="173510"/>
                      <a:pt x="511492" y="173510"/>
                    </a:cubicBezTo>
                    <a:lnTo>
                      <a:pt x="511492" y="173510"/>
                    </a:lnTo>
                    <a:close/>
                    <a:moveTo>
                      <a:pt x="493418" y="173510"/>
                    </a:moveTo>
                    <a:cubicBezTo>
                      <a:pt x="496129" y="173510"/>
                      <a:pt x="497936" y="175317"/>
                      <a:pt x="497936" y="178028"/>
                    </a:cubicBezTo>
                    <a:cubicBezTo>
                      <a:pt x="497936" y="180739"/>
                      <a:pt x="496129" y="182546"/>
                      <a:pt x="493418" y="182546"/>
                    </a:cubicBezTo>
                    <a:cubicBezTo>
                      <a:pt x="490707" y="182546"/>
                      <a:pt x="488899" y="180739"/>
                      <a:pt x="488899" y="178028"/>
                    </a:cubicBezTo>
                    <a:cubicBezTo>
                      <a:pt x="487995" y="175317"/>
                      <a:pt x="490707" y="173510"/>
                      <a:pt x="493418" y="173510"/>
                    </a:cubicBezTo>
                    <a:lnTo>
                      <a:pt x="493418" y="173510"/>
                    </a:lnTo>
                    <a:close/>
                    <a:moveTo>
                      <a:pt x="474440" y="173510"/>
                    </a:moveTo>
                    <a:cubicBezTo>
                      <a:pt x="477151" y="173510"/>
                      <a:pt x="478959" y="175317"/>
                      <a:pt x="478959" y="178028"/>
                    </a:cubicBezTo>
                    <a:cubicBezTo>
                      <a:pt x="478959" y="180739"/>
                      <a:pt x="477151" y="182546"/>
                      <a:pt x="474440" y="182546"/>
                    </a:cubicBezTo>
                    <a:cubicBezTo>
                      <a:pt x="471729" y="182546"/>
                      <a:pt x="469922" y="180739"/>
                      <a:pt x="469922" y="178028"/>
                    </a:cubicBezTo>
                    <a:cubicBezTo>
                      <a:pt x="469922" y="175317"/>
                      <a:pt x="471729" y="173510"/>
                      <a:pt x="474440" y="173510"/>
                    </a:cubicBezTo>
                    <a:lnTo>
                      <a:pt x="474440" y="173510"/>
                    </a:lnTo>
                    <a:close/>
                    <a:moveTo>
                      <a:pt x="455462" y="173510"/>
                    </a:moveTo>
                    <a:cubicBezTo>
                      <a:pt x="458174" y="173510"/>
                      <a:pt x="459981" y="175317"/>
                      <a:pt x="459981" y="178028"/>
                    </a:cubicBezTo>
                    <a:cubicBezTo>
                      <a:pt x="459981" y="180739"/>
                      <a:pt x="458174" y="182546"/>
                      <a:pt x="455462" y="182546"/>
                    </a:cubicBezTo>
                    <a:cubicBezTo>
                      <a:pt x="452751" y="182546"/>
                      <a:pt x="450944" y="180739"/>
                      <a:pt x="450944" y="178028"/>
                    </a:cubicBezTo>
                    <a:cubicBezTo>
                      <a:pt x="450944" y="175317"/>
                      <a:pt x="452751" y="173510"/>
                      <a:pt x="455462" y="173510"/>
                    </a:cubicBezTo>
                    <a:lnTo>
                      <a:pt x="455462" y="173510"/>
                    </a:lnTo>
                    <a:close/>
                    <a:moveTo>
                      <a:pt x="436485" y="173510"/>
                    </a:moveTo>
                    <a:cubicBezTo>
                      <a:pt x="439196" y="173510"/>
                      <a:pt x="441003" y="175317"/>
                      <a:pt x="441003" y="178028"/>
                    </a:cubicBezTo>
                    <a:cubicBezTo>
                      <a:pt x="441003" y="180739"/>
                      <a:pt x="439196" y="182546"/>
                      <a:pt x="436485" y="182546"/>
                    </a:cubicBezTo>
                    <a:cubicBezTo>
                      <a:pt x="433774" y="182546"/>
                      <a:pt x="431966" y="180739"/>
                      <a:pt x="431966" y="178028"/>
                    </a:cubicBezTo>
                    <a:cubicBezTo>
                      <a:pt x="431966" y="175317"/>
                      <a:pt x="433774" y="173510"/>
                      <a:pt x="436485" y="173510"/>
                    </a:cubicBezTo>
                    <a:lnTo>
                      <a:pt x="436485" y="173510"/>
                    </a:lnTo>
                    <a:close/>
                    <a:moveTo>
                      <a:pt x="417507" y="173510"/>
                    </a:moveTo>
                    <a:cubicBezTo>
                      <a:pt x="420218" y="173510"/>
                      <a:pt x="422026" y="175317"/>
                      <a:pt x="422026" y="178028"/>
                    </a:cubicBezTo>
                    <a:cubicBezTo>
                      <a:pt x="422026" y="180739"/>
                      <a:pt x="420218" y="182546"/>
                      <a:pt x="417507" y="182546"/>
                    </a:cubicBezTo>
                    <a:cubicBezTo>
                      <a:pt x="414796" y="182546"/>
                      <a:pt x="412989" y="180739"/>
                      <a:pt x="412989" y="178028"/>
                    </a:cubicBezTo>
                    <a:cubicBezTo>
                      <a:pt x="412989" y="175317"/>
                      <a:pt x="415700" y="173510"/>
                      <a:pt x="417507" y="173510"/>
                    </a:cubicBezTo>
                    <a:lnTo>
                      <a:pt x="417507" y="173510"/>
                    </a:lnTo>
                    <a:close/>
                    <a:moveTo>
                      <a:pt x="399433" y="173510"/>
                    </a:moveTo>
                    <a:cubicBezTo>
                      <a:pt x="402144" y="173510"/>
                      <a:pt x="403952" y="175317"/>
                      <a:pt x="403952" y="178028"/>
                    </a:cubicBezTo>
                    <a:cubicBezTo>
                      <a:pt x="403952" y="180739"/>
                      <a:pt x="402144" y="182546"/>
                      <a:pt x="399433" y="182546"/>
                    </a:cubicBezTo>
                    <a:cubicBezTo>
                      <a:pt x="396722" y="182546"/>
                      <a:pt x="394915" y="180739"/>
                      <a:pt x="394915" y="178028"/>
                    </a:cubicBezTo>
                    <a:cubicBezTo>
                      <a:pt x="394011" y="175317"/>
                      <a:pt x="396722" y="173510"/>
                      <a:pt x="399433" y="173510"/>
                    </a:cubicBezTo>
                    <a:lnTo>
                      <a:pt x="399433" y="173510"/>
                    </a:lnTo>
                    <a:close/>
                    <a:moveTo>
                      <a:pt x="380456" y="173510"/>
                    </a:moveTo>
                    <a:cubicBezTo>
                      <a:pt x="383167" y="173510"/>
                      <a:pt x="384974" y="175317"/>
                      <a:pt x="384974" y="178028"/>
                    </a:cubicBezTo>
                    <a:cubicBezTo>
                      <a:pt x="384974" y="180739"/>
                      <a:pt x="383167" y="182546"/>
                      <a:pt x="380456" y="182546"/>
                    </a:cubicBezTo>
                    <a:cubicBezTo>
                      <a:pt x="377745" y="182546"/>
                      <a:pt x="375937" y="180739"/>
                      <a:pt x="375937" y="178028"/>
                    </a:cubicBezTo>
                    <a:cubicBezTo>
                      <a:pt x="375937" y="175317"/>
                      <a:pt x="377745" y="173510"/>
                      <a:pt x="380456" y="173510"/>
                    </a:cubicBezTo>
                    <a:lnTo>
                      <a:pt x="380456" y="173510"/>
                    </a:lnTo>
                    <a:close/>
                    <a:moveTo>
                      <a:pt x="361478" y="173510"/>
                    </a:moveTo>
                    <a:cubicBezTo>
                      <a:pt x="364189" y="173510"/>
                      <a:pt x="365997" y="175317"/>
                      <a:pt x="365997" y="178028"/>
                    </a:cubicBezTo>
                    <a:cubicBezTo>
                      <a:pt x="365997" y="180739"/>
                      <a:pt x="364189" y="182546"/>
                      <a:pt x="361478" y="182546"/>
                    </a:cubicBezTo>
                    <a:cubicBezTo>
                      <a:pt x="358767" y="182546"/>
                      <a:pt x="356960" y="180739"/>
                      <a:pt x="356960" y="178028"/>
                    </a:cubicBezTo>
                    <a:cubicBezTo>
                      <a:pt x="356960" y="175317"/>
                      <a:pt x="358767" y="173510"/>
                      <a:pt x="361478" y="173510"/>
                    </a:cubicBezTo>
                    <a:lnTo>
                      <a:pt x="361478" y="173510"/>
                    </a:lnTo>
                    <a:close/>
                    <a:moveTo>
                      <a:pt x="342501" y="173510"/>
                    </a:moveTo>
                    <a:cubicBezTo>
                      <a:pt x="345212" y="173510"/>
                      <a:pt x="347019" y="175317"/>
                      <a:pt x="347019" y="178028"/>
                    </a:cubicBezTo>
                    <a:cubicBezTo>
                      <a:pt x="347019" y="180739"/>
                      <a:pt x="345212" y="182546"/>
                      <a:pt x="342501" y="182546"/>
                    </a:cubicBezTo>
                    <a:cubicBezTo>
                      <a:pt x="339789" y="182546"/>
                      <a:pt x="337982" y="180739"/>
                      <a:pt x="337982" y="178028"/>
                    </a:cubicBezTo>
                    <a:cubicBezTo>
                      <a:pt x="337982" y="175317"/>
                      <a:pt x="339789" y="173510"/>
                      <a:pt x="342501" y="173510"/>
                    </a:cubicBezTo>
                    <a:lnTo>
                      <a:pt x="342501" y="173510"/>
                    </a:lnTo>
                    <a:close/>
                    <a:moveTo>
                      <a:pt x="323523" y="173510"/>
                    </a:moveTo>
                    <a:cubicBezTo>
                      <a:pt x="326234" y="173510"/>
                      <a:pt x="328041" y="175317"/>
                      <a:pt x="328041" y="178028"/>
                    </a:cubicBezTo>
                    <a:cubicBezTo>
                      <a:pt x="328041" y="180739"/>
                      <a:pt x="326234" y="182546"/>
                      <a:pt x="323523" y="182546"/>
                    </a:cubicBezTo>
                    <a:cubicBezTo>
                      <a:pt x="320812" y="182546"/>
                      <a:pt x="319004" y="180739"/>
                      <a:pt x="319004" y="178028"/>
                    </a:cubicBezTo>
                    <a:cubicBezTo>
                      <a:pt x="319004" y="175317"/>
                      <a:pt x="321716" y="173510"/>
                      <a:pt x="323523" y="173510"/>
                    </a:cubicBezTo>
                    <a:lnTo>
                      <a:pt x="323523" y="173510"/>
                    </a:lnTo>
                    <a:close/>
                    <a:moveTo>
                      <a:pt x="305449" y="173510"/>
                    </a:moveTo>
                    <a:cubicBezTo>
                      <a:pt x="308160" y="173510"/>
                      <a:pt x="309968" y="175317"/>
                      <a:pt x="309968" y="178028"/>
                    </a:cubicBezTo>
                    <a:cubicBezTo>
                      <a:pt x="309968" y="180739"/>
                      <a:pt x="308160" y="182546"/>
                      <a:pt x="305449" y="182546"/>
                    </a:cubicBezTo>
                    <a:cubicBezTo>
                      <a:pt x="302738" y="182546"/>
                      <a:pt x="300931" y="180739"/>
                      <a:pt x="300931" y="178028"/>
                    </a:cubicBezTo>
                    <a:cubicBezTo>
                      <a:pt x="300027" y="175317"/>
                      <a:pt x="302738" y="173510"/>
                      <a:pt x="305449" y="173510"/>
                    </a:cubicBezTo>
                    <a:lnTo>
                      <a:pt x="305449" y="173510"/>
                    </a:lnTo>
                    <a:close/>
                    <a:moveTo>
                      <a:pt x="286471" y="173510"/>
                    </a:moveTo>
                    <a:cubicBezTo>
                      <a:pt x="289182" y="173510"/>
                      <a:pt x="290990" y="175317"/>
                      <a:pt x="290990" y="178028"/>
                    </a:cubicBezTo>
                    <a:cubicBezTo>
                      <a:pt x="290990" y="180739"/>
                      <a:pt x="289182" y="182546"/>
                      <a:pt x="286471" y="182546"/>
                    </a:cubicBezTo>
                    <a:cubicBezTo>
                      <a:pt x="283760" y="182546"/>
                      <a:pt x="281953" y="180739"/>
                      <a:pt x="281953" y="178028"/>
                    </a:cubicBezTo>
                    <a:cubicBezTo>
                      <a:pt x="281953" y="175317"/>
                      <a:pt x="283760" y="173510"/>
                      <a:pt x="286471" y="173510"/>
                    </a:cubicBezTo>
                    <a:lnTo>
                      <a:pt x="286471" y="173510"/>
                    </a:lnTo>
                    <a:close/>
                    <a:moveTo>
                      <a:pt x="840437" y="163569"/>
                    </a:moveTo>
                    <a:cubicBezTo>
                      <a:pt x="843148" y="163569"/>
                      <a:pt x="844955" y="165376"/>
                      <a:pt x="844955" y="168087"/>
                    </a:cubicBezTo>
                    <a:cubicBezTo>
                      <a:pt x="844955" y="170798"/>
                      <a:pt x="843148" y="172606"/>
                      <a:pt x="840437" y="172606"/>
                    </a:cubicBezTo>
                    <a:cubicBezTo>
                      <a:pt x="837726" y="172606"/>
                      <a:pt x="835918" y="170798"/>
                      <a:pt x="835918" y="168087"/>
                    </a:cubicBezTo>
                    <a:cubicBezTo>
                      <a:pt x="835918" y="166280"/>
                      <a:pt x="837726" y="163569"/>
                      <a:pt x="840437" y="163569"/>
                    </a:cubicBezTo>
                    <a:lnTo>
                      <a:pt x="840437" y="163569"/>
                    </a:lnTo>
                    <a:close/>
                    <a:moveTo>
                      <a:pt x="821459" y="163569"/>
                    </a:moveTo>
                    <a:cubicBezTo>
                      <a:pt x="824170" y="163569"/>
                      <a:pt x="825978" y="165376"/>
                      <a:pt x="825978" y="168087"/>
                    </a:cubicBezTo>
                    <a:cubicBezTo>
                      <a:pt x="825978" y="170798"/>
                      <a:pt x="824170" y="172606"/>
                      <a:pt x="821459" y="172606"/>
                    </a:cubicBezTo>
                    <a:cubicBezTo>
                      <a:pt x="818748" y="172606"/>
                      <a:pt x="816941" y="170798"/>
                      <a:pt x="816941" y="168087"/>
                    </a:cubicBezTo>
                    <a:cubicBezTo>
                      <a:pt x="816941" y="166280"/>
                      <a:pt x="818748" y="163569"/>
                      <a:pt x="821459" y="163569"/>
                    </a:cubicBezTo>
                    <a:lnTo>
                      <a:pt x="821459" y="163569"/>
                    </a:lnTo>
                    <a:close/>
                    <a:moveTo>
                      <a:pt x="803385" y="163569"/>
                    </a:moveTo>
                    <a:cubicBezTo>
                      <a:pt x="806096" y="163569"/>
                      <a:pt x="807904" y="165376"/>
                      <a:pt x="807904" y="168087"/>
                    </a:cubicBezTo>
                    <a:cubicBezTo>
                      <a:pt x="807904" y="170798"/>
                      <a:pt x="806096" y="172606"/>
                      <a:pt x="803385" y="172606"/>
                    </a:cubicBezTo>
                    <a:cubicBezTo>
                      <a:pt x="800674" y="172606"/>
                      <a:pt x="798867" y="170798"/>
                      <a:pt x="798867" y="168087"/>
                    </a:cubicBezTo>
                    <a:cubicBezTo>
                      <a:pt x="797963" y="166280"/>
                      <a:pt x="800674" y="163569"/>
                      <a:pt x="803385" y="163569"/>
                    </a:cubicBezTo>
                    <a:lnTo>
                      <a:pt x="803385" y="163569"/>
                    </a:lnTo>
                    <a:close/>
                    <a:moveTo>
                      <a:pt x="784408" y="163569"/>
                    </a:moveTo>
                    <a:cubicBezTo>
                      <a:pt x="787119" y="163569"/>
                      <a:pt x="788926" y="165376"/>
                      <a:pt x="788926" y="168087"/>
                    </a:cubicBezTo>
                    <a:cubicBezTo>
                      <a:pt x="788926" y="170798"/>
                      <a:pt x="787119" y="172606"/>
                      <a:pt x="784408" y="172606"/>
                    </a:cubicBezTo>
                    <a:cubicBezTo>
                      <a:pt x="781696" y="172606"/>
                      <a:pt x="779889" y="170798"/>
                      <a:pt x="779889" y="168087"/>
                    </a:cubicBezTo>
                    <a:cubicBezTo>
                      <a:pt x="778985" y="166280"/>
                      <a:pt x="781696" y="163569"/>
                      <a:pt x="784408" y="163569"/>
                    </a:cubicBezTo>
                    <a:lnTo>
                      <a:pt x="784408" y="163569"/>
                    </a:lnTo>
                    <a:close/>
                    <a:moveTo>
                      <a:pt x="765430" y="163569"/>
                    </a:moveTo>
                    <a:cubicBezTo>
                      <a:pt x="768141" y="163569"/>
                      <a:pt x="769948" y="165376"/>
                      <a:pt x="769948" y="168087"/>
                    </a:cubicBezTo>
                    <a:cubicBezTo>
                      <a:pt x="769948" y="170798"/>
                      <a:pt x="768141" y="172606"/>
                      <a:pt x="765430" y="172606"/>
                    </a:cubicBezTo>
                    <a:cubicBezTo>
                      <a:pt x="762719" y="172606"/>
                      <a:pt x="760912" y="170798"/>
                      <a:pt x="760912" y="168087"/>
                    </a:cubicBezTo>
                    <a:cubicBezTo>
                      <a:pt x="760912" y="166280"/>
                      <a:pt x="762719" y="163569"/>
                      <a:pt x="765430" y="163569"/>
                    </a:cubicBezTo>
                    <a:lnTo>
                      <a:pt x="765430" y="163569"/>
                    </a:lnTo>
                    <a:close/>
                    <a:moveTo>
                      <a:pt x="746452" y="163569"/>
                    </a:moveTo>
                    <a:cubicBezTo>
                      <a:pt x="749163" y="163569"/>
                      <a:pt x="750971" y="165376"/>
                      <a:pt x="750971" y="168087"/>
                    </a:cubicBezTo>
                    <a:cubicBezTo>
                      <a:pt x="750971" y="170798"/>
                      <a:pt x="749163" y="172606"/>
                      <a:pt x="746452" y="172606"/>
                    </a:cubicBezTo>
                    <a:cubicBezTo>
                      <a:pt x="743741" y="172606"/>
                      <a:pt x="741934" y="170798"/>
                      <a:pt x="741934" y="168087"/>
                    </a:cubicBezTo>
                    <a:cubicBezTo>
                      <a:pt x="741934" y="166280"/>
                      <a:pt x="743741" y="163569"/>
                      <a:pt x="746452" y="163569"/>
                    </a:cubicBezTo>
                    <a:lnTo>
                      <a:pt x="746452" y="163569"/>
                    </a:lnTo>
                    <a:close/>
                    <a:moveTo>
                      <a:pt x="727475" y="163569"/>
                    </a:moveTo>
                    <a:cubicBezTo>
                      <a:pt x="730186" y="163569"/>
                      <a:pt x="731993" y="165376"/>
                      <a:pt x="731993" y="168087"/>
                    </a:cubicBezTo>
                    <a:cubicBezTo>
                      <a:pt x="731993" y="170798"/>
                      <a:pt x="730186" y="172606"/>
                      <a:pt x="727475" y="172606"/>
                    </a:cubicBezTo>
                    <a:cubicBezTo>
                      <a:pt x="724764" y="172606"/>
                      <a:pt x="722956" y="170798"/>
                      <a:pt x="722956" y="168087"/>
                    </a:cubicBezTo>
                    <a:cubicBezTo>
                      <a:pt x="722956" y="166280"/>
                      <a:pt x="724764" y="163569"/>
                      <a:pt x="727475" y="163569"/>
                    </a:cubicBezTo>
                    <a:lnTo>
                      <a:pt x="727475" y="163569"/>
                    </a:lnTo>
                    <a:close/>
                    <a:moveTo>
                      <a:pt x="709401" y="163569"/>
                    </a:moveTo>
                    <a:cubicBezTo>
                      <a:pt x="712112" y="163569"/>
                      <a:pt x="713919" y="165376"/>
                      <a:pt x="713919" y="168087"/>
                    </a:cubicBezTo>
                    <a:cubicBezTo>
                      <a:pt x="713919" y="170798"/>
                      <a:pt x="712112" y="172606"/>
                      <a:pt x="709401" y="172606"/>
                    </a:cubicBezTo>
                    <a:cubicBezTo>
                      <a:pt x="706690" y="172606"/>
                      <a:pt x="704882" y="170798"/>
                      <a:pt x="704882" y="168087"/>
                    </a:cubicBezTo>
                    <a:cubicBezTo>
                      <a:pt x="703979" y="166280"/>
                      <a:pt x="706690" y="163569"/>
                      <a:pt x="709401" y="163569"/>
                    </a:cubicBezTo>
                    <a:lnTo>
                      <a:pt x="709401" y="163569"/>
                    </a:lnTo>
                    <a:close/>
                    <a:moveTo>
                      <a:pt x="690423" y="163569"/>
                    </a:moveTo>
                    <a:cubicBezTo>
                      <a:pt x="693134" y="163569"/>
                      <a:pt x="694942" y="165376"/>
                      <a:pt x="694942" y="168087"/>
                    </a:cubicBezTo>
                    <a:cubicBezTo>
                      <a:pt x="694942" y="170798"/>
                      <a:pt x="693134" y="172606"/>
                      <a:pt x="690423" y="172606"/>
                    </a:cubicBezTo>
                    <a:cubicBezTo>
                      <a:pt x="687712" y="172606"/>
                      <a:pt x="685905" y="170798"/>
                      <a:pt x="685905" y="168087"/>
                    </a:cubicBezTo>
                    <a:cubicBezTo>
                      <a:pt x="685905" y="166280"/>
                      <a:pt x="687712" y="163569"/>
                      <a:pt x="690423" y="163569"/>
                    </a:cubicBezTo>
                    <a:lnTo>
                      <a:pt x="690423" y="163569"/>
                    </a:lnTo>
                    <a:close/>
                    <a:moveTo>
                      <a:pt x="671446" y="163569"/>
                    </a:moveTo>
                    <a:cubicBezTo>
                      <a:pt x="674157" y="163569"/>
                      <a:pt x="675964" y="165376"/>
                      <a:pt x="675964" y="168087"/>
                    </a:cubicBezTo>
                    <a:cubicBezTo>
                      <a:pt x="675964" y="170798"/>
                      <a:pt x="674157" y="172606"/>
                      <a:pt x="671446" y="172606"/>
                    </a:cubicBezTo>
                    <a:cubicBezTo>
                      <a:pt x="668735" y="172606"/>
                      <a:pt x="666927" y="170798"/>
                      <a:pt x="666927" y="168087"/>
                    </a:cubicBezTo>
                    <a:cubicBezTo>
                      <a:pt x="666927" y="166280"/>
                      <a:pt x="668735" y="163569"/>
                      <a:pt x="671446" y="163569"/>
                    </a:cubicBezTo>
                    <a:lnTo>
                      <a:pt x="671446" y="163569"/>
                    </a:lnTo>
                    <a:close/>
                    <a:moveTo>
                      <a:pt x="652468" y="163569"/>
                    </a:moveTo>
                    <a:cubicBezTo>
                      <a:pt x="655179" y="163569"/>
                      <a:pt x="656987" y="165376"/>
                      <a:pt x="656987" y="168087"/>
                    </a:cubicBezTo>
                    <a:cubicBezTo>
                      <a:pt x="656987" y="170798"/>
                      <a:pt x="655179" y="172606"/>
                      <a:pt x="652468" y="172606"/>
                    </a:cubicBezTo>
                    <a:cubicBezTo>
                      <a:pt x="649757" y="172606"/>
                      <a:pt x="647950" y="170798"/>
                      <a:pt x="647950" y="168087"/>
                    </a:cubicBezTo>
                    <a:cubicBezTo>
                      <a:pt x="647950" y="166280"/>
                      <a:pt x="649757" y="163569"/>
                      <a:pt x="652468" y="163569"/>
                    </a:cubicBezTo>
                    <a:lnTo>
                      <a:pt x="652468" y="163569"/>
                    </a:lnTo>
                    <a:close/>
                    <a:moveTo>
                      <a:pt x="633490" y="163569"/>
                    </a:moveTo>
                    <a:cubicBezTo>
                      <a:pt x="636202" y="163569"/>
                      <a:pt x="638009" y="165376"/>
                      <a:pt x="638009" y="168087"/>
                    </a:cubicBezTo>
                    <a:cubicBezTo>
                      <a:pt x="638009" y="170798"/>
                      <a:pt x="636202" y="172606"/>
                      <a:pt x="633490" y="172606"/>
                    </a:cubicBezTo>
                    <a:cubicBezTo>
                      <a:pt x="630779" y="172606"/>
                      <a:pt x="628972" y="170798"/>
                      <a:pt x="628972" y="168087"/>
                    </a:cubicBezTo>
                    <a:cubicBezTo>
                      <a:pt x="628972" y="166280"/>
                      <a:pt x="631683" y="163569"/>
                      <a:pt x="633490" y="163569"/>
                    </a:cubicBezTo>
                    <a:lnTo>
                      <a:pt x="633490" y="163569"/>
                    </a:lnTo>
                    <a:close/>
                    <a:moveTo>
                      <a:pt x="615417" y="163569"/>
                    </a:moveTo>
                    <a:cubicBezTo>
                      <a:pt x="618128" y="163569"/>
                      <a:pt x="619935" y="165376"/>
                      <a:pt x="619935" y="168087"/>
                    </a:cubicBezTo>
                    <a:cubicBezTo>
                      <a:pt x="619935" y="170798"/>
                      <a:pt x="618128" y="172606"/>
                      <a:pt x="615417" y="172606"/>
                    </a:cubicBezTo>
                    <a:cubicBezTo>
                      <a:pt x="612705" y="172606"/>
                      <a:pt x="610898" y="170798"/>
                      <a:pt x="610898" y="168087"/>
                    </a:cubicBezTo>
                    <a:cubicBezTo>
                      <a:pt x="609994" y="166280"/>
                      <a:pt x="612705" y="163569"/>
                      <a:pt x="615417" y="163569"/>
                    </a:cubicBezTo>
                    <a:lnTo>
                      <a:pt x="615417" y="163569"/>
                    </a:lnTo>
                    <a:close/>
                    <a:moveTo>
                      <a:pt x="596439" y="163569"/>
                    </a:moveTo>
                    <a:cubicBezTo>
                      <a:pt x="599150" y="163569"/>
                      <a:pt x="600957" y="165376"/>
                      <a:pt x="600957" y="168087"/>
                    </a:cubicBezTo>
                    <a:cubicBezTo>
                      <a:pt x="600957" y="170798"/>
                      <a:pt x="599150" y="172606"/>
                      <a:pt x="596439" y="172606"/>
                    </a:cubicBezTo>
                    <a:cubicBezTo>
                      <a:pt x="593728" y="172606"/>
                      <a:pt x="591920" y="170798"/>
                      <a:pt x="591920" y="168087"/>
                    </a:cubicBezTo>
                    <a:cubicBezTo>
                      <a:pt x="591920" y="166280"/>
                      <a:pt x="593728" y="163569"/>
                      <a:pt x="596439" y="163569"/>
                    </a:cubicBezTo>
                    <a:lnTo>
                      <a:pt x="596439" y="163569"/>
                    </a:lnTo>
                    <a:close/>
                    <a:moveTo>
                      <a:pt x="577461" y="163569"/>
                    </a:moveTo>
                    <a:cubicBezTo>
                      <a:pt x="580172" y="163569"/>
                      <a:pt x="581980" y="165376"/>
                      <a:pt x="581980" y="168087"/>
                    </a:cubicBezTo>
                    <a:cubicBezTo>
                      <a:pt x="581980" y="170798"/>
                      <a:pt x="580172" y="172606"/>
                      <a:pt x="577461" y="172606"/>
                    </a:cubicBezTo>
                    <a:cubicBezTo>
                      <a:pt x="574750" y="172606"/>
                      <a:pt x="572943" y="170798"/>
                      <a:pt x="572943" y="168087"/>
                    </a:cubicBezTo>
                    <a:cubicBezTo>
                      <a:pt x="572943" y="166280"/>
                      <a:pt x="574750" y="163569"/>
                      <a:pt x="577461" y="163569"/>
                    </a:cubicBezTo>
                    <a:lnTo>
                      <a:pt x="577461" y="163569"/>
                    </a:lnTo>
                    <a:close/>
                    <a:moveTo>
                      <a:pt x="558484" y="163569"/>
                    </a:moveTo>
                    <a:cubicBezTo>
                      <a:pt x="561195" y="163569"/>
                      <a:pt x="563002" y="165376"/>
                      <a:pt x="563002" y="168087"/>
                    </a:cubicBezTo>
                    <a:cubicBezTo>
                      <a:pt x="563002" y="170798"/>
                      <a:pt x="561195" y="172606"/>
                      <a:pt x="558484" y="172606"/>
                    </a:cubicBezTo>
                    <a:cubicBezTo>
                      <a:pt x="555773" y="172606"/>
                      <a:pt x="553965" y="170798"/>
                      <a:pt x="553965" y="168087"/>
                    </a:cubicBezTo>
                    <a:cubicBezTo>
                      <a:pt x="553965" y="166280"/>
                      <a:pt x="555773" y="163569"/>
                      <a:pt x="558484" y="163569"/>
                    </a:cubicBezTo>
                    <a:lnTo>
                      <a:pt x="558484" y="163569"/>
                    </a:lnTo>
                    <a:close/>
                    <a:moveTo>
                      <a:pt x="539506" y="163569"/>
                    </a:moveTo>
                    <a:cubicBezTo>
                      <a:pt x="542217" y="163569"/>
                      <a:pt x="544025" y="165376"/>
                      <a:pt x="544025" y="168087"/>
                    </a:cubicBezTo>
                    <a:cubicBezTo>
                      <a:pt x="544025" y="170798"/>
                      <a:pt x="542217" y="172606"/>
                      <a:pt x="539506" y="172606"/>
                    </a:cubicBezTo>
                    <a:cubicBezTo>
                      <a:pt x="536795" y="172606"/>
                      <a:pt x="534988" y="170798"/>
                      <a:pt x="534988" y="168087"/>
                    </a:cubicBezTo>
                    <a:cubicBezTo>
                      <a:pt x="534988" y="166280"/>
                      <a:pt x="537699" y="163569"/>
                      <a:pt x="539506" y="163569"/>
                    </a:cubicBezTo>
                    <a:lnTo>
                      <a:pt x="539506" y="163569"/>
                    </a:lnTo>
                    <a:close/>
                    <a:moveTo>
                      <a:pt x="521432" y="163569"/>
                    </a:moveTo>
                    <a:cubicBezTo>
                      <a:pt x="524143" y="163569"/>
                      <a:pt x="525951" y="165376"/>
                      <a:pt x="525951" y="168087"/>
                    </a:cubicBezTo>
                    <a:cubicBezTo>
                      <a:pt x="525951" y="170798"/>
                      <a:pt x="524143" y="172606"/>
                      <a:pt x="521432" y="172606"/>
                    </a:cubicBezTo>
                    <a:cubicBezTo>
                      <a:pt x="518721" y="172606"/>
                      <a:pt x="516914" y="170798"/>
                      <a:pt x="516914" y="168087"/>
                    </a:cubicBezTo>
                    <a:cubicBezTo>
                      <a:pt x="516010" y="166280"/>
                      <a:pt x="518721" y="163569"/>
                      <a:pt x="521432" y="163569"/>
                    </a:cubicBezTo>
                    <a:lnTo>
                      <a:pt x="521432" y="163569"/>
                    </a:lnTo>
                    <a:close/>
                    <a:moveTo>
                      <a:pt x="502455" y="163569"/>
                    </a:moveTo>
                    <a:cubicBezTo>
                      <a:pt x="505166" y="163569"/>
                      <a:pt x="506973" y="165376"/>
                      <a:pt x="506973" y="168087"/>
                    </a:cubicBezTo>
                    <a:cubicBezTo>
                      <a:pt x="506973" y="170798"/>
                      <a:pt x="505166" y="172606"/>
                      <a:pt x="502455" y="172606"/>
                    </a:cubicBezTo>
                    <a:cubicBezTo>
                      <a:pt x="499744" y="172606"/>
                      <a:pt x="497936" y="170798"/>
                      <a:pt x="497936" y="168087"/>
                    </a:cubicBezTo>
                    <a:cubicBezTo>
                      <a:pt x="497936" y="166280"/>
                      <a:pt x="499744" y="163569"/>
                      <a:pt x="502455" y="163569"/>
                    </a:cubicBezTo>
                    <a:lnTo>
                      <a:pt x="502455" y="163569"/>
                    </a:lnTo>
                    <a:close/>
                    <a:moveTo>
                      <a:pt x="483477" y="163569"/>
                    </a:moveTo>
                    <a:cubicBezTo>
                      <a:pt x="486188" y="163569"/>
                      <a:pt x="487995" y="165376"/>
                      <a:pt x="487995" y="168087"/>
                    </a:cubicBezTo>
                    <a:cubicBezTo>
                      <a:pt x="487995" y="170798"/>
                      <a:pt x="486188" y="172606"/>
                      <a:pt x="483477" y="172606"/>
                    </a:cubicBezTo>
                    <a:cubicBezTo>
                      <a:pt x="480766" y="172606"/>
                      <a:pt x="478959" y="170798"/>
                      <a:pt x="478959" y="168087"/>
                    </a:cubicBezTo>
                    <a:cubicBezTo>
                      <a:pt x="478959" y="166280"/>
                      <a:pt x="480766" y="163569"/>
                      <a:pt x="483477" y="163569"/>
                    </a:cubicBezTo>
                    <a:lnTo>
                      <a:pt x="483477" y="163569"/>
                    </a:lnTo>
                    <a:close/>
                    <a:moveTo>
                      <a:pt x="464499" y="163569"/>
                    </a:moveTo>
                    <a:cubicBezTo>
                      <a:pt x="467211" y="163569"/>
                      <a:pt x="469018" y="165376"/>
                      <a:pt x="469018" y="168087"/>
                    </a:cubicBezTo>
                    <a:cubicBezTo>
                      <a:pt x="469018" y="170798"/>
                      <a:pt x="467211" y="172606"/>
                      <a:pt x="464499" y="172606"/>
                    </a:cubicBezTo>
                    <a:cubicBezTo>
                      <a:pt x="461788" y="172606"/>
                      <a:pt x="459981" y="170798"/>
                      <a:pt x="459981" y="168087"/>
                    </a:cubicBezTo>
                    <a:cubicBezTo>
                      <a:pt x="459981" y="166280"/>
                      <a:pt x="461788" y="163569"/>
                      <a:pt x="464499" y="163569"/>
                    </a:cubicBezTo>
                    <a:lnTo>
                      <a:pt x="464499" y="163569"/>
                    </a:lnTo>
                    <a:close/>
                    <a:moveTo>
                      <a:pt x="446425" y="163569"/>
                    </a:moveTo>
                    <a:cubicBezTo>
                      <a:pt x="449137" y="163569"/>
                      <a:pt x="450944" y="165376"/>
                      <a:pt x="450944" y="168087"/>
                    </a:cubicBezTo>
                    <a:cubicBezTo>
                      <a:pt x="450944" y="170798"/>
                      <a:pt x="449137" y="172606"/>
                      <a:pt x="446425" y="172606"/>
                    </a:cubicBezTo>
                    <a:cubicBezTo>
                      <a:pt x="443714" y="172606"/>
                      <a:pt x="441907" y="170798"/>
                      <a:pt x="441907" y="168087"/>
                    </a:cubicBezTo>
                    <a:cubicBezTo>
                      <a:pt x="441003" y="166280"/>
                      <a:pt x="443714" y="163569"/>
                      <a:pt x="446425" y="163569"/>
                    </a:cubicBezTo>
                    <a:lnTo>
                      <a:pt x="446425" y="163569"/>
                    </a:lnTo>
                    <a:close/>
                    <a:moveTo>
                      <a:pt x="427448" y="163569"/>
                    </a:moveTo>
                    <a:cubicBezTo>
                      <a:pt x="430159" y="163569"/>
                      <a:pt x="431966" y="165376"/>
                      <a:pt x="431966" y="168087"/>
                    </a:cubicBezTo>
                    <a:cubicBezTo>
                      <a:pt x="431966" y="170798"/>
                      <a:pt x="430159" y="172606"/>
                      <a:pt x="427448" y="172606"/>
                    </a:cubicBezTo>
                    <a:cubicBezTo>
                      <a:pt x="424737" y="172606"/>
                      <a:pt x="422929" y="170798"/>
                      <a:pt x="422929" y="168087"/>
                    </a:cubicBezTo>
                    <a:cubicBezTo>
                      <a:pt x="422929" y="166280"/>
                      <a:pt x="424737" y="163569"/>
                      <a:pt x="427448" y="163569"/>
                    </a:cubicBezTo>
                    <a:lnTo>
                      <a:pt x="427448" y="163569"/>
                    </a:lnTo>
                    <a:close/>
                    <a:moveTo>
                      <a:pt x="408470" y="163569"/>
                    </a:moveTo>
                    <a:cubicBezTo>
                      <a:pt x="411181" y="163569"/>
                      <a:pt x="412989" y="165376"/>
                      <a:pt x="412989" y="168087"/>
                    </a:cubicBezTo>
                    <a:cubicBezTo>
                      <a:pt x="412989" y="170798"/>
                      <a:pt x="411181" y="172606"/>
                      <a:pt x="408470" y="172606"/>
                    </a:cubicBezTo>
                    <a:cubicBezTo>
                      <a:pt x="405759" y="172606"/>
                      <a:pt x="403952" y="170798"/>
                      <a:pt x="403952" y="168087"/>
                    </a:cubicBezTo>
                    <a:cubicBezTo>
                      <a:pt x="403952" y="166280"/>
                      <a:pt x="405759" y="163569"/>
                      <a:pt x="408470" y="163569"/>
                    </a:cubicBezTo>
                    <a:lnTo>
                      <a:pt x="408470" y="163569"/>
                    </a:lnTo>
                    <a:close/>
                    <a:moveTo>
                      <a:pt x="389493" y="163569"/>
                    </a:moveTo>
                    <a:cubicBezTo>
                      <a:pt x="392204" y="163569"/>
                      <a:pt x="394011" y="165376"/>
                      <a:pt x="394011" y="168087"/>
                    </a:cubicBezTo>
                    <a:cubicBezTo>
                      <a:pt x="394011" y="170798"/>
                      <a:pt x="392204" y="172606"/>
                      <a:pt x="389493" y="172606"/>
                    </a:cubicBezTo>
                    <a:cubicBezTo>
                      <a:pt x="386782" y="172606"/>
                      <a:pt x="384974" y="170798"/>
                      <a:pt x="384974" y="168087"/>
                    </a:cubicBezTo>
                    <a:cubicBezTo>
                      <a:pt x="384974" y="166280"/>
                      <a:pt x="386782" y="163569"/>
                      <a:pt x="389493" y="163569"/>
                    </a:cubicBezTo>
                    <a:lnTo>
                      <a:pt x="389493" y="163569"/>
                    </a:lnTo>
                    <a:close/>
                    <a:moveTo>
                      <a:pt x="370515" y="163569"/>
                    </a:moveTo>
                    <a:cubicBezTo>
                      <a:pt x="373226" y="163569"/>
                      <a:pt x="375034" y="165376"/>
                      <a:pt x="375034" y="168087"/>
                    </a:cubicBezTo>
                    <a:cubicBezTo>
                      <a:pt x="375034" y="170798"/>
                      <a:pt x="373226" y="172606"/>
                      <a:pt x="370515" y="172606"/>
                    </a:cubicBezTo>
                    <a:cubicBezTo>
                      <a:pt x="367804" y="172606"/>
                      <a:pt x="365997" y="170798"/>
                      <a:pt x="365997" y="168087"/>
                    </a:cubicBezTo>
                    <a:cubicBezTo>
                      <a:pt x="365997" y="166280"/>
                      <a:pt x="367804" y="163569"/>
                      <a:pt x="370515" y="163569"/>
                    </a:cubicBezTo>
                    <a:lnTo>
                      <a:pt x="370515" y="163569"/>
                    </a:lnTo>
                    <a:close/>
                    <a:moveTo>
                      <a:pt x="352441" y="163569"/>
                    </a:moveTo>
                    <a:cubicBezTo>
                      <a:pt x="355152" y="163569"/>
                      <a:pt x="356960" y="165376"/>
                      <a:pt x="356960" y="168087"/>
                    </a:cubicBezTo>
                    <a:cubicBezTo>
                      <a:pt x="356960" y="170798"/>
                      <a:pt x="355152" y="172606"/>
                      <a:pt x="352441" y="172606"/>
                    </a:cubicBezTo>
                    <a:cubicBezTo>
                      <a:pt x="349730" y="172606"/>
                      <a:pt x="347923" y="170798"/>
                      <a:pt x="347923" y="168087"/>
                    </a:cubicBezTo>
                    <a:cubicBezTo>
                      <a:pt x="347019" y="166280"/>
                      <a:pt x="349730" y="163569"/>
                      <a:pt x="352441" y="163569"/>
                    </a:cubicBezTo>
                    <a:lnTo>
                      <a:pt x="352441" y="163569"/>
                    </a:lnTo>
                    <a:close/>
                    <a:moveTo>
                      <a:pt x="333464" y="163569"/>
                    </a:moveTo>
                    <a:cubicBezTo>
                      <a:pt x="336175" y="163569"/>
                      <a:pt x="337982" y="165376"/>
                      <a:pt x="337982" y="168087"/>
                    </a:cubicBezTo>
                    <a:cubicBezTo>
                      <a:pt x="337982" y="170798"/>
                      <a:pt x="336175" y="172606"/>
                      <a:pt x="333464" y="172606"/>
                    </a:cubicBezTo>
                    <a:cubicBezTo>
                      <a:pt x="330753" y="172606"/>
                      <a:pt x="328945" y="170798"/>
                      <a:pt x="328945" y="168087"/>
                    </a:cubicBezTo>
                    <a:cubicBezTo>
                      <a:pt x="328945" y="166280"/>
                      <a:pt x="330753" y="163569"/>
                      <a:pt x="333464" y="163569"/>
                    </a:cubicBezTo>
                    <a:lnTo>
                      <a:pt x="333464" y="163569"/>
                    </a:lnTo>
                    <a:close/>
                    <a:moveTo>
                      <a:pt x="314486" y="163569"/>
                    </a:moveTo>
                    <a:cubicBezTo>
                      <a:pt x="317197" y="163569"/>
                      <a:pt x="319004" y="165376"/>
                      <a:pt x="319004" y="168087"/>
                    </a:cubicBezTo>
                    <a:cubicBezTo>
                      <a:pt x="319004" y="170798"/>
                      <a:pt x="317197" y="172606"/>
                      <a:pt x="314486" y="172606"/>
                    </a:cubicBezTo>
                    <a:cubicBezTo>
                      <a:pt x="311775" y="172606"/>
                      <a:pt x="309968" y="170798"/>
                      <a:pt x="309968" y="168087"/>
                    </a:cubicBezTo>
                    <a:cubicBezTo>
                      <a:pt x="309968" y="166280"/>
                      <a:pt x="311775" y="163569"/>
                      <a:pt x="314486" y="163569"/>
                    </a:cubicBezTo>
                    <a:lnTo>
                      <a:pt x="314486" y="163569"/>
                    </a:lnTo>
                    <a:close/>
                    <a:moveTo>
                      <a:pt x="295508" y="163569"/>
                    </a:moveTo>
                    <a:cubicBezTo>
                      <a:pt x="298219" y="163569"/>
                      <a:pt x="300027" y="165376"/>
                      <a:pt x="300027" y="168087"/>
                    </a:cubicBezTo>
                    <a:cubicBezTo>
                      <a:pt x="300027" y="170798"/>
                      <a:pt x="298219" y="172606"/>
                      <a:pt x="295508" y="172606"/>
                    </a:cubicBezTo>
                    <a:cubicBezTo>
                      <a:pt x="292797" y="172606"/>
                      <a:pt x="290990" y="170798"/>
                      <a:pt x="290990" y="168087"/>
                    </a:cubicBezTo>
                    <a:cubicBezTo>
                      <a:pt x="290990" y="166280"/>
                      <a:pt x="292797" y="163569"/>
                      <a:pt x="295508" y="163569"/>
                    </a:cubicBezTo>
                    <a:lnTo>
                      <a:pt x="295508" y="163569"/>
                    </a:lnTo>
                    <a:close/>
                    <a:moveTo>
                      <a:pt x="831400" y="152725"/>
                    </a:moveTo>
                    <a:cubicBezTo>
                      <a:pt x="834111" y="152725"/>
                      <a:pt x="835918" y="154532"/>
                      <a:pt x="835918" y="157243"/>
                    </a:cubicBezTo>
                    <a:cubicBezTo>
                      <a:pt x="835918" y="159954"/>
                      <a:pt x="834111" y="161761"/>
                      <a:pt x="831400" y="161761"/>
                    </a:cubicBezTo>
                    <a:cubicBezTo>
                      <a:pt x="828689" y="161761"/>
                      <a:pt x="826881" y="159954"/>
                      <a:pt x="826881" y="157243"/>
                    </a:cubicBezTo>
                    <a:cubicBezTo>
                      <a:pt x="826881" y="155436"/>
                      <a:pt x="828689" y="152725"/>
                      <a:pt x="831400" y="152725"/>
                    </a:cubicBezTo>
                    <a:lnTo>
                      <a:pt x="831400" y="152725"/>
                    </a:lnTo>
                    <a:close/>
                    <a:moveTo>
                      <a:pt x="812422" y="152725"/>
                    </a:moveTo>
                    <a:cubicBezTo>
                      <a:pt x="815133" y="152725"/>
                      <a:pt x="816941" y="154532"/>
                      <a:pt x="816941" y="157243"/>
                    </a:cubicBezTo>
                    <a:cubicBezTo>
                      <a:pt x="816941" y="159954"/>
                      <a:pt x="815133" y="161761"/>
                      <a:pt x="812422" y="161761"/>
                    </a:cubicBezTo>
                    <a:cubicBezTo>
                      <a:pt x="809711" y="161761"/>
                      <a:pt x="807904" y="159954"/>
                      <a:pt x="807904" y="157243"/>
                    </a:cubicBezTo>
                    <a:cubicBezTo>
                      <a:pt x="807904" y="155436"/>
                      <a:pt x="809711" y="152725"/>
                      <a:pt x="812422" y="152725"/>
                    </a:cubicBezTo>
                    <a:lnTo>
                      <a:pt x="812422" y="152725"/>
                    </a:lnTo>
                    <a:close/>
                    <a:moveTo>
                      <a:pt x="793445" y="152725"/>
                    </a:moveTo>
                    <a:cubicBezTo>
                      <a:pt x="796156" y="152725"/>
                      <a:pt x="797963" y="154532"/>
                      <a:pt x="797963" y="157243"/>
                    </a:cubicBezTo>
                    <a:cubicBezTo>
                      <a:pt x="797963" y="159954"/>
                      <a:pt x="796156" y="161761"/>
                      <a:pt x="793445" y="161761"/>
                    </a:cubicBezTo>
                    <a:cubicBezTo>
                      <a:pt x="790733" y="161761"/>
                      <a:pt x="788926" y="159954"/>
                      <a:pt x="788926" y="157243"/>
                    </a:cubicBezTo>
                    <a:cubicBezTo>
                      <a:pt x="788926" y="155436"/>
                      <a:pt x="790733" y="152725"/>
                      <a:pt x="793445" y="152725"/>
                    </a:cubicBezTo>
                    <a:lnTo>
                      <a:pt x="793445" y="152725"/>
                    </a:lnTo>
                    <a:close/>
                    <a:moveTo>
                      <a:pt x="774467" y="152725"/>
                    </a:moveTo>
                    <a:cubicBezTo>
                      <a:pt x="777178" y="152725"/>
                      <a:pt x="778985" y="154532"/>
                      <a:pt x="778985" y="157243"/>
                    </a:cubicBezTo>
                    <a:cubicBezTo>
                      <a:pt x="778985" y="159954"/>
                      <a:pt x="777178" y="161761"/>
                      <a:pt x="774467" y="161761"/>
                    </a:cubicBezTo>
                    <a:cubicBezTo>
                      <a:pt x="771756" y="161761"/>
                      <a:pt x="769948" y="159954"/>
                      <a:pt x="769948" y="157243"/>
                    </a:cubicBezTo>
                    <a:cubicBezTo>
                      <a:pt x="769948" y="155436"/>
                      <a:pt x="771756" y="152725"/>
                      <a:pt x="774467" y="152725"/>
                    </a:cubicBezTo>
                    <a:lnTo>
                      <a:pt x="774467" y="152725"/>
                    </a:lnTo>
                    <a:close/>
                    <a:moveTo>
                      <a:pt x="756393" y="152725"/>
                    </a:moveTo>
                    <a:cubicBezTo>
                      <a:pt x="759104" y="152725"/>
                      <a:pt x="760912" y="154532"/>
                      <a:pt x="760912" y="157243"/>
                    </a:cubicBezTo>
                    <a:cubicBezTo>
                      <a:pt x="760912" y="159954"/>
                      <a:pt x="759104" y="161761"/>
                      <a:pt x="756393" y="161761"/>
                    </a:cubicBezTo>
                    <a:cubicBezTo>
                      <a:pt x="753682" y="161761"/>
                      <a:pt x="751875" y="159954"/>
                      <a:pt x="751875" y="157243"/>
                    </a:cubicBezTo>
                    <a:cubicBezTo>
                      <a:pt x="750971" y="155436"/>
                      <a:pt x="753682" y="152725"/>
                      <a:pt x="756393" y="152725"/>
                    </a:cubicBezTo>
                    <a:lnTo>
                      <a:pt x="756393" y="152725"/>
                    </a:lnTo>
                    <a:close/>
                    <a:moveTo>
                      <a:pt x="737415" y="152725"/>
                    </a:moveTo>
                    <a:cubicBezTo>
                      <a:pt x="740126" y="152725"/>
                      <a:pt x="741934" y="154532"/>
                      <a:pt x="741934" y="157243"/>
                    </a:cubicBezTo>
                    <a:cubicBezTo>
                      <a:pt x="741934" y="159954"/>
                      <a:pt x="740126" y="161761"/>
                      <a:pt x="737415" y="161761"/>
                    </a:cubicBezTo>
                    <a:cubicBezTo>
                      <a:pt x="734704" y="161761"/>
                      <a:pt x="732897" y="159954"/>
                      <a:pt x="732897" y="157243"/>
                    </a:cubicBezTo>
                    <a:cubicBezTo>
                      <a:pt x="732897" y="155436"/>
                      <a:pt x="734704" y="152725"/>
                      <a:pt x="737415" y="152725"/>
                    </a:cubicBezTo>
                    <a:lnTo>
                      <a:pt x="737415" y="152725"/>
                    </a:lnTo>
                    <a:close/>
                    <a:moveTo>
                      <a:pt x="718438" y="152725"/>
                    </a:moveTo>
                    <a:cubicBezTo>
                      <a:pt x="721149" y="152725"/>
                      <a:pt x="722956" y="154532"/>
                      <a:pt x="722956" y="157243"/>
                    </a:cubicBezTo>
                    <a:cubicBezTo>
                      <a:pt x="722956" y="159954"/>
                      <a:pt x="721149" y="161761"/>
                      <a:pt x="718438" y="161761"/>
                    </a:cubicBezTo>
                    <a:cubicBezTo>
                      <a:pt x="715727" y="161761"/>
                      <a:pt x="713919" y="159954"/>
                      <a:pt x="713919" y="157243"/>
                    </a:cubicBezTo>
                    <a:cubicBezTo>
                      <a:pt x="713919" y="155436"/>
                      <a:pt x="715727" y="152725"/>
                      <a:pt x="718438" y="152725"/>
                    </a:cubicBezTo>
                    <a:lnTo>
                      <a:pt x="718438" y="152725"/>
                    </a:lnTo>
                    <a:close/>
                    <a:moveTo>
                      <a:pt x="699460" y="152725"/>
                    </a:moveTo>
                    <a:cubicBezTo>
                      <a:pt x="702171" y="152725"/>
                      <a:pt x="703979" y="154532"/>
                      <a:pt x="703979" y="157243"/>
                    </a:cubicBezTo>
                    <a:cubicBezTo>
                      <a:pt x="703979" y="159954"/>
                      <a:pt x="702171" y="161761"/>
                      <a:pt x="699460" y="161761"/>
                    </a:cubicBezTo>
                    <a:cubicBezTo>
                      <a:pt x="696749" y="161761"/>
                      <a:pt x="694942" y="159954"/>
                      <a:pt x="694942" y="157243"/>
                    </a:cubicBezTo>
                    <a:cubicBezTo>
                      <a:pt x="694942" y="155436"/>
                      <a:pt x="696749" y="152725"/>
                      <a:pt x="699460" y="152725"/>
                    </a:cubicBezTo>
                    <a:lnTo>
                      <a:pt x="699460" y="152725"/>
                    </a:lnTo>
                    <a:close/>
                    <a:moveTo>
                      <a:pt x="680483" y="152725"/>
                    </a:moveTo>
                    <a:cubicBezTo>
                      <a:pt x="683194" y="152725"/>
                      <a:pt x="685001" y="154532"/>
                      <a:pt x="685001" y="157243"/>
                    </a:cubicBezTo>
                    <a:cubicBezTo>
                      <a:pt x="685001" y="159954"/>
                      <a:pt x="683194" y="161761"/>
                      <a:pt x="680483" y="161761"/>
                    </a:cubicBezTo>
                    <a:cubicBezTo>
                      <a:pt x="677771" y="161761"/>
                      <a:pt x="675964" y="159954"/>
                      <a:pt x="675964" y="157243"/>
                    </a:cubicBezTo>
                    <a:cubicBezTo>
                      <a:pt x="675964" y="155436"/>
                      <a:pt x="678675" y="152725"/>
                      <a:pt x="680483" y="152725"/>
                    </a:cubicBezTo>
                    <a:lnTo>
                      <a:pt x="680483" y="152725"/>
                    </a:lnTo>
                    <a:close/>
                    <a:moveTo>
                      <a:pt x="662409" y="152725"/>
                    </a:moveTo>
                    <a:cubicBezTo>
                      <a:pt x="665120" y="152725"/>
                      <a:pt x="666927" y="154532"/>
                      <a:pt x="666927" y="157243"/>
                    </a:cubicBezTo>
                    <a:cubicBezTo>
                      <a:pt x="666927" y="159954"/>
                      <a:pt x="665120" y="161761"/>
                      <a:pt x="662409" y="161761"/>
                    </a:cubicBezTo>
                    <a:cubicBezTo>
                      <a:pt x="659698" y="161761"/>
                      <a:pt x="657890" y="159954"/>
                      <a:pt x="657890" y="157243"/>
                    </a:cubicBezTo>
                    <a:cubicBezTo>
                      <a:pt x="656987" y="155436"/>
                      <a:pt x="659698" y="152725"/>
                      <a:pt x="662409" y="152725"/>
                    </a:cubicBezTo>
                    <a:lnTo>
                      <a:pt x="662409" y="152725"/>
                    </a:lnTo>
                    <a:close/>
                    <a:moveTo>
                      <a:pt x="643431" y="152725"/>
                    </a:moveTo>
                    <a:cubicBezTo>
                      <a:pt x="646142" y="152725"/>
                      <a:pt x="647950" y="154532"/>
                      <a:pt x="647950" y="157243"/>
                    </a:cubicBezTo>
                    <a:cubicBezTo>
                      <a:pt x="647950" y="159954"/>
                      <a:pt x="646142" y="161761"/>
                      <a:pt x="643431" y="161761"/>
                    </a:cubicBezTo>
                    <a:cubicBezTo>
                      <a:pt x="640720" y="161761"/>
                      <a:pt x="638913" y="159954"/>
                      <a:pt x="638913" y="157243"/>
                    </a:cubicBezTo>
                    <a:cubicBezTo>
                      <a:pt x="638913" y="155436"/>
                      <a:pt x="640720" y="152725"/>
                      <a:pt x="643431" y="152725"/>
                    </a:cubicBezTo>
                    <a:lnTo>
                      <a:pt x="643431" y="152725"/>
                    </a:lnTo>
                    <a:close/>
                    <a:moveTo>
                      <a:pt x="624453" y="152725"/>
                    </a:moveTo>
                    <a:cubicBezTo>
                      <a:pt x="627165" y="152725"/>
                      <a:pt x="628972" y="154532"/>
                      <a:pt x="628972" y="157243"/>
                    </a:cubicBezTo>
                    <a:cubicBezTo>
                      <a:pt x="628972" y="159954"/>
                      <a:pt x="627165" y="161761"/>
                      <a:pt x="624453" y="161761"/>
                    </a:cubicBezTo>
                    <a:cubicBezTo>
                      <a:pt x="621742" y="161761"/>
                      <a:pt x="619935" y="159954"/>
                      <a:pt x="619935" y="157243"/>
                    </a:cubicBezTo>
                    <a:cubicBezTo>
                      <a:pt x="619935" y="155436"/>
                      <a:pt x="621742" y="152725"/>
                      <a:pt x="624453" y="152725"/>
                    </a:cubicBezTo>
                    <a:lnTo>
                      <a:pt x="624453" y="152725"/>
                    </a:lnTo>
                    <a:close/>
                    <a:moveTo>
                      <a:pt x="605476" y="152725"/>
                    </a:moveTo>
                    <a:cubicBezTo>
                      <a:pt x="608187" y="152725"/>
                      <a:pt x="609994" y="154532"/>
                      <a:pt x="609994" y="157243"/>
                    </a:cubicBezTo>
                    <a:cubicBezTo>
                      <a:pt x="609994" y="159954"/>
                      <a:pt x="608187" y="161761"/>
                      <a:pt x="605476" y="161761"/>
                    </a:cubicBezTo>
                    <a:cubicBezTo>
                      <a:pt x="602765" y="161761"/>
                      <a:pt x="600957" y="159954"/>
                      <a:pt x="600957" y="157243"/>
                    </a:cubicBezTo>
                    <a:cubicBezTo>
                      <a:pt x="600957" y="155436"/>
                      <a:pt x="602765" y="152725"/>
                      <a:pt x="605476" y="152725"/>
                    </a:cubicBezTo>
                    <a:lnTo>
                      <a:pt x="605476" y="152725"/>
                    </a:lnTo>
                    <a:close/>
                    <a:moveTo>
                      <a:pt x="586498" y="152725"/>
                    </a:moveTo>
                    <a:cubicBezTo>
                      <a:pt x="589209" y="152725"/>
                      <a:pt x="591017" y="154532"/>
                      <a:pt x="591017" y="157243"/>
                    </a:cubicBezTo>
                    <a:cubicBezTo>
                      <a:pt x="591017" y="159954"/>
                      <a:pt x="589209" y="161761"/>
                      <a:pt x="586498" y="161761"/>
                    </a:cubicBezTo>
                    <a:cubicBezTo>
                      <a:pt x="583787" y="161761"/>
                      <a:pt x="581980" y="159954"/>
                      <a:pt x="581980" y="157243"/>
                    </a:cubicBezTo>
                    <a:cubicBezTo>
                      <a:pt x="581980" y="155436"/>
                      <a:pt x="584691" y="152725"/>
                      <a:pt x="586498" y="152725"/>
                    </a:cubicBezTo>
                    <a:lnTo>
                      <a:pt x="586498" y="152725"/>
                    </a:lnTo>
                    <a:close/>
                    <a:moveTo>
                      <a:pt x="568424" y="152725"/>
                    </a:moveTo>
                    <a:cubicBezTo>
                      <a:pt x="571135" y="152725"/>
                      <a:pt x="572943" y="154532"/>
                      <a:pt x="572943" y="157243"/>
                    </a:cubicBezTo>
                    <a:cubicBezTo>
                      <a:pt x="572943" y="159954"/>
                      <a:pt x="571135" y="161761"/>
                      <a:pt x="568424" y="161761"/>
                    </a:cubicBezTo>
                    <a:cubicBezTo>
                      <a:pt x="565713" y="161761"/>
                      <a:pt x="563906" y="159954"/>
                      <a:pt x="563906" y="157243"/>
                    </a:cubicBezTo>
                    <a:cubicBezTo>
                      <a:pt x="563906" y="155436"/>
                      <a:pt x="565713" y="152725"/>
                      <a:pt x="568424" y="152725"/>
                    </a:cubicBezTo>
                    <a:lnTo>
                      <a:pt x="568424" y="152725"/>
                    </a:lnTo>
                    <a:close/>
                    <a:moveTo>
                      <a:pt x="549447" y="152725"/>
                    </a:moveTo>
                    <a:cubicBezTo>
                      <a:pt x="552158" y="152725"/>
                      <a:pt x="553965" y="154532"/>
                      <a:pt x="553965" y="157243"/>
                    </a:cubicBezTo>
                    <a:cubicBezTo>
                      <a:pt x="553965" y="159954"/>
                      <a:pt x="552158" y="161761"/>
                      <a:pt x="549447" y="161761"/>
                    </a:cubicBezTo>
                    <a:cubicBezTo>
                      <a:pt x="546736" y="161761"/>
                      <a:pt x="544928" y="159954"/>
                      <a:pt x="544928" y="157243"/>
                    </a:cubicBezTo>
                    <a:cubicBezTo>
                      <a:pt x="544928" y="155436"/>
                      <a:pt x="546736" y="152725"/>
                      <a:pt x="549447" y="152725"/>
                    </a:cubicBezTo>
                    <a:lnTo>
                      <a:pt x="549447" y="152725"/>
                    </a:lnTo>
                    <a:close/>
                    <a:moveTo>
                      <a:pt x="530469" y="152725"/>
                    </a:moveTo>
                    <a:cubicBezTo>
                      <a:pt x="533180" y="152725"/>
                      <a:pt x="534988" y="154532"/>
                      <a:pt x="534988" y="157243"/>
                    </a:cubicBezTo>
                    <a:cubicBezTo>
                      <a:pt x="534988" y="159954"/>
                      <a:pt x="533180" y="161761"/>
                      <a:pt x="530469" y="161761"/>
                    </a:cubicBezTo>
                    <a:cubicBezTo>
                      <a:pt x="527758" y="161761"/>
                      <a:pt x="525951" y="159954"/>
                      <a:pt x="525951" y="157243"/>
                    </a:cubicBezTo>
                    <a:cubicBezTo>
                      <a:pt x="525951" y="155436"/>
                      <a:pt x="527758" y="152725"/>
                      <a:pt x="530469" y="152725"/>
                    </a:cubicBezTo>
                    <a:lnTo>
                      <a:pt x="530469" y="152725"/>
                    </a:lnTo>
                    <a:close/>
                    <a:moveTo>
                      <a:pt x="511492" y="152725"/>
                    </a:moveTo>
                    <a:cubicBezTo>
                      <a:pt x="514203" y="152725"/>
                      <a:pt x="516010" y="154532"/>
                      <a:pt x="516010" y="157243"/>
                    </a:cubicBezTo>
                    <a:cubicBezTo>
                      <a:pt x="516010" y="159954"/>
                      <a:pt x="514203" y="161761"/>
                      <a:pt x="511492" y="161761"/>
                    </a:cubicBezTo>
                    <a:cubicBezTo>
                      <a:pt x="508780" y="161761"/>
                      <a:pt x="506973" y="159954"/>
                      <a:pt x="506973" y="157243"/>
                    </a:cubicBezTo>
                    <a:cubicBezTo>
                      <a:pt x="506973" y="155436"/>
                      <a:pt x="508780" y="152725"/>
                      <a:pt x="511492" y="152725"/>
                    </a:cubicBezTo>
                    <a:lnTo>
                      <a:pt x="511492" y="152725"/>
                    </a:lnTo>
                    <a:close/>
                    <a:moveTo>
                      <a:pt x="493418" y="152725"/>
                    </a:moveTo>
                    <a:cubicBezTo>
                      <a:pt x="496129" y="152725"/>
                      <a:pt x="497936" y="154532"/>
                      <a:pt x="497936" y="157243"/>
                    </a:cubicBezTo>
                    <a:cubicBezTo>
                      <a:pt x="497936" y="159954"/>
                      <a:pt x="496129" y="161761"/>
                      <a:pt x="493418" y="161761"/>
                    </a:cubicBezTo>
                    <a:cubicBezTo>
                      <a:pt x="490707" y="161761"/>
                      <a:pt x="488899" y="159954"/>
                      <a:pt x="488899" y="157243"/>
                    </a:cubicBezTo>
                    <a:cubicBezTo>
                      <a:pt x="487995" y="155436"/>
                      <a:pt x="490707" y="152725"/>
                      <a:pt x="493418" y="152725"/>
                    </a:cubicBezTo>
                    <a:lnTo>
                      <a:pt x="493418" y="152725"/>
                    </a:lnTo>
                    <a:close/>
                    <a:moveTo>
                      <a:pt x="474440" y="152725"/>
                    </a:moveTo>
                    <a:cubicBezTo>
                      <a:pt x="477151" y="152725"/>
                      <a:pt x="478959" y="154532"/>
                      <a:pt x="478959" y="157243"/>
                    </a:cubicBezTo>
                    <a:cubicBezTo>
                      <a:pt x="478959" y="159954"/>
                      <a:pt x="477151" y="161761"/>
                      <a:pt x="474440" y="161761"/>
                    </a:cubicBezTo>
                    <a:cubicBezTo>
                      <a:pt x="471729" y="161761"/>
                      <a:pt x="469922" y="159954"/>
                      <a:pt x="469922" y="157243"/>
                    </a:cubicBezTo>
                    <a:cubicBezTo>
                      <a:pt x="469922" y="155436"/>
                      <a:pt x="471729" y="152725"/>
                      <a:pt x="474440" y="152725"/>
                    </a:cubicBezTo>
                    <a:lnTo>
                      <a:pt x="474440" y="152725"/>
                    </a:lnTo>
                    <a:close/>
                    <a:moveTo>
                      <a:pt x="455462" y="152725"/>
                    </a:moveTo>
                    <a:cubicBezTo>
                      <a:pt x="458174" y="152725"/>
                      <a:pt x="459981" y="154532"/>
                      <a:pt x="459981" y="157243"/>
                    </a:cubicBezTo>
                    <a:cubicBezTo>
                      <a:pt x="459981" y="159954"/>
                      <a:pt x="458174" y="161761"/>
                      <a:pt x="455462" y="161761"/>
                    </a:cubicBezTo>
                    <a:cubicBezTo>
                      <a:pt x="452751" y="161761"/>
                      <a:pt x="450944" y="159954"/>
                      <a:pt x="450944" y="157243"/>
                    </a:cubicBezTo>
                    <a:cubicBezTo>
                      <a:pt x="450944" y="155436"/>
                      <a:pt x="452751" y="152725"/>
                      <a:pt x="455462" y="152725"/>
                    </a:cubicBezTo>
                    <a:lnTo>
                      <a:pt x="455462" y="152725"/>
                    </a:lnTo>
                    <a:close/>
                    <a:moveTo>
                      <a:pt x="436485" y="152725"/>
                    </a:moveTo>
                    <a:cubicBezTo>
                      <a:pt x="439196" y="152725"/>
                      <a:pt x="441003" y="154532"/>
                      <a:pt x="441003" y="157243"/>
                    </a:cubicBezTo>
                    <a:cubicBezTo>
                      <a:pt x="441003" y="159954"/>
                      <a:pt x="439196" y="161761"/>
                      <a:pt x="436485" y="161761"/>
                    </a:cubicBezTo>
                    <a:cubicBezTo>
                      <a:pt x="433774" y="161761"/>
                      <a:pt x="431966" y="159954"/>
                      <a:pt x="431966" y="157243"/>
                    </a:cubicBezTo>
                    <a:cubicBezTo>
                      <a:pt x="431966" y="155436"/>
                      <a:pt x="433774" y="152725"/>
                      <a:pt x="436485" y="152725"/>
                    </a:cubicBezTo>
                    <a:lnTo>
                      <a:pt x="436485" y="152725"/>
                    </a:lnTo>
                    <a:close/>
                    <a:moveTo>
                      <a:pt x="417507" y="152725"/>
                    </a:moveTo>
                    <a:cubicBezTo>
                      <a:pt x="420218" y="152725"/>
                      <a:pt x="422026" y="154532"/>
                      <a:pt x="422026" y="157243"/>
                    </a:cubicBezTo>
                    <a:cubicBezTo>
                      <a:pt x="422026" y="159954"/>
                      <a:pt x="420218" y="161761"/>
                      <a:pt x="417507" y="161761"/>
                    </a:cubicBezTo>
                    <a:cubicBezTo>
                      <a:pt x="414796" y="161761"/>
                      <a:pt x="412989" y="159954"/>
                      <a:pt x="412989" y="157243"/>
                    </a:cubicBezTo>
                    <a:cubicBezTo>
                      <a:pt x="412989" y="155436"/>
                      <a:pt x="415700" y="152725"/>
                      <a:pt x="417507" y="152725"/>
                    </a:cubicBezTo>
                    <a:lnTo>
                      <a:pt x="417507" y="152725"/>
                    </a:lnTo>
                    <a:close/>
                    <a:moveTo>
                      <a:pt x="399433" y="152725"/>
                    </a:moveTo>
                    <a:cubicBezTo>
                      <a:pt x="402144" y="152725"/>
                      <a:pt x="403952" y="154532"/>
                      <a:pt x="403952" y="157243"/>
                    </a:cubicBezTo>
                    <a:cubicBezTo>
                      <a:pt x="403952" y="159954"/>
                      <a:pt x="402144" y="161761"/>
                      <a:pt x="399433" y="161761"/>
                    </a:cubicBezTo>
                    <a:cubicBezTo>
                      <a:pt x="396722" y="161761"/>
                      <a:pt x="394915" y="159954"/>
                      <a:pt x="394915" y="157243"/>
                    </a:cubicBezTo>
                    <a:cubicBezTo>
                      <a:pt x="394011" y="155436"/>
                      <a:pt x="396722" y="152725"/>
                      <a:pt x="399433" y="152725"/>
                    </a:cubicBezTo>
                    <a:lnTo>
                      <a:pt x="399433" y="152725"/>
                    </a:lnTo>
                    <a:close/>
                    <a:moveTo>
                      <a:pt x="380456" y="152725"/>
                    </a:moveTo>
                    <a:cubicBezTo>
                      <a:pt x="383167" y="152725"/>
                      <a:pt x="384974" y="154532"/>
                      <a:pt x="384974" y="157243"/>
                    </a:cubicBezTo>
                    <a:cubicBezTo>
                      <a:pt x="384974" y="159954"/>
                      <a:pt x="383167" y="161761"/>
                      <a:pt x="380456" y="161761"/>
                    </a:cubicBezTo>
                    <a:cubicBezTo>
                      <a:pt x="377745" y="161761"/>
                      <a:pt x="375937" y="159954"/>
                      <a:pt x="375937" y="157243"/>
                    </a:cubicBezTo>
                    <a:cubicBezTo>
                      <a:pt x="375937" y="155436"/>
                      <a:pt x="377745" y="152725"/>
                      <a:pt x="380456" y="152725"/>
                    </a:cubicBezTo>
                    <a:lnTo>
                      <a:pt x="380456" y="152725"/>
                    </a:lnTo>
                    <a:close/>
                    <a:moveTo>
                      <a:pt x="361478" y="152725"/>
                    </a:moveTo>
                    <a:cubicBezTo>
                      <a:pt x="364189" y="152725"/>
                      <a:pt x="365997" y="154532"/>
                      <a:pt x="365997" y="157243"/>
                    </a:cubicBezTo>
                    <a:cubicBezTo>
                      <a:pt x="365997" y="159954"/>
                      <a:pt x="364189" y="161761"/>
                      <a:pt x="361478" y="161761"/>
                    </a:cubicBezTo>
                    <a:cubicBezTo>
                      <a:pt x="358767" y="161761"/>
                      <a:pt x="356960" y="159954"/>
                      <a:pt x="356960" y="157243"/>
                    </a:cubicBezTo>
                    <a:cubicBezTo>
                      <a:pt x="356960" y="155436"/>
                      <a:pt x="358767" y="152725"/>
                      <a:pt x="361478" y="152725"/>
                    </a:cubicBezTo>
                    <a:lnTo>
                      <a:pt x="361478" y="152725"/>
                    </a:lnTo>
                    <a:close/>
                    <a:moveTo>
                      <a:pt x="342501" y="152725"/>
                    </a:moveTo>
                    <a:cubicBezTo>
                      <a:pt x="345212" y="152725"/>
                      <a:pt x="347019" y="154532"/>
                      <a:pt x="347019" y="157243"/>
                    </a:cubicBezTo>
                    <a:cubicBezTo>
                      <a:pt x="347019" y="159954"/>
                      <a:pt x="345212" y="161761"/>
                      <a:pt x="342501" y="161761"/>
                    </a:cubicBezTo>
                    <a:cubicBezTo>
                      <a:pt x="339789" y="161761"/>
                      <a:pt x="337982" y="159954"/>
                      <a:pt x="337982" y="157243"/>
                    </a:cubicBezTo>
                    <a:cubicBezTo>
                      <a:pt x="337982" y="155436"/>
                      <a:pt x="339789" y="152725"/>
                      <a:pt x="342501" y="152725"/>
                    </a:cubicBezTo>
                    <a:lnTo>
                      <a:pt x="342501" y="152725"/>
                    </a:lnTo>
                    <a:close/>
                    <a:moveTo>
                      <a:pt x="323523" y="152725"/>
                    </a:moveTo>
                    <a:cubicBezTo>
                      <a:pt x="326234" y="152725"/>
                      <a:pt x="328041" y="154532"/>
                      <a:pt x="328041" y="157243"/>
                    </a:cubicBezTo>
                    <a:cubicBezTo>
                      <a:pt x="328041" y="159954"/>
                      <a:pt x="326234" y="161761"/>
                      <a:pt x="323523" y="161761"/>
                    </a:cubicBezTo>
                    <a:cubicBezTo>
                      <a:pt x="320812" y="161761"/>
                      <a:pt x="319004" y="159954"/>
                      <a:pt x="319004" y="157243"/>
                    </a:cubicBezTo>
                    <a:cubicBezTo>
                      <a:pt x="319004" y="155436"/>
                      <a:pt x="321716" y="152725"/>
                      <a:pt x="323523" y="152725"/>
                    </a:cubicBezTo>
                    <a:lnTo>
                      <a:pt x="323523" y="152725"/>
                    </a:lnTo>
                    <a:close/>
                    <a:moveTo>
                      <a:pt x="305449" y="152725"/>
                    </a:moveTo>
                    <a:cubicBezTo>
                      <a:pt x="308160" y="152725"/>
                      <a:pt x="309968" y="154532"/>
                      <a:pt x="309968" y="157243"/>
                    </a:cubicBezTo>
                    <a:cubicBezTo>
                      <a:pt x="309968" y="159954"/>
                      <a:pt x="308160" y="161761"/>
                      <a:pt x="305449" y="161761"/>
                    </a:cubicBezTo>
                    <a:cubicBezTo>
                      <a:pt x="302738" y="161761"/>
                      <a:pt x="300931" y="159954"/>
                      <a:pt x="300931" y="157243"/>
                    </a:cubicBezTo>
                    <a:cubicBezTo>
                      <a:pt x="300027" y="155436"/>
                      <a:pt x="302738" y="152725"/>
                      <a:pt x="305449" y="152725"/>
                    </a:cubicBezTo>
                    <a:lnTo>
                      <a:pt x="305449" y="152725"/>
                    </a:lnTo>
                    <a:close/>
                    <a:moveTo>
                      <a:pt x="286471" y="152725"/>
                    </a:moveTo>
                    <a:cubicBezTo>
                      <a:pt x="289182" y="152725"/>
                      <a:pt x="290990" y="154532"/>
                      <a:pt x="290990" y="157243"/>
                    </a:cubicBezTo>
                    <a:cubicBezTo>
                      <a:pt x="290990" y="159954"/>
                      <a:pt x="289182" y="161761"/>
                      <a:pt x="286471" y="161761"/>
                    </a:cubicBezTo>
                    <a:cubicBezTo>
                      <a:pt x="283760" y="161761"/>
                      <a:pt x="281953" y="159954"/>
                      <a:pt x="281953" y="157243"/>
                    </a:cubicBezTo>
                    <a:cubicBezTo>
                      <a:pt x="281953" y="155436"/>
                      <a:pt x="283760" y="152725"/>
                      <a:pt x="286471" y="152725"/>
                    </a:cubicBezTo>
                    <a:lnTo>
                      <a:pt x="286471" y="152725"/>
                    </a:lnTo>
                    <a:close/>
                    <a:moveTo>
                      <a:pt x="840437" y="285568"/>
                    </a:moveTo>
                    <a:cubicBezTo>
                      <a:pt x="843148" y="285568"/>
                      <a:pt x="844955" y="287375"/>
                      <a:pt x="844955" y="290086"/>
                    </a:cubicBezTo>
                    <a:cubicBezTo>
                      <a:pt x="844955" y="292797"/>
                      <a:pt x="843148" y="294605"/>
                      <a:pt x="840437" y="294605"/>
                    </a:cubicBezTo>
                    <a:cubicBezTo>
                      <a:pt x="837726" y="294605"/>
                      <a:pt x="835918" y="292797"/>
                      <a:pt x="835918" y="290086"/>
                    </a:cubicBezTo>
                    <a:cubicBezTo>
                      <a:pt x="835918" y="287375"/>
                      <a:pt x="837726" y="285568"/>
                      <a:pt x="840437" y="285568"/>
                    </a:cubicBezTo>
                    <a:lnTo>
                      <a:pt x="840437" y="285568"/>
                    </a:lnTo>
                    <a:close/>
                    <a:moveTo>
                      <a:pt x="821459" y="285568"/>
                    </a:moveTo>
                    <a:cubicBezTo>
                      <a:pt x="824170" y="285568"/>
                      <a:pt x="825978" y="287375"/>
                      <a:pt x="825978" y="290086"/>
                    </a:cubicBezTo>
                    <a:cubicBezTo>
                      <a:pt x="825978" y="292797"/>
                      <a:pt x="824170" y="294605"/>
                      <a:pt x="821459" y="294605"/>
                    </a:cubicBezTo>
                    <a:cubicBezTo>
                      <a:pt x="818748" y="294605"/>
                      <a:pt x="816941" y="292797"/>
                      <a:pt x="816941" y="290086"/>
                    </a:cubicBezTo>
                    <a:cubicBezTo>
                      <a:pt x="816941" y="287375"/>
                      <a:pt x="818748" y="285568"/>
                      <a:pt x="821459" y="285568"/>
                    </a:cubicBezTo>
                    <a:lnTo>
                      <a:pt x="821459" y="285568"/>
                    </a:lnTo>
                    <a:close/>
                    <a:moveTo>
                      <a:pt x="803385" y="285568"/>
                    </a:moveTo>
                    <a:cubicBezTo>
                      <a:pt x="806096" y="285568"/>
                      <a:pt x="807904" y="287375"/>
                      <a:pt x="807904" y="290086"/>
                    </a:cubicBezTo>
                    <a:cubicBezTo>
                      <a:pt x="807904" y="292797"/>
                      <a:pt x="806096" y="294605"/>
                      <a:pt x="803385" y="294605"/>
                    </a:cubicBezTo>
                    <a:cubicBezTo>
                      <a:pt x="800674" y="294605"/>
                      <a:pt x="798867" y="292797"/>
                      <a:pt x="798867" y="290086"/>
                    </a:cubicBezTo>
                    <a:cubicBezTo>
                      <a:pt x="797963" y="287375"/>
                      <a:pt x="800674" y="285568"/>
                      <a:pt x="803385" y="285568"/>
                    </a:cubicBezTo>
                    <a:lnTo>
                      <a:pt x="803385" y="285568"/>
                    </a:lnTo>
                    <a:close/>
                    <a:moveTo>
                      <a:pt x="784408" y="285568"/>
                    </a:moveTo>
                    <a:cubicBezTo>
                      <a:pt x="787119" y="285568"/>
                      <a:pt x="788926" y="287375"/>
                      <a:pt x="788926" y="290086"/>
                    </a:cubicBezTo>
                    <a:cubicBezTo>
                      <a:pt x="788926" y="292797"/>
                      <a:pt x="787119" y="294605"/>
                      <a:pt x="784408" y="294605"/>
                    </a:cubicBezTo>
                    <a:cubicBezTo>
                      <a:pt x="781696" y="294605"/>
                      <a:pt x="779889" y="292797"/>
                      <a:pt x="779889" y="290086"/>
                    </a:cubicBezTo>
                    <a:cubicBezTo>
                      <a:pt x="778985" y="287375"/>
                      <a:pt x="781696" y="285568"/>
                      <a:pt x="784408" y="285568"/>
                    </a:cubicBezTo>
                    <a:lnTo>
                      <a:pt x="784408" y="285568"/>
                    </a:lnTo>
                    <a:close/>
                    <a:moveTo>
                      <a:pt x="765430" y="285568"/>
                    </a:moveTo>
                    <a:cubicBezTo>
                      <a:pt x="768141" y="285568"/>
                      <a:pt x="769948" y="287375"/>
                      <a:pt x="769948" y="290086"/>
                    </a:cubicBezTo>
                    <a:cubicBezTo>
                      <a:pt x="769948" y="292797"/>
                      <a:pt x="768141" y="294605"/>
                      <a:pt x="765430" y="294605"/>
                    </a:cubicBezTo>
                    <a:cubicBezTo>
                      <a:pt x="762719" y="294605"/>
                      <a:pt x="760912" y="292797"/>
                      <a:pt x="760912" y="290086"/>
                    </a:cubicBezTo>
                    <a:cubicBezTo>
                      <a:pt x="760912" y="287375"/>
                      <a:pt x="762719" y="285568"/>
                      <a:pt x="765430" y="285568"/>
                    </a:cubicBezTo>
                    <a:lnTo>
                      <a:pt x="765430" y="285568"/>
                    </a:lnTo>
                    <a:close/>
                    <a:moveTo>
                      <a:pt x="746452" y="285568"/>
                    </a:moveTo>
                    <a:cubicBezTo>
                      <a:pt x="749163" y="285568"/>
                      <a:pt x="750971" y="287375"/>
                      <a:pt x="750971" y="290086"/>
                    </a:cubicBezTo>
                    <a:cubicBezTo>
                      <a:pt x="750971" y="292797"/>
                      <a:pt x="749163" y="294605"/>
                      <a:pt x="746452" y="294605"/>
                    </a:cubicBezTo>
                    <a:cubicBezTo>
                      <a:pt x="743741" y="294605"/>
                      <a:pt x="741934" y="292797"/>
                      <a:pt x="741934" y="290086"/>
                    </a:cubicBezTo>
                    <a:cubicBezTo>
                      <a:pt x="741934" y="287375"/>
                      <a:pt x="743741" y="285568"/>
                      <a:pt x="746452" y="285568"/>
                    </a:cubicBezTo>
                    <a:lnTo>
                      <a:pt x="746452" y="285568"/>
                    </a:lnTo>
                    <a:close/>
                    <a:moveTo>
                      <a:pt x="727475" y="285568"/>
                    </a:moveTo>
                    <a:cubicBezTo>
                      <a:pt x="730186" y="285568"/>
                      <a:pt x="731993" y="287375"/>
                      <a:pt x="731993" y="290086"/>
                    </a:cubicBezTo>
                    <a:cubicBezTo>
                      <a:pt x="731993" y="292797"/>
                      <a:pt x="730186" y="294605"/>
                      <a:pt x="727475" y="294605"/>
                    </a:cubicBezTo>
                    <a:cubicBezTo>
                      <a:pt x="724764" y="294605"/>
                      <a:pt x="722956" y="292797"/>
                      <a:pt x="722956" y="290086"/>
                    </a:cubicBezTo>
                    <a:cubicBezTo>
                      <a:pt x="722956" y="287375"/>
                      <a:pt x="724764" y="285568"/>
                      <a:pt x="727475" y="285568"/>
                    </a:cubicBezTo>
                    <a:lnTo>
                      <a:pt x="727475" y="285568"/>
                    </a:lnTo>
                    <a:close/>
                    <a:moveTo>
                      <a:pt x="709401" y="285568"/>
                    </a:moveTo>
                    <a:cubicBezTo>
                      <a:pt x="712112" y="285568"/>
                      <a:pt x="713919" y="287375"/>
                      <a:pt x="713919" y="290086"/>
                    </a:cubicBezTo>
                    <a:cubicBezTo>
                      <a:pt x="713919" y="292797"/>
                      <a:pt x="712112" y="294605"/>
                      <a:pt x="709401" y="294605"/>
                    </a:cubicBezTo>
                    <a:cubicBezTo>
                      <a:pt x="706690" y="294605"/>
                      <a:pt x="704882" y="292797"/>
                      <a:pt x="704882" y="290086"/>
                    </a:cubicBezTo>
                    <a:cubicBezTo>
                      <a:pt x="703979" y="287375"/>
                      <a:pt x="706690" y="285568"/>
                      <a:pt x="709401" y="285568"/>
                    </a:cubicBezTo>
                    <a:lnTo>
                      <a:pt x="709401" y="285568"/>
                    </a:lnTo>
                    <a:close/>
                    <a:moveTo>
                      <a:pt x="690423" y="285568"/>
                    </a:moveTo>
                    <a:cubicBezTo>
                      <a:pt x="693134" y="285568"/>
                      <a:pt x="694942" y="287375"/>
                      <a:pt x="694942" y="290086"/>
                    </a:cubicBezTo>
                    <a:cubicBezTo>
                      <a:pt x="694942" y="292797"/>
                      <a:pt x="693134" y="294605"/>
                      <a:pt x="690423" y="294605"/>
                    </a:cubicBezTo>
                    <a:cubicBezTo>
                      <a:pt x="687712" y="294605"/>
                      <a:pt x="685905" y="292797"/>
                      <a:pt x="685905" y="290086"/>
                    </a:cubicBezTo>
                    <a:cubicBezTo>
                      <a:pt x="685905" y="287375"/>
                      <a:pt x="687712" y="285568"/>
                      <a:pt x="690423" y="285568"/>
                    </a:cubicBezTo>
                    <a:lnTo>
                      <a:pt x="690423" y="285568"/>
                    </a:lnTo>
                    <a:close/>
                    <a:moveTo>
                      <a:pt x="671446" y="285568"/>
                    </a:moveTo>
                    <a:cubicBezTo>
                      <a:pt x="674157" y="285568"/>
                      <a:pt x="675964" y="287375"/>
                      <a:pt x="675964" y="290086"/>
                    </a:cubicBezTo>
                    <a:cubicBezTo>
                      <a:pt x="675964" y="292797"/>
                      <a:pt x="674157" y="294605"/>
                      <a:pt x="671446" y="294605"/>
                    </a:cubicBezTo>
                    <a:cubicBezTo>
                      <a:pt x="668735" y="294605"/>
                      <a:pt x="666927" y="292797"/>
                      <a:pt x="666927" y="290086"/>
                    </a:cubicBezTo>
                    <a:cubicBezTo>
                      <a:pt x="666927" y="287375"/>
                      <a:pt x="668735" y="285568"/>
                      <a:pt x="671446" y="285568"/>
                    </a:cubicBezTo>
                    <a:lnTo>
                      <a:pt x="671446" y="285568"/>
                    </a:lnTo>
                    <a:close/>
                    <a:moveTo>
                      <a:pt x="652468" y="285568"/>
                    </a:moveTo>
                    <a:cubicBezTo>
                      <a:pt x="655179" y="285568"/>
                      <a:pt x="656987" y="287375"/>
                      <a:pt x="656987" y="290086"/>
                    </a:cubicBezTo>
                    <a:cubicBezTo>
                      <a:pt x="656987" y="292797"/>
                      <a:pt x="655179" y="294605"/>
                      <a:pt x="652468" y="294605"/>
                    </a:cubicBezTo>
                    <a:cubicBezTo>
                      <a:pt x="649757" y="294605"/>
                      <a:pt x="647950" y="292797"/>
                      <a:pt x="647950" y="290086"/>
                    </a:cubicBezTo>
                    <a:cubicBezTo>
                      <a:pt x="647950" y="287375"/>
                      <a:pt x="649757" y="285568"/>
                      <a:pt x="652468" y="285568"/>
                    </a:cubicBezTo>
                    <a:lnTo>
                      <a:pt x="652468" y="285568"/>
                    </a:lnTo>
                    <a:close/>
                    <a:moveTo>
                      <a:pt x="633490" y="285568"/>
                    </a:moveTo>
                    <a:cubicBezTo>
                      <a:pt x="636202" y="285568"/>
                      <a:pt x="638009" y="287375"/>
                      <a:pt x="638009" y="290086"/>
                    </a:cubicBezTo>
                    <a:cubicBezTo>
                      <a:pt x="638009" y="292797"/>
                      <a:pt x="636202" y="294605"/>
                      <a:pt x="633490" y="294605"/>
                    </a:cubicBezTo>
                    <a:cubicBezTo>
                      <a:pt x="630779" y="294605"/>
                      <a:pt x="628972" y="292797"/>
                      <a:pt x="628972" y="290086"/>
                    </a:cubicBezTo>
                    <a:cubicBezTo>
                      <a:pt x="628972" y="287375"/>
                      <a:pt x="631683" y="285568"/>
                      <a:pt x="633490" y="285568"/>
                    </a:cubicBezTo>
                    <a:lnTo>
                      <a:pt x="633490" y="285568"/>
                    </a:lnTo>
                    <a:close/>
                    <a:moveTo>
                      <a:pt x="615417" y="285568"/>
                    </a:moveTo>
                    <a:cubicBezTo>
                      <a:pt x="618128" y="285568"/>
                      <a:pt x="619935" y="287375"/>
                      <a:pt x="619935" y="290086"/>
                    </a:cubicBezTo>
                    <a:cubicBezTo>
                      <a:pt x="619935" y="292797"/>
                      <a:pt x="618128" y="294605"/>
                      <a:pt x="615417" y="294605"/>
                    </a:cubicBezTo>
                    <a:cubicBezTo>
                      <a:pt x="612705" y="294605"/>
                      <a:pt x="610898" y="292797"/>
                      <a:pt x="610898" y="290086"/>
                    </a:cubicBezTo>
                    <a:cubicBezTo>
                      <a:pt x="609994" y="287375"/>
                      <a:pt x="612705" y="285568"/>
                      <a:pt x="615417" y="285568"/>
                    </a:cubicBezTo>
                    <a:lnTo>
                      <a:pt x="615417" y="285568"/>
                    </a:lnTo>
                    <a:close/>
                    <a:moveTo>
                      <a:pt x="596439" y="285568"/>
                    </a:moveTo>
                    <a:cubicBezTo>
                      <a:pt x="599150" y="285568"/>
                      <a:pt x="600957" y="287375"/>
                      <a:pt x="600957" y="290086"/>
                    </a:cubicBezTo>
                    <a:cubicBezTo>
                      <a:pt x="600957" y="292797"/>
                      <a:pt x="599150" y="294605"/>
                      <a:pt x="596439" y="294605"/>
                    </a:cubicBezTo>
                    <a:cubicBezTo>
                      <a:pt x="593728" y="294605"/>
                      <a:pt x="591920" y="292797"/>
                      <a:pt x="591920" y="290086"/>
                    </a:cubicBezTo>
                    <a:cubicBezTo>
                      <a:pt x="591920" y="287375"/>
                      <a:pt x="593728" y="285568"/>
                      <a:pt x="596439" y="285568"/>
                    </a:cubicBezTo>
                    <a:lnTo>
                      <a:pt x="596439" y="285568"/>
                    </a:lnTo>
                    <a:close/>
                    <a:moveTo>
                      <a:pt x="577461" y="285568"/>
                    </a:moveTo>
                    <a:cubicBezTo>
                      <a:pt x="580172" y="285568"/>
                      <a:pt x="581980" y="287375"/>
                      <a:pt x="581980" y="290086"/>
                    </a:cubicBezTo>
                    <a:cubicBezTo>
                      <a:pt x="581980" y="292797"/>
                      <a:pt x="580172" y="294605"/>
                      <a:pt x="577461" y="294605"/>
                    </a:cubicBezTo>
                    <a:cubicBezTo>
                      <a:pt x="574750" y="294605"/>
                      <a:pt x="572943" y="292797"/>
                      <a:pt x="572943" y="290086"/>
                    </a:cubicBezTo>
                    <a:cubicBezTo>
                      <a:pt x="572943" y="287375"/>
                      <a:pt x="574750" y="285568"/>
                      <a:pt x="577461" y="285568"/>
                    </a:cubicBezTo>
                    <a:lnTo>
                      <a:pt x="577461" y="285568"/>
                    </a:lnTo>
                    <a:close/>
                    <a:moveTo>
                      <a:pt x="558484" y="285568"/>
                    </a:moveTo>
                    <a:cubicBezTo>
                      <a:pt x="561195" y="285568"/>
                      <a:pt x="563002" y="287375"/>
                      <a:pt x="563002" y="290086"/>
                    </a:cubicBezTo>
                    <a:cubicBezTo>
                      <a:pt x="563002" y="292797"/>
                      <a:pt x="561195" y="294605"/>
                      <a:pt x="558484" y="294605"/>
                    </a:cubicBezTo>
                    <a:cubicBezTo>
                      <a:pt x="555773" y="294605"/>
                      <a:pt x="553965" y="292797"/>
                      <a:pt x="553965" y="290086"/>
                    </a:cubicBezTo>
                    <a:cubicBezTo>
                      <a:pt x="553965" y="287375"/>
                      <a:pt x="555773" y="285568"/>
                      <a:pt x="558484" y="285568"/>
                    </a:cubicBezTo>
                    <a:lnTo>
                      <a:pt x="558484" y="285568"/>
                    </a:lnTo>
                    <a:close/>
                    <a:moveTo>
                      <a:pt x="539506" y="285568"/>
                    </a:moveTo>
                    <a:cubicBezTo>
                      <a:pt x="542217" y="285568"/>
                      <a:pt x="544025" y="287375"/>
                      <a:pt x="544025" y="290086"/>
                    </a:cubicBezTo>
                    <a:cubicBezTo>
                      <a:pt x="544025" y="292797"/>
                      <a:pt x="542217" y="294605"/>
                      <a:pt x="539506" y="294605"/>
                    </a:cubicBezTo>
                    <a:cubicBezTo>
                      <a:pt x="536795" y="294605"/>
                      <a:pt x="534988" y="292797"/>
                      <a:pt x="534988" y="290086"/>
                    </a:cubicBezTo>
                    <a:cubicBezTo>
                      <a:pt x="534988" y="287375"/>
                      <a:pt x="537699" y="285568"/>
                      <a:pt x="539506" y="285568"/>
                    </a:cubicBezTo>
                    <a:lnTo>
                      <a:pt x="539506" y="285568"/>
                    </a:lnTo>
                    <a:close/>
                    <a:moveTo>
                      <a:pt x="521432" y="285568"/>
                    </a:moveTo>
                    <a:cubicBezTo>
                      <a:pt x="524143" y="285568"/>
                      <a:pt x="525951" y="287375"/>
                      <a:pt x="525951" y="290086"/>
                    </a:cubicBezTo>
                    <a:cubicBezTo>
                      <a:pt x="525951" y="292797"/>
                      <a:pt x="524143" y="294605"/>
                      <a:pt x="521432" y="294605"/>
                    </a:cubicBezTo>
                    <a:cubicBezTo>
                      <a:pt x="518721" y="294605"/>
                      <a:pt x="516914" y="292797"/>
                      <a:pt x="516914" y="290086"/>
                    </a:cubicBezTo>
                    <a:cubicBezTo>
                      <a:pt x="516010" y="287375"/>
                      <a:pt x="518721" y="285568"/>
                      <a:pt x="521432" y="285568"/>
                    </a:cubicBezTo>
                    <a:lnTo>
                      <a:pt x="521432" y="285568"/>
                    </a:lnTo>
                    <a:close/>
                    <a:moveTo>
                      <a:pt x="502455" y="285568"/>
                    </a:moveTo>
                    <a:cubicBezTo>
                      <a:pt x="505166" y="285568"/>
                      <a:pt x="506973" y="287375"/>
                      <a:pt x="506973" y="290086"/>
                    </a:cubicBezTo>
                    <a:cubicBezTo>
                      <a:pt x="506973" y="292797"/>
                      <a:pt x="505166" y="294605"/>
                      <a:pt x="502455" y="294605"/>
                    </a:cubicBezTo>
                    <a:cubicBezTo>
                      <a:pt x="499744" y="294605"/>
                      <a:pt x="497936" y="292797"/>
                      <a:pt x="497936" y="290086"/>
                    </a:cubicBezTo>
                    <a:cubicBezTo>
                      <a:pt x="497936" y="287375"/>
                      <a:pt x="499744" y="285568"/>
                      <a:pt x="502455" y="285568"/>
                    </a:cubicBezTo>
                    <a:lnTo>
                      <a:pt x="502455" y="285568"/>
                    </a:lnTo>
                    <a:close/>
                    <a:moveTo>
                      <a:pt x="483477" y="285568"/>
                    </a:moveTo>
                    <a:cubicBezTo>
                      <a:pt x="486188" y="285568"/>
                      <a:pt x="487995" y="287375"/>
                      <a:pt x="487995" y="290086"/>
                    </a:cubicBezTo>
                    <a:cubicBezTo>
                      <a:pt x="487995" y="292797"/>
                      <a:pt x="486188" y="294605"/>
                      <a:pt x="483477" y="294605"/>
                    </a:cubicBezTo>
                    <a:cubicBezTo>
                      <a:pt x="480766" y="294605"/>
                      <a:pt x="478959" y="292797"/>
                      <a:pt x="478959" y="290086"/>
                    </a:cubicBezTo>
                    <a:cubicBezTo>
                      <a:pt x="478959" y="287375"/>
                      <a:pt x="480766" y="285568"/>
                      <a:pt x="483477" y="285568"/>
                    </a:cubicBezTo>
                    <a:lnTo>
                      <a:pt x="483477" y="285568"/>
                    </a:lnTo>
                    <a:close/>
                    <a:moveTo>
                      <a:pt x="464499" y="285568"/>
                    </a:moveTo>
                    <a:cubicBezTo>
                      <a:pt x="467211" y="285568"/>
                      <a:pt x="469018" y="287375"/>
                      <a:pt x="469018" y="290086"/>
                    </a:cubicBezTo>
                    <a:cubicBezTo>
                      <a:pt x="469018" y="292797"/>
                      <a:pt x="467211" y="294605"/>
                      <a:pt x="464499" y="294605"/>
                    </a:cubicBezTo>
                    <a:cubicBezTo>
                      <a:pt x="461788" y="294605"/>
                      <a:pt x="459981" y="292797"/>
                      <a:pt x="459981" y="290086"/>
                    </a:cubicBezTo>
                    <a:cubicBezTo>
                      <a:pt x="459981" y="287375"/>
                      <a:pt x="461788" y="285568"/>
                      <a:pt x="464499" y="285568"/>
                    </a:cubicBezTo>
                    <a:lnTo>
                      <a:pt x="464499" y="285568"/>
                    </a:lnTo>
                    <a:close/>
                    <a:moveTo>
                      <a:pt x="446425" y="285568"/>
                    </a:moveTo>
                    <a:cubicBezTo>
                      <a:pt x="449137" y="285568"/>
                      <a:pt x="450944" y="287375"/>
                      <a:pt x="450944" y="290086"/>
                    </a:cubicBezTo>
                    <a:cubicBezTo>
                      <a:pt x="450944" y="292797"/>
                      <a:pt x="449137" y="294605"/>
                      <a:pt x="446425" y="294605"/>
                    </a:cubicBezTo>
                    <a:cubicBezTo>
                      <a:pt x="443714" y="294605"/>
                      <a:pt x="441907" y="292797"/>
                      <a:pt x="441907" y="290086"/>
                    </a:cubicBezTo>
                    <a:cubicBezTo>
                      <a:pt x="441003" y="287375"/>
                      <a:pt x="443714" y="285568"/>
                      <a:pt x="446425" y="285568"/>
                    </a:cubicBezTo>
                    <a:lnTo>
                      <a:pt x="446425" y="285568"/>
                    </a:lnTo>
                    <a:close/>
                    <a:moveTo>
                      <a:pt x="427448" y="285568"/>
                    </a:moveTo>
                    <a:cubicBezTo>
                      <a:pt x="430159" y="285568"/>
                      <a:pt x="431966" y="287375"/>
                      <a:pt x="431966" y="290086"/>
                    </a:cubicBezTo>
                    <a:cubicBezTo>
                      <a:pt x="431966" y="292797"/>
                      <a:pt x="430159" y="294605"/>
                      <a:pt x="427448" y="294605"/>
                    </a:cubicBezTo>
                    <a:cubicBezTo>
                      <a:pt x="424737" y="294605"/>
                      <a:pt x="422929" y="292797"/>
                      <a:pt x="422929" y="290086"/>
                    </a:cubicBezTo>
                    <a:cubicBezTo>
                      <a:pt x="422929" y="287375"/>
                      <a:pt x="424737" y="285568"/>
                      <a:pt x="427448" y="285568"/>
                    </a:cubicBezTo>
                    <a:lnTo>
                      <a:pt x="427448" y="285568"/>
                    </a:lnTo>
                    <a:close/>
                    <a:moveTo>
                      <a:pt x="408470" y="285568"/>
                    </a:moveTo>
                    <a:cubicBezTo>
                      <a:pt x="411181" y="285568"/>
                      <a:pt x="412989" y="287375"/>
                      <a:pt x="412989" y="290086"/>
                    </a:cubicBezTo>
                    <a:cubicBezTo>
                      <a:pt x="412989" y="292797"/>
                      <a:pt x="411181" y="294605"/>
                      <a:pt x="408470" y="294605"/>
                    </a:cubicBezTo>
                    <a:cubicBezTo>
                      <a:pt x="405759" y="294605"/>
                      <a:pt x="403952" y="292797"/>
                      <a:pt x="403952" y="290086"/>
                    </a:cubicBezTo>
                    <a:cubicBezTo>
                      <a:pt x="403952" y="287375"/>
                      <a:pt x="405759" y="285568"/>
                      <a:pt x="408470" y="285568"/>
                    </a:cubicBezTo>
                    <a:lnTo>
                      <a:pt x="408470" y="285568"/>
                    </a:lnTo>
                    <a:close/>
                    <a:moveTo>
                      <a:pt x="389493" y="285568"/>
                    </a:moveTo>
                    <a:cubicBezTo>
                      <a:pt x="392204" y="285568"/>
                      <a:pt x="394011" y="287375"/>
                      <a:pt x="394011" y="290086"/>
                    </a:cubicBezTo>
                    <a:cubicBezTo>
                      <a:pt x="394011" y="292797"/>
                      <a:pt x="392204" y="294605"/>
                      <a:pt x="389493" y="294605"/>
                    </a:cubicBezTo>
                    <a:cubicBezTo>
                      <a:pt x="386782" y="294605"/>
                      <a:pt x="384974" y="292797"/>
                      <a:pt x="384974" y="290086"/>
                    </a:cubicBezTo>
                    <a:cubicBezTo>
                      <a:pt x="384974" y="287375"/>
                      <a:pt x="386782" y="285568"/>
                      <a:pt x="389493" y="285568"/>
                    </a:cubicBezTo>
                    <a:lnTo>
                      <a:pt x="389493" y="285568"/>
                    </a:lnTo>
                    <a:close/>
                    <a:moveTo>
                      <a:pt x="370515" y="285568"/>
                    </a:moveTo>
                    <a:cubicBezTo>
                      <a:pt x="373226" y="285568"/>
                      <a:pt x="375034" y="287375"/>
                      <a:pt x="375034" y="290086"/>
                    </a:cubicBezTo>
                    <a:cubicBezTo>
                      <a:pt x="375034" y="292797"/>
                      <a:pt x="373226" y="294605"/>
                      <a:pt x="370515" y="294605"/>
                    </a:cubicBezTo>
                    <a:cubicBezTo>
                      <a:pt x="367804" y="294605"/>
                      <a:pt x="365997" y="292797"/>
                      <a:pt x="365997" y="290086"/>
                    </a:cubicBezTo>
                    <a:cubicBezTo>
                      <a:pt x="365997" y="287375"/>
                      <a:pt x="367804" y="285568"/>
                      <a:pt x="370515" y="285568"/>
                    </a:cubicBezTo>
                    <a:lnTo>
                      <a:pt x="370515" y="285568"/>
                    </a:lnTo>
                    <a:close/>
                    <a:moveTo>
                      <a:pt x="352441" y="285568"/>
                    </a:moveTo>
                    <a:cubicBezTo>
                      <a:pt x="355152" y="285568"/>
                      <a:pt x="356960" y="287375"/>
                      <a:pt x="356960" y="290086"/>
                    </a:cubicBezTo>
                    <a:cubicBezTo>
                      <a:pt x="356960" y="292797"/>
                      <a:pt x="355152" y="294605"/>
                      <a:pt x="352441" y="294605"/>
                    </a:cubicBezTo>
                    <a:cubicBezTo>
                      <a:pt x="349730" y="294605"/>
                      <a:pt x="347923" y="292797"/>
                      <a:pt x="347923" y="290086"/>
                    </a:cubicBezTo>
                    <a:cubicBezTo>
                      <a:pt x="347019" y="287375"/>
                      <a:pt x="349730" y="285568"/>
                      <a:pt x="352441" y="285568"/>
                    </a:cubicBezTo>
                    <a:lnTo>
                      <a:pt x="352441" y="285568"/>
                    </a:lnTo>
                    <a:close/>
                    <a:moveTo>
                      <a:pt x="831400" y="274723"/>
                    </a:moveTo>
                    <a:cubicBezTo>
                      <a:pt x="834111" y="274723"/>
                      <a:pt x="835918" y="276531"/>
                      <a:pt x="835918" y="279242"/>
                    </a:cubicBezTo>
                    <a:cubicBezTo>
                      <a:pt x="835918" y="281953"/>
                      <a:pt x="834111" y="283760"/>
                      <a:pt x="831400" y="283760"/>
                    </a:cubicBezTo>
                    <a:cubicBezTo>
                      <a:pt x="828689" y="283760"/>
                      <a:pt x="826881" y="281953"/>
                      <a:pt x="826881" y="279242"/>
                    </a:cubicBezTo>
                    <a:cubicBezTo>
                      <a:pt x="826881" y="276531"/>
                      <a:pt x="828689" y="274723"/>
                      <a:pt x="831400" y="274723"/>
                    </a:cubicBezTo>
                    <a:lnTo>
                      <a:pt x="831400" y="274723"/>
                    </a:lnTo>
                    <a:close/>
                    <a:moveTo>
                      <a:pt x="812422" y="274723"/>
                    </a:moveTo>
                    <a:cubicBezTo>
                      <a:pt x="815133" y="274723"/>
                      <a:pt x="816941" y="276531"/>
                      <a:pt x="816941" y="279242"/>
                    </a:cubicBezTo>
                    <a:cubicBezTo>
                      <a:pt x="816941" y="281953"/>
                      <a:pt x="815133" y="283760"/>
                      <a:pt x="812422" y="283760"/>
                    </a:cubicBezTo>
                    <a:cubicBezTo>
                      <a:pt x="809711" y="283760"/>
                      <a:pt x="807904" y="281953"/>
                      <a:pt x="807904" y="279242"/>
                    </a:cubicBezTo>
                    <a:cubicBezTo>
                      <a:pt x="807904" y="276531"/>
                      <a:pt x="809711" y="274723"/>
                      <a:pt x="812422" y="274723"/>
                    </a:cubicBezTo>
                    <a:lnTo>
                      <a:pt x="812422" y="274723"/>
                    </a:lnTo>
                    <a:close/>
                    <a:moveTo>
                      <a:pt x="793445" y="274723"/>
                    </a:moveTo>
                    <a:cubicBezTo>
                      <a:pt x="796156" y="274723"/>
                      <a:pt x="797963" y="276531"/>
                      <a:pt x="797963" y="279242"/>
                    </a:cubicBezTo>
                    <a:cubicBezTo>
                      <a:pt x="797963" y="281953"/>
                      <a:pt x="796156" y="283760"/>
                      <a:pt x="793445" y="283760"/>
                    </a:cubicBezTo>
                    <a:cubicBezTo>
                      <a:pt x="790733" y="283760"/>
                      <a:pt x="788926" y="281953"/>
                      <a:pt x="788926" y="279242"/>
                    </a:cubicBezTo>
                    <a:cubicBezTo>
                      <a:pt x="788926" y="276531"/>
                      <a:pt x="790733" y="274723"/>
                      <a:pt x="793445" y="274723"/>
                    </a:cubicBezTo>
                    <a:lnTo>
                      <a:pt x="793445" y="274723"/>
                    </a:lnTo>
                    <a:close/>
                    <a:moveTo>
                      <a:pt x="774467" y="274723"/>
                    </a:moveTo>
                    <a:cubicBezTo>
                      <a:pt x="777178" y="274723"/>
                      <a:pt x="778985" y="276531"/>
                      <a:pt x="778985" y="279242"/>
                    </a:cubicBezTo>
                    <a:cubicBezTo>
                      <a:pt x="778985" y="281953"/>
                      <a:pt x="777178" y="283760"/>
                      <a:pt x="774467" y="283760"/>
                    </a:cubicBezTo>
                    <a:cubicBezTo>
                      <a:pt x="771756" y="283760"/>
                      <a:pt x="769948" y="281953"/>
                      <a:pt x="769948" y="279242"/>
                    </a:cubicBezTo>
                    <a:cubicBezTo>
                      <a:pt x="769948" y="276531"/>
                      <a:pt x="771756" y="274723"/>
                      <a:pt x="774467" y="274723"/>
                    </a:cubicBezTo>
                    <a:lnTo>
                      <a:pt x="774467" y="274723"/>
                    </a:lnTo>
                    <a:close/>
                    <a:moveTo>
                      <a:pt x="756393" y="274723"/>
                    </a:moveTo>
                    <a:cubicBezTo>
                      <a:pt x="759104" y="274723"/>
                      <a:pt x="760912" y="276531"/>
                      <a:pt x="760912" y="279242"/>
                    </a:cubicBezTo>
                    <a:cubicBezTo>
                      <a:pt x="760912" y="281953"/>
                      <a:pt x="759104" y="283760"/>
                      <a:pt x="756393" y="283760"/>
                    </a:cubicBezTo>
                    <a:cubicBezTo>
                      <a:pt x="753682" y="283760"/>
                      <a:pt x="751875" y="281953"/>
                      <a:pt x="751875" y="279242"/>
                    </a:cubicBezTo>
                    <a:cubicBezTo>
                      <a:pt x="750971" y="276531"/>
                      <a:pt x="753682" y="274723"/>
                      <a:pt x="756393" y="274723"/>
                    </a:cubicBezTo>
                    <a:lnTo>
                      <a:pt x="756393" y="274723"/>
                    </a:lnTo>
                    <a:close/>
                    <a:moveTo>
                      <a:pt x="737415" y="274723"/>
                    </a:moveTo>
                    <a:cubicBezTo>
                      <a:pt x="740126" y="274723"/>
                      <a:pt x="741934" y="276531"/>
                      <a:pt x="741934" y="279242"/>
                    </a:cubicBezTo>
                    <a:cubicBezTo>
                      <a:pt x="741934" y="281953"/>
                      <a:pt x="740126" y="283760"/>
                      <a:pt x="737415" y="283760"/>
                    </a:cubicBezTo>
                    <a:cubicBezTo>
                      <a:pt x="734704" y="283760"/>
                      <a:pt x="732897" y="281953"/>
                      <a:pt x="732897" y="279242"/>
                    </a:cubicBezTo>
                    <a:cubicBezTo>
                      <a:pt x="732897" y="276531"/>
                      <a:pt x="734704" y="274723"/>
                      <a:pt x="737415" y="274723"/>
                    </a:cubicBezTo>
                    <a:lnTo>
                      <a:pt x="737415" y="274723"/>
                    </a:lnTo>
                    <a:close/>
                    <a:moveTo>
                      <a:pt x="718438" y="274723"/>
                    </a:moveTo>
                    <a:cubicBezTo>
                      <a:pt x="721149" y="274723"/>
                      <a:pt x="722956" y="276531"/>
                      <a:pt x="722956" y="279242"/>
                    </a:cubicBezTo>
                    <a:cubicBezTo>
                      <a:pt x="722956" y="281953"/>
                      <a:pt x="721149" y="283760"/>
                      <a:pt x="718438" y="283760"/>
                    </a:cubicBezTo>
                    <a:cubicBezTo>
                      <a:pt x="715727" y="283760"/>
                      <a:pt x="713919" y="281953"/>
                      <a:pt x="713919" y="279242"/>
                    </a:cubicBezTo>
                    <a:cubicBezTo>
                      <a:pt x="713919" y="276531"/>
                      <a:pt x="715727" y="274723"/>
                      <a:pt x="718438" y="274723"/>
                    </a:cubicBezTo>
                    <a:lnTo>
                      <a:pt x="718438" y="274723"/>
                    </a:lnTo>
                    <a:close/>
                    <a:moveTo>
                      <a:pt x="699460" y="274723"/>
                    </a:moveTo>
                    <a:cubicBezTo>
                      <a:pt x="702171" y="274723"/>
                      <a:pt x="703979" y="276531"/>
                      <a:pt x="703979" y="279242"/>
                    </a:cubicBezTo>
                    <a:cubicBezTo>
                      <a:pt x="703979" y="281953"/>
                      <a:pt x="702171" y="283760"/>
                      <a:pt x="699460" y="283760"/>
                    </a:cubicBezTo>
                    <a:cubicBezTo>
                      <a:pt x="696749" y="283760"/>
                      <a:pt x="694942" y="281953"/>
                      <a:pt x="694942" y="279242"/>
                    </a:cubicBezTo>
                    <a:cubicBezTo>
                      <a:pt x="694942" y="276531"/>
                      <a:pt x="696749" y="274723"/>
                      <a:pt x="699460" y="274723"/>
                    </a:cubicBezTo>
                    <a:lnTo>
                      <a:pt x="699460" y="274723"/>
                    </a:lnTo>
                    <a:close/>
                    <a:moveTo>
                      <a:pt x="680483" y="274723"/>
                    </a:moveTo>
                    <a:cubicBezTo>
                      <a:pt x="683194" y="274723"/>
                      <a:pt x="685001" y="276531"/>
                      <a:pt x="685001" y="279242"/>
                    </a:cubicBezTo>
                    <a:cubicBezTo>
                      <a:pt x="685001" y="281953"/>
                      <a:pt x="683194" y="283760"/>
                      <a:pt x="680483" y="283760"/>
                    </a:cubicBezTo>
                    <a:cubicBezTo>
                      <a:pt x="677771" y="283760"/>
                      <a:pt x="675964" y="281953"/>
                      <a:pt x="675964" y="279242"/>
                    </a:cubicBezTo>
                    <a:cubicBezTo>
                      <a:pt x="675964" y="276531"/>
                      <a:pt x="678675" y="274723"/>
                      <a:pt x="680483" y="274723"/>
                    </a:cubicBezTo>
                    <a:lnTo>
                      <a:pt x="680483" y="274723"/>
                    </a:lnTo>
                    <a:close/>
                    <a:moveTo>
                      <a:pt x="662409" y="274723"/>
                    </a:moveTo>
                    <a:cubicBezTo>
                      <a:pt x="665120" y="274723"/>
                      <a:pt x="666927" y="276531"/>
                      <a:pt x="666927" y="279242"/>
                    </a:cubicBezTo>
                    <a:cubicBezTo>
                      <a:pt x="666927" y="281953"/>
                      <a:pt x="665120" y="283760"/>
                      <a:pt x="662409" y="283760"/>
                    </a:cubicBezTo>
                    <a:cubicBezTo>
                      <a:pt x="659698" y="283760"/>
                      <a:pt x="657890" y="281953"/>
                      <a:pt x="657890" y="279242"/>
                    </a:cubicBezTo>
                    <a:cubicBezTo>
                      <a:pt x="656987" y="276531"/>
                      <a:pt x="659698" y="274723"/>
                      <a:pt x="662409" y="274723"/>
                    </a:cubicBezTo>
                    <a:lnTo>
                      <a:pt x="662409" y="274723"/>
                    </a:lnTo>
                    <a:close/>
                    <a:moveTo>
                      <a:pt x="643431" y="274723"/>
                    </a:moveTo>
                    <a:cubicBezTo>
                      <a:pt x="646142" y="274723"/>
                      <a:pt x="647950" y="276531"/>
                      <a:pt x="647950" y="279242"/>
                    </a:cubicBezTo>
                    <a:cubicBezTo>
                      <a:pt x="647950" y="281953"/>
                      <a:pt x="646142" y="283760"/>
                      <a:pt x="643431" y="283760"/>
                    </a:cubicBezTo>
                    <a:cubicBezTo>
                      <a:pt x="640720" y="283760"/>
                      <a:pt x="638913" y="281953"/>
                      <a:pt x="638913" y="279242"/>
                    </a:cubicBezTo>
                    <a:cubicBezTo>
                      <a:pt x="638913" y="276531"/>
                      <a:pt x="640720" y="274723"/>
                      <a:pt x="643431" y="274723"/>
                    </a:cubicBezTo>
                    <a:lnTo>
                      <a:pt x="643431" y="274723"/>
                    </a:lnTo>
                    <a:close/>
                    <a:moveTo>
                      <a:pt x="624453" y="274723"/>
                    </a:moveTo>
                    <a:cubicBezTo>
                      <a:pt x="627165" y="274723"/>
                      <a:pt x="628972" y="276531"/>
                      <a:pt x="628972" y="279242"/>
                    </a:cubicBezTo>
                    <a:cubicBezTo>
                      <a:pt x="628972" y="281953"/>
                      <a:pt x="627165" y="283760"/>
                      <a:pt x="624453" y="283760"/>
                    </a:cubicBezTo>
                    <a:cubicBezTo>
                      <a:pt x="621742" y="283760"/>
                      <a:pt x="619935" y="281953"/>
                      <a:pt x="619935" y="279242"/>
                    </a:cubicBezTo>
                    <a:cubicBezTo>
                      <a:pt x="619935" y="276531"/>
                      <a:pt x="621742" y="274723"/>
                      <a:pt x="624453" y="274723"/>
                    </a:cubicBezTo>
                    <a:lnTo>
                      <a:pt x="624453" y="274723"/>
                    </a:lnTo>
                    <a:close/>
                    <a:moveTo>
                      <a:pt x="605476" y="274723"/>
                    </a:moveTo>
                    <a:cubicBezTo>
                      <a:pt x="608187" y="274723"/>
                      <a:pt x="609994" y="276531"/>
                      <a:pt x="609994" y="279242"/>
                    </a:cubicBezTo>
                    <a:cubicBezTo>
                      <a:pt x="609994" y="281953"/>
                      <a:pt x="608187" y="283760"/>
                      <a:pt x="605476" y="283760"/>
                    </a:cubicBezTo>
                    <a:cubicBezTo>
                      <a:pt x="602765" y="283760"/>
                      <a:pt x="600957" y="281953"/>
                      <a:pt x="600957" y="279242"/>
                    </a:cubicBezTo>
                    <a:cubicBezTo>
                      <a:pt x="600957" y="276531"/>
                      <a:pt x="602765" y="274723"/>
                      <a:pt x="605476" y="274723"/>
                    </a:cubicBezTo>
                    <a:lnTo>
                      <a:pt x="605476" y="274723"/>
                    </a:lnTo>
                    <a:close/>
                    <a:moveTo>
                      <a:pt x="586498" y="274723"/>
                    </a:moveTo>
                    <a:cubicBezTo>
                      <a:pt x="589209" y="274723"/>
                      <a:pt x="591017" y="276531"/>
                      <a:pt x="591017" y="279242"/>
                    </a:cubicBezTo>
                    <a:cubicBezTo>
                      <a:pt x="591017" y="281953"/>
                      <a:pt x="589209" y="283760"/>
                      <a:pt x="586498" y="283760"/>
                    </a:cubicBezTo>
                    <a:cubicBezTo>
                      <a:pt x="583787" y="283760"/>
                      <a:pt x="581980" y="281953"/>
                      <a:pt x="581980" y="279242"/>
                    </a:cubicBezTo>
                    <a:cubicBezTo>
                      <a:pt x="581980" y="276531"/>
                      <a:pt x="584691" y="274723"/>
                      <a:pt x="586498" y="274723"/>
                    </a:cubicBezTo>
                    <a:lnTo>
                      <a:pt x="586498" y="274723"/>
                    </a:lnTo>
                    <a:close/>
                    <a:moveTo>
                      <a:pt x="568424" y="274723"/>
                    </a:moveTo>
                    <a:cubicBezTo>
                      <a:pt x="571135" y="274723"/>
                      <a:pt x="572943" y="276531"/>
                      <a:pt x="572943" y="279242"/>
                    </a:cubicBezTo>
                    <a:cubicBezTo>
                      <a:pt x="572943" y="281953"/>
                      <a:pt x="571135" y="283760"/>
                      <a:pt x="568424" y="283760"/>
                    </a:cubicBezTo>
                    <a:cubicBezTo>
                      <a:pt x="565713" y="283760"/>
                      <a:pt x="563906" y="281953"/>
                      <a:pt x="563906" y="279242"/>
                    </a:cubicBezTo>
                    <a:cubicBezTo>
                      <a:pt x="563906" y="276531"/>
                      <a:pt x="565713" y="274723"/>
                      <a:pt x="568424" y="274723"/>
                    </a:cubicBezTo>
                    <a:lnTo>
                      <a:pt x="568424" y="274723"/>
                    </a:lnTo>
                    <a:close/>
                    <a:moveTo>
                      <a:pt x="549447" y="274723"/>
                    </a:moveTo>
                    <a:cubicBezTo>
                      <a:pt x="552158" y="274723"/>
                      <a:pt x="553965" y="276531"/>
                      <a:pt x="553965" y="279242"/>
                    </a:cubicBezTo>
                    <a:cubicBezTo>
                      <a:pt x="553965" y="281953"/>
                      <a:pt x="552158" y="283760"/>
                      <a:pt x="549447" y="283760"/>
                    </a:cubicBezTo>
                    <a:cubicBezTo>
                      <a:pt x="546736" y="283760"/>
                      <a:pt x="544928" y="281953"/>
                      <a:pt x="544928" y="279242"/>
                    </a:cubicBezTo>
                    <a:cubicBezTo>
                      <a:pt x="544928" y="276531"/>
                      <a:pt x="546736" y="274723"/>
                      <a:pt x="549447" y="274723"/>
                    </a:cubicBezTo>
                    <a:lnTo>
                      <a:pt x="549447" y="274723"/>
                    </a:lnTo>
                    <a:close/>
                    <a:moveTo>
                      <a:pt x="530469" y="274723"/>
                    </a:moveTo>
                    <a:cubicBezTo>
                      <a:pt x="533180" y="274723"/>
                      <a:pt x="534988" y="276531"/>
                      <a:pt x="534988" y="279242"/>
                    </a:cubicBezTo>
                    <a:cubicBezTo>
                      <a:pt x="534988" y="281953"/>
                      <a:pt x="533180" y="283760"/>
                      <a:pt x="530469" y="283760"/>
                    </a:cubicBezTo>
                    <a:cubicBezTo>
                      <a:pt x="527758" y="283760"/>
                      <a:pt x="525951" y="281953"/>
                      <a:pt x="525951" y="279242"/>
                    </a:cubicBezTo>
                    <a:cubicBezTo>
                      <a:pt x="525951" y="276531"/>
                      <a:pt x="527758" y="274723"/>
                      <a:pt x="530469" y="274723"/>
                    </a:cubicBezTo>
                    <a:lnTo>
                      <a:pt x="530469" y="274723"/>
                    </a:lnTo>
                    <a:close/>
                    <a:moveTo>
                      <a:pt x="511492" y="274723"/>
                    </a:moveTo>
                    <a:cubicBezTo>
                      <a:pt x="514203" y="274723"/>
                      <a:pt x="516010" y="276531"/>
                      <a:pt x="516010" y="279242"/>
                    </a:cubicBezTo>
                    <a:cubicBezTo>
                      <a:pt x="516010" y="281953"/>
                      <a:pt x="514203" y="283760"/>
                      <a:pt x="511492" y="283760"/>
                    </a:cubicBezTo>
                    <a:cubicBezTo>
                      <a:pt x="508780" y="283760"/>
                      <a:pt x="506973" y="281953"/>
                      <a:pt x="506973" y="279242"/>
                    </a:cubicBezTo>
                    <a:cubicBezTo>
                      <a:pt x="506973" y="276531"/>
                      <a:pt x="508780" y="274723"/>
                      <a:pt x="511492" y="274723"/>
                    </a:cubicBezTo>
                    <a:lnTo>
                      <a:pt x="511492" y="274723"/>
                    </a:lnTo>
                    <a:close/>
                    <a:moveTo>
                      <a:pt x="493418" y="274723"/>
                    </a:moveTo>
                    <a:cubicBezTo>
                      <a:pt x="496129" y="274723"/>
                      <a:pt x="497936" y="276531"/>
                      <a:pt x="497936" y="279242"/>
                    </a:cubicBezTo>
                    <a:cubicBezTo>
                      <a:pt x="497936" y="281953"/>
                      <a:pt x="496129" y="283760"/>
                      <a:pt x="493418" y="283760"/>
                    </a:cubicBezTo>
                    <a:cubicBezTo>
                      <a:pt x="490707" y="283760"/>
                      <a:pt x="488899" y="281953"/>
                      <a:pt x="488899" y="279242"/>
                    </a:cubicBezTo>
                    <a:cubicBezTo>
                      <a:pt x="487995" y="276531"/>
                      <a:pt x="490707" y="274723"/>
                      <a:pt x="493418" y="274723"/>
                    </a:cubicBezTo>
                    <a:lnTo>
                      <a:pt x="493418" y="274723"/>
                    </a:lnTo>
                    <a:close/>
                    <a:moveTo>
                      <a:pt x="474440" y="274723"/>
                    </a:moveTo>
                    <a:cubicBezTo>
                      <a:pt x="477151" y="274723"/>
                      <a:pt x="478959" y="276531"/>
                      <a:pt x="478959" y="279242"/>
                    </a:cubicBezTo>
                    <a:cubicBezTo>
                      <a:pt x="478959" y="281953"/>
                      <a:pt x="477151" y="283760"/>
                      <a:pt x="474440" y="283760"/>
                    </a:cubicBezTo>
                    <a:cubicBezTo>
                      <a:pt x="471729" y="283760"/>
                      <a:pt x="469922" y="281953"/>
                      <a:pt x="469922" y="279242"/>
                    </a:cubicBezTo>
                    <a:cubicBezTo>
                      <a:pt x="469922" y="276531"/>
                      <a:pt x="471729" y="274723"/>
                      <a:pt x="474440" y="274723"/>
                    </a:cubicBezTo>
                    <a:lnTo>
                      <a:pt x="474440" y="274723"/>
                    </a:lnTo>
                    <a:close/>
                    <a:moveTo>
                      <a:pt x="455462" y="274723"/>
                    </a:moveTo>
                    <a:cubicBezTo>
                      <a:pt x="458174" y="274723"/>
                      <a:pt x="459981" y="276531"/>
                      <a:pt x="459981" y="279242"/>
                    </a:cubicBezTo>
                    <a:cubicBezTo>
                      <a:pt x="459981" y="281953"/>
                      <a:pt x="458174" y="283760"/>
                      <a:pt x="455462" y="283760"/>
                    </a:cubicBezTo>
                    <a:cubicBezTo>
                      <a:pt x="452751" y="283760"/>
                      <a:pt x="450944" y="281953"/>
                      <a:pt x="450944" y="279242"/>
                    </a:cubicBezTo>
                    <a:cubicBezTo>
                      <a:pt x="450944" y="276531"/>
                      <a:pt x="452751" y="274723"/>
                      <a:pt x="455462" y="274723"/>
                    </a:cubicBezTo>
                    <a:lnTo>
                      <a:pt x="455462" y="274723"/>
                    </a:lnTo>
                    <a:close/>
                    <a:moveTo>
                      <a:pt x="436485" y="274723"/>
                    </a:moveTo>
                    <a:cubicBezTo>
                      <a:pt x="439196" y="274723"/>
                      <a:pt x="441003" y="276531"/>
                      <a:pt x="441003" y="279242"/>
                    </a:cubicBezTo>
                    <a:cubicBezTo>
                      <a:pt x="441003" y="281953"/>
                      <a:pt x="439196" y="283760"/>
                      <a:pt x="436485" y="283760"/>
                    </a:cubicBezTo>
                    <a:cubicBezTo>
                      <a:pt x="433774" y="283760"/>
                      <a:pt x="431966" y="281953"/>
                      <a:pt x="431966" y="279242"/>
                    </a:cubicBezTo>
                    <a:cubicBezTo>
                      <a:pt x="431966" y="276531"/>
                      <a:pt x="433774" y="274723"/>
                      <a:pt x="436485" y="274723"/>
                    </a:cubicBezTo>
                    <a:lnTo>
                      <a:pt x="436485" y="274723"/>
                    </a:lnTo>
                    <a:close/>
                    <a:moveTo>
                      <a:pt x="417507" y="274723"/>
                    </a:moveTo>
                    <a:cubicBezTo>
                      <a:pt x="420218" y="274723"/>
                      <a:pt x="422026" y="276531"/>
                      <a:pt x="422026" y="279242"/>
                    </a:cubicBezTo>
                    <a:cubicBezTo>
                      <a:pt x="422026" y="281953"/>
                      <a:pt x="420218" y="283760"/>
                      <a:pt x="417507" y="283760"/>
                    </a:cubicBezTo>
                    <a:cubicBezTo>
                      <a:pt x="414796" y="283760"/>
                      <a:pt x="412989" y="281953"/>
                      <a:pt x="412989" y="279242"/>
                    </a:cubicBezTo>
                    <a:cubicBezTo>
                      <a:pt x="412989" y="276531"/>
                      <a:pt x="415700" y="274723"/>
                      <a:pt x="417507" y="274723"/>
                    </a:cubicBezTo>
                    <a:lnTo>
                      <a:pt x="417507" y="274723"/>
                    </a:lnTo>
                    <a:close/>
                    <a:moveTo>
                      <a:pt x="399433" y="274723"/>
                    </a:moveTo>
                    <a:cubicBezTo>
                      <a:pt x="402144" y="274723"/>
                      <a:pt x="403952" y="276531"/>
                      <a:pt x="403952" y="279242"/>
                    </a:cubicBezTo>
                    <a:cubicBezTo>
                      <a:pt x="403952" y="281953"/>
                      <a:pt x="402144" y="283760"/>
                      <a:pt x="399433" y="283760"/>
                    </a:cubicBezTo>
                    <a:cubicBezTo>
                      <a:pt x="396722" y="283760"/>
                      <a:pt x="394915" y="281953"/>
                      <a:pt x="394915" y="279242"/>
                    </a:cubicBezTo>
                    <a:cubicBezTo>
                      <a:pt x="394011" y="276531"/>
                      <a:pt x="396722" y="274723"/>
                      <a:pt x="399433" y="274723"/>
                    </a:cubicBezTo>
                    <a:lnTo>
                      <a:pt x="399433" y="274723"/>
                    </a:lnTo>
                    <a:close/>
                    <a:moveTo>
                      <a:pt x="380456" y="274723"/>
                    </a:moveTo>
                    <a:cubicBezTo>
                      <a:pt x="383167" y="274723"/>
                      <a:pt x="384974" y="276531"/>
                      <a:pt x="384974" y="279242"/>
                    </a:cubicBezTo>
                    <a:cubicBezTo>
                      <a:pt x="384974" y="281953"/>
                      <a:pt x="383167" y="283760"/>
                      <a:pt x="380456" y="283760"/>
                    </a:cubicBezTo>
                    <a:cubicBezTo>
                      <a:pt x="377745" y="283760"/>
                      <a:pt x="375937" y="281953"/>
                      <a:pt x="375937" y="279242"/>
                    </a:cubicBezTo>
                    <a:cubicBezTo>
                      <a:pt x="375937" y="276531"/>
                      <a:pt x="377745" y="274723"/>
                      <a:pt x="380456" y="274723"/>
                    </a:cubicBezTo>
                    <a:lnTo>
                      <a:pt x="380456" y="274723"/>
                    </a:lnTo>
                    <a:close/>
                    <a:moveTo>
                      <a:pt x="361478" y="274723"/>
                    </a:moveTo>
                    <a:cubicBezTo>
                      <a:pt x="364189" y="274723"/>
                      <a:pt x="365997" y="276531"/>
                      <a:pt x="365997" y="279242"/>
                    </a:cubicBezTo>
                    <a:cubicBezTo>
                      <a:pt x="365997" y="281953"/>
                      <a:pt x="364189" y="283760"/>
                      <a:pt x="361478" y="283760"/>
                    </a:cubicBezTo>
                    <a:cubicBezTo>
                      <a:pt x="358767" y="283760"/>
                      <a:pt x="356960" y="281953"/>
                      <a:pt x="356960" y="279242"/>
                    </a:cubicBezTo>
                    <a:cubicBezTo>
                      <a:pt x="356960" y="276531"/>
                      <a:pt x="358767" y="274723"/>
                      <a:pt x="361478" y="274723"/>
                    </a:cubicBezTo>
                    <a:lnTo>
                      <a:pt x="361478" y="274723"/>
                    </a:lnTo>
                    <a:close/>
                    <a:moveTo>
                      <a:pt x="342501" y="274723"/>
                    </a:moveTo>
                    <a:cubicBezTo>
                      <a:pt x="345212" y="274723"/>
                      <a:pt x="347019" y="276531"/>
                      <a:pt x="347019" y="279242"/>
                    </a:cubicBezTo>
                    <a:cubicBezTo>
                      <a:pt x="347019" y="281953"/>
                      <a:pt x="345212" y="283760"/>
                      <a:pt x="342501" y="283760"/>
                    </a:cubicBezTo>
                    <a:cubicBezTo>
                      <a:pt x="339789" y="283760"/>
                      <a:pt x="337982" y="281953"/>
                      <a:pt x="337982" y="279242"/>
                    </a:cubicBezTo>
                    <a:cubicBezTo>
                      <a:pt x="337982" y="276531"/>
                      <a:pt x="339789" y="274723"/>
                      <a:pt x="342501" y="274723"/>
                    </a:cubicBezTo>
                    <a:lnTo>
                      <a:pt x="342501" y="274723"/>
                    </a:lnTo>
                    <a:close/>
                    <a:moveTo>
                      <a:pt x="953399" y="143688"/>
                    </a:moveTo>
                    <a:cubicBezTo>
                      <a:pt x="956110" y="143688"/>
                      <a:pt x="957917" y="145495"/>
                      <a:pt x="957917" y="148206"/>
                    </a:cubicBezTo>
                    <a:cubicBezTo>
                      <a:pt x="957917" y="150917"/>
                      <a:pt x="956110" y="152725"/>
                      <a:pt x="953399" y="152725"/>
                    </a:cubicBezTo>
                    <a:cubicBezTo>
                      <a:pt x="950688" y="152725"/>
                      <a:pt x="948880" y="150917"/>
                      <a:pt x="948880" y="148206"/>
                    </a:cubicBezTo>
                    <a:cubicBezTo>
                      <a:pt x="948880" y="145495"/>
                      <a:pt x="950688" y="143688"/>
                      <a:pt x="953399" y="143688"/>
                    </a:cubicBezTo>
                    <a:lnTo>
                      <a:pt x="953399" y="143688"/>
                    </a:lnTo>
                    <a:close/>
                    <a:moveTo>
                      <a:pt x="934421" y="143688"/>
                    </a:moveTo>
                    <a:cubicBezTo>
                      <a:pt x="937132" y="143688"/>
                      <a:pt x="938939" y="145495"/>
                      <a:pt x="938939" y="148206"/>
                    </a:cubicBezTo>
                    <a:cubicBezTo>
                      <a:pt x="938939" y="150917"/>
                      <a:pt x="937132" y="152725"/>
                      <a:pt x="934421" y="152725"/>
                    </a:cubicBezTo>
                    <a:cubicBezTo>
                      <a:pt x="931710" y="152725"/>
                      <a:pt x="929903" y="150917"/>
                      <a:pt x="929903" y="148206"/>
                    </a:cubicBezTo>
                    <a:cubicBezTo>
                      <a:pt x="929903" y="145495"/>
                      <a:pt x="931710" y="143688"/>
                      <a:pt x="934421" y="143688"/>
                    </a:cubicBezTo>
                    <a:lnTo>
                      <a:pt x="934421" y="143688"/>
                    </a:lnTo>
                    <a:close/>
                    <a:moveTo>
                      <a:pt x="915443" y="143688"/>
                    </a:moveTo>
                    <a:cubicBezTo>
                      <a:pt x="918154" y="143688"/>
                      <a:pt x="919962" y="145495"/>
                      <a:pt x="919962" y="148206"/>
                    </a:cubicBezTo>
                    <a:cubicBezTo>
                      <a:pt x="919962" y="150917"/>
                      <a:pt x="918154" y="152725"/>
                      <a:pt x="915443" y="152725"/>
                    </a:cubicBezTo>
                    <a:cubicBezTo>
                      <a:pt x="912732" y="152725"/>
                      <a:pt x="910925" y="150917"/>
                      <a:pt x="910925" y="148206"/>
                    </a:cubicBezTo>
                    <a:cubicBezTo>
                      <a:pt x="910925" y="145495"/>
                      <a:pt x="912732" y="143688"/>
                      <a:pt x="915443" y="143688"/>
                    </a:cubicBezTo>
                    <a:lnTo>
                      <a:pt x="915443" y="143688"/>
                    </a:lnTo>
                    <a:close/>
                    <a:moveTo>
                      <a:pt x="897369" y="143688"/>
                    </a:moveTo>
                    <a:cubicBezTo>
                      <a:pt x="900081" y="143688"/>
                      <a:pt x="901888" y="145495"/>
                      <a:pt x="901888" y="148206"/>
                    </a:cubicBezTo>
                    <a:cubicBezTo>
                      <a:pt x="901888" y="150917"/>
                      <a:pt x="900081" y="152725"/>
                      <a:pt x="897369" y="152725"/>
                    </a:cubicBezTo>
                    <a:cubicBezTo>
                      <a:pt x="894658" y="152725"/>
                      <a:pt x="892851" y="150917"/>
                      <a:pt x="892851" y="148206"/>
                    </a:cubicBezTo>
                    <a:cubicBezTo>
                      <a:pt x="892851" y="145495"/>
                      <a:pt x="894658" y="143688"/>
                      <a:pt x="897369" y="143688"/>
                    </a:cubicBezTo>
                    <a:lnTo>
                      <a:pt x="897369" y="143688"/>
                    </a:lnTo>
                    <a:close/>
                    <a:moveTo>
                      <a:pt x="878392" y="143688"/>
                    </a:moveTo>
                    <a:cubicBezTo>
                      <a:pt x="881103" y="143688"/>
                      <a:pt x="882910" y="145495"/>
                      <a:pt x="882910" y="148206"/>
                    </a:cubicBezTo>
                    <a:cubicBezTo>
                      <a:pt x="882910" y="150917"/>
                      <a:pt x="881103" y="152725"/>
                      <a:pt x="878392" y="152725"/>
                    </a:cubicBezTo>
                    <a:cubicBezTo>
                      <a:pt x="875681" y="152725"/>
                      <a:pt x="873873" y="150917"/>
                      <a:pt x="873873" y="148206"/>
                    </a:cubicBezTo>
                    <a:cubicBezTo>
                      <a:pt x="873873" y="145495"/>
                      <a:pt x="875681" y="143688"/>
                      <a:pt x="878392" y="143688"/>
                    </a:cubicBezTo>
                    <a:lnTo>
                      <a:pt x="878392" y="143688"/>
                    </a:lnTo>
                    <a:close/>
                    <a:moveTo>
                      <a:pt x="859414" y="143688"/>
                    </a:moveTo>
                    <a:cubicBezTo>
                      <a:pt x="862125" y="143688"/>
                      <a:pt x="863933" y="145495"/>
                      <a:pt x="863933" y="148206"/>
                    </a:cubicBezTo>
                    <a:cubicBezTo>
                      <a:pt x="863933" y="150917"/>
                      <a:pt x="862125" y="152725"/>
                      <a:pt x="859414" y="152725"/>
                    </a:cubicBezTo>
                    <a:cubicBezTo>
                      <a:pt x="856703" y="152725"/>
                      <a:pt x="854896" y="150917"/>
                      <a:pt x="854896" y="148206"/>
                    </a:cubicBezTo>
                    <a:cubicBezTo>
                      <a:pt x="854896" y="145495"/>
                      <a:pt x="856703" y="143688"/>
                      <a:pt x="859414" y="143688"/>
                    </a:cubicBezTo>
                    <a:lnTo>
                      <a:pt x="859414" y="143688"/>
                    </a:lnTo>
                    <a:close/>
                    <a:moveTo>
                      <a:pt x="962436" y="132843"/>
                    </a:moveTo>
                    <a:cubicBezTo>
                      <a:pt x="965147" y="132843"/>
                      <a:pt x="966954" y="134651"/>
                      <a:pt x="966954" y="137362"/>
                    </a:cubicBezTo>
                    <a:cubicBezTo>
                      <a:pt x="966954" y="140073"/>
                      <a:pt x="965147" y="141880"/>
                      <a:pt x="962436" y="141880"/>
                    </a:cubicBezTo>
                    <a:cubicBezTo>
                      <a:pt x="959724" y="141880"/>
                      <a:pt x="957917" y="140073"/>
                      <a:pt x="957917" y="137362"/>
                    </a:cubicBezTo>
                    <a:cubicBezTo>
                      <a:pt x="957917" y="134651"/>
                      <a:pt x="960628" y="132843"/>
                      <a:pt x="962436" y="132843"/>
                    </a:cubicBezTo>
                    <a:lnTo>
                      <a:pt x="962436" y="132843"/>
                    </a:lnTo>
                    <a:close/>
                    <a:moveTo>
                      <a:pt x="944362" y="132843"/>
                    </a:moveTo>
                    <a:cubicBezTo>
                      <a:pt x="947073" y="132843"/>
                      <a:pt x="948880" y="134651"/>
                      <a:pt x="948880" y="137362"/>
                    </a:cubicBezTo>
                    <a:cubicBezTo>
                      <a:pt x="948880" y="140073"/>
                      <a:pt x="947073" y="141880"/>
                      <a:pt x="944362" y="141880"/>
                    </a:cubicBezTo>
                    <a:cubicBezTo>
                      <a:pt x="941651" y="141880"/>
                      <a:pt x="939843" y="140073"/>
                      <a:pt x="939843" y="137362"/>
                    </a:cubicBezTo>
                    <a:cubicBezTo>
                      <a:pt x="939843" y="134651"/>
                      <a:pt x="941651" y="132843"/>
                      <a:pt x="944362" y="132843"/>
                    </a:cubicBezTo>
                    <a:lnTo>
                      <a:pt x="944362" y="132843"/>
                    </a:lnTo>
                    <a:close/>
                    <a:moveTo>
                      <a:pt x="925384" y="132843"/>
                    </a:moveTo>
                    <a:cubicBezTo>
                      <a:pt x="928095" y="132843"/>
                      <a:pt x="929903" y="134651"/>
                      <a:pt x="929903" y="137362"/>
                    </a:cubicBezTo>
                    <a:cubicBezTo>
                      <a:pt x="929903" y="140073"/>
                      <a:pt x="928095" y="141880"/>
                      <a:pt x="925384" y="141880"/>
                    </a:cubicBezTo>
                    <a:cubicBezTo>
                      <a:pt x="922673" y="141880"/>
                      <a:pt x="920866" y="140073"/>
                      <a:pt x="920866" y="137362"/>
                    </a:cubicBezTo>
                    <a:cubicBezTo>
                      <a:pt x="920866" y="134651"/>
                      <a:pt x="922673" y="132843"/>
                      <a:pt x="925384" y="132843"/>
                    </a:cubicBezTo>
                    <a:lnTo>
                      <a:pt x="925384" y="132843"/>
                    </a:lnTo>
                    <a:close/>
                    <a:moveTo>
                      <a:pt x="906406" y="132843"/>
                    </a:moveTo>
                    <a:cubicBezTo>
                      <a:pt x="909117" y="132843"/>
                      <a:pt x="910925" y="134651"/>
                      <a:pt x="910925" y="137362"/>
                    </a:cubicBezTo>
                    <a:cubicBezTo>
                      <a:pt x="910925" y="140073"/>
                      <a:pt x="909117" y="141880"/>
                      <a:pt x="906406" y="141880"/>
                    </a:cubicBezTo>
                    <a:cubicBezTo>
                      <a:pt x="903695" y="141880"/>
                      <a:pt x="901888" y="140073"/>
                      <a:pt x="901888" y="137362"/>
                    </a:cubicBezTo>
                    <a:cubicBezTo>
                      <a:pt x="901888" y="134651"/>
                      <a:pt x="903695" y="132843"/>
                      <a:pt x="906406" y="132843"/>
                    </a:cubicBezTo>
                    <a:lnTo>
                      <a:pt x="906406" y="132843"/>
                    </a:lnTo>
                    <a:close/>
                    <a:moveTo>
                      <a:pt x="887429" y="132843"/>
                    </a:moveTo>
                    <a:cubicBezTo>
                      <a:pt x="890140" y="132843"/>
                      <a:pt x="891947" y="134651"/>
                      <a:pt x="891947" y="137362"/>
                    </a:cubicBezTo>
                    <a:cubicBezTo>
                      <a:pt x="891947" y="140073"/>
                      <a:pt x="890140" y="141880"/>
                      <a:pt x="887429" y="141880"/>
                    </a:cubicBezTo>
                    <a:cubicBezTo>
                      <a:pt x="884718" y="141880"/>
                      <a:pt x="882910" y="140073"/>
                      <a:pt x="882910" y="137362"/>
                    </a:cubicBezTo>
                    <a:cubicBezTo>
                      <a:pt x="882910" y="134651"/>
                      <a:pt x="884718" y="132843"/>
                      <a:pt x="887429" y="132843"/>
                    </a:cubicBezTo>
                    <a:lnTo>
                      <a:pt x="887429" y="132843"/>
                    </a:lnTo>
                    <a:close/>
                    <a:moveTo>
                      <a:pt x="868451" y="132843"/>
                    </a:moveTo>
                    <a:cubicBezTo>
                      <a:pt x="871162" y="132843"/>
                      <a:pt x="872970" y="134651"/>
                      <a:pt x="872970" y="137362"/>
                    </a:cubicBezTo>
                    <a:cubicBezTo>
                      <a:pt x="872970" y="140073"/>
                      <a:pt x="871162" y="141880"/>
                      <a:pt x="868451" y="141880"/>
                    </a:cubicBezTo>
                    <a:cubicBezTo>
                      <a:pt x="865740" y="141880"/>
                      <a:pt x="863933" y="140073"/>
                      <a:pt x="863933" y="137362"/>
                    </a:cubicBezTo>
                    <a:cubicBezTo>
                      <a:pt x="863933" y="134651"/>
                      <a:pt x="866644" y="132843"/>
                      <a:pt x="868451" y="132843"/>
                    </a:cubicBezTo>
                    <a:lnTo>
                      <a:pt x="868451" y="132843"/>
                    </a:lnTo>
                    <a:close/>
                    <a:moveTo>
                      <a:pt x="850377" y="132843"/>
                    </a:moveTo>
                    <a:cubicBezTo>
                      <a:pt x="853088" y="132843"/>
                      <a:pt x="854896" y="134651"/>
                      <a:pt x="854896" y="137362"/>
                    </a:cubicBezTo>
                    <a:cubicBezTo>
                      <a:pt x="854896" y="140073"/>
                      <a:pt x="853088" y="141880"/>
                      <a:pt x="850377" y="141880"/>
                    </a:cubicBezTo>
                    <a:cubicBezTo>
                      <a:pt x="847666" y="141880"/>
                      <a:pt x="845859" y="140073"/>
                      <a:pt x="845859" y="137362"/>
                    </a:cubicBezTo>
                    <a:cubicBezTo>
                      <a:pt x="845859" y="134651"/>
                      <a:pt x="847666" y="132843"/>
                      <a:pt x="850377" y="132843"/>
                    </a:cubicBezTo>
                    <a:lnTo>
                      <a:pt x="850377" y="132843"/>
                    </a:lnTo>
                    <a:close/>
                    <a:moveTo>
                      <a:pt x="934421" y="122903"/>
                    </a:moveTo>
                    <a:cubicBezTo>
                      <a:pt x="937132" y="122903"/>
                      <a:pt x="938939" y="124710"/>
                      <a:pt x="938939" y="127421"/>
                    </a:cubicBezTo>
                    <a:cubicBezTo>
                      <a:pt x="938939" y="130132"/>
                      <a:pt x="937132" y="131940"/>
                      <a:pt x="934421" y="131940"/>
                    </a:cubicBezTo>
                    <a:cubicBezTo>
                      <a:pt x="931710" y="131940"/>
                      <a:pt x="929903" y="130132"/>
                      <a:pt x="929903" y="127421"/>
                    </a:cubicBezTo>
                    <a:cubicBezTo>
                      <a:pt x="929903" y="125614"/>
                      <a:pt x="931710" y="122903"/>
                      <a:pt x="934421" y="122903"/>
                    </a:cubicBezTo>
                    <a:lnTo>
                      <a:pt x="934421" y="122903"/>
                    </a:lnTo>
                    <a:close/>
                    <a:moveTo>
                      <a:pt x="915443" y="122903"/>
                    </a:moveTo>
                    <a:cubicBezTo>
                      <a:pt x="918154" y="122903"/>
                      <a:pt x="919962" y="124710"/>
                      <a:pt x="919962" y="127421"/>
                    </a:cubicBezTo>
                    <a:cubicBezTo>
                      <a:pt x="919962" y="130132"/>
                      <a:pt x="918154" y="131940"/>
                      <a:pt x="915443" y="131940"/>
                    </a:cubicBezTo>
                    <a:cubicBezTo>
                      <a:pt x="912732" y="131940"/>
                      <a:pt x="910925" y="130132"/>
                      <a:pt x="910925" y="127421"/>
                    </a:cubicBezTo>
                    <a:cubicBezTo>
                      <a:pt x="910925" y="125614"/>
                      <a:pt x="912732" y="122903"/>
                      <a:pt x="915443" y="122903"/>
                    </a:cubicBezTo>
                    <a:lnTo>
                      <a:pt x="915443" y="122903"/>
                    </a:lnTo>
                    <a:close/>
                    <a:moveTo>
                      <a:pt x="897369" y="122903"/>
                    </a:moveTo>
                    <a:cubicBezTo>
                      <a:pt x="900081" y="122903"/>
                      <a:pt x="901888" y="124710"/>
                      <a:pt x="901888" y="127421"/>
                    </a:cubicBezTo>
                    <a:cubicBezTo>
                      <a:pt x="901888" y="130132"/>
                      <a:pt x="900081" y="131940"/>
                      <a:pt x="897369" y="131940"/>
                    </a:cubicBezTo>
                    <a:cubicBezTo>
                      <a:pt x="894658" y="131940"/>
                      <a:pt x="892851" y="130132"/>
                      <a:pt x="892851" y="127421"/>
                    </a:cubicBezTo>
                    <a:cubicBezTo>
                      <a:pt x="891947" y="125614"/>
                      <a:pt x="894658" y="122903"/>
                      <a:pt x="897369" y="122903"/>
                    </a:cubicBezTo>
                    <a:lnTo>
                      <a:pt x="897369" y="122903"/>
                    </a:lnTo>
                    <a:close/>
                    <a:moveTo>
                      <a:pt x="878392" y="122903"/>
                    </a:moveTo>
                    <a:cubicBezTo>
                      <a:pt x="881103" y="122903"/>
                      <a:pt x="882910" y="124710"/>
                      <a:pt x="882910" y="127421"/>
                    </a:cubicBezTo>
                    <a:cubicBezTo>
                      <a:pt x="882910" y="130132"/>
                      <a:pt x="881103" y="131940"/>
                      <a:pt x="878392" y="131940"/>
                    </a:cubicBezTo>
                    <a:cubicBezTo>
                      <a:pt x="875681" y="131940"/>
                      <a:pt x="873873" y="130132"/>
                      <a:pt x="873873" y="127421"/>
                    </a:cubicBezTo>
                    <a:cubicBezTo>
                      <a:pt x="873873" y="125614"/>
                      <a:pt x="875681" y="122903"/>
                      <a:pt x="878392" y="122903"/>
                    </a:cubicBezTo>
                    <a:lnTo>
                      <a:pt x="878392" y="122903"/>
                    </a:lnTo>
                    <a:close/>
                    <a:moveTo>
                      <a:pt x="859414" y="122903"/>
                    </a:moveTo>
                    <a:cubicBezTo>
                      <a:pt x="862125" y="122903"/>
                      <a:pt x="863933" y="124710"/>
                      <a:pt x="863933" y="127421"/>
                    </a:cubicBezTo>
                    <a:cubicBezTo>
                      <a:pt x="863933" y="130132"/>
                      <a:pt x="862125" y="131940"/>
                      <a:pt x="859414" y="131940"/>
                    </a:cubicBezTo>
                    <a:cubicBezTo>
                      <a:pt x="856703" y="131940"/>
                      <a:pt x="854896" y="130132"/>
                      <a:pt x="854896" y="127421"/>
                    </a:cubicBezTo>
                    <a:cubicBezTo>
                      <a:pt x="854896" y="125614"/>
                      <a:pt x="856703" y="122903"/>
                      <a:pt x="859414" y="122903"/>
                    </a:cubicBezTo>
                    <a:lnTo>
                      <a:pt x="859414" y="122903"/>
                    </a:lnTo>
                    <a:close/>
                    <a:moveTo>
                      <a:pt x="906406" y="112058"/>
                    </a:moveTo>
                    <a:cubicBezTo>
                      <a:pt x="909117" y="112058"/>
                      <a:pt x="910925" y="113866"/>
                      <a:pt x="910925" y="116577"/>
                    </a:cubicBezTo>
                    <a:cubicBezTo>
                      <a:pt x="910925" y="119288"/>
                      <a:pt x="909117" y="121095"/>
                      <a:pt x="906406" y="121095"/>
                    </a:cubicBezTo>
                    <a:cubicBezTo>
                      <a:pt x="903695" y="121095"/>
                      <a:pt x="901888" y="119288"/>
                      <a:pt x="901888" y="116577"/>
                    </a:cubicBezTo>
                    <a:cubicBezTo>
                      <a:pt x="901888" y="114769"/>
                      <a:pt x="903695" y="112058"/>
                      <a:pt x="906406" y="112058"/>
                    </a:cubicBezTo>
                    <a:lnTo>
                      <a:pt x="906406" y="112058"/>
                    </a:lnTo>
                    <a:close/>
                    <a:moveTo>
                      <a:pt x="887429" y="112058"/>
                    </a:moveTo>
                    <a:cubicBezTo>
                      <a:pt x="890140" y="112058"/>
                      <a:pt x="891947" y="113866"/>
                      <a:pt x="891947" y="116577"/>
                    </a:cubicBezTo>
                    <a:cubicBezTo>
                      <a:pt x="891947" y="119288"/>
                      <a:pt x="890140" y="121095"/>
                      <a:pt x="887429" y="121095"/>
                    </a:cubicBezTo>
                    <a:cubicBezTo>
                      <a:pt x="884718" y="121095"/>
                      <a:pt x="882910" y="119288"/>
                      <a:pt x="882910" y="116577"/>
                    </a:cubicBezTo>
                    <a:cubicBezTo>
                      <a:pt x="882910" y="114769"/>
                      <a:pt x="884718" y="112058"/>
                      <a:pt x="887429" y="112058"/>
                    </a:cubicBezTo>
                    <a:lnTo>
                      <a:pt x="887429" y="112058"/>
                    </a:lnTo>
                    <a:close/>
                    <a:moveTo>
                      <a:pt x="868451" y="112058"/>
                    </a:moveTo>
                    <a:cubicBezTo>
                      <a:pt x="871162" y="112058"/>
                      <a:pt x="872970" y="113866"/>
                      <a:pt x="872970" y="116577"/>
                    </a:cubicBezTo>
                    <a:cubicBezTo>
                      <a:pt x="872970" y="119288"/>
                      <a:pt x="871162" y="121095"/>
                      <a:pt x="868451" y="121095"/>
                    </a:cubicBezTo>
                    <a:cubicBezTo>
                      <a:pt x="865740" y="121095"/>
                      <a:pt x="863933" y="119288"/>
                      <a:pt x="863933" y="116577"/>
                    </a:cubicBezTo>
                    <a:cubicBezTo>
                      <a:pt x="863933" y="114769"/>
                      <a:pt x="866644" y="112058"/>
                      <a:pt x="868451" y="112058"/>
                    </a:cubicBezTo>
                    <a:lnTo>
                      <a:pt x="868451" y="112058"/>
                    </a:lnTo>
                    <a:close/>
                    <a:moveTo>
                      <a:pt x="850377" y="112058"/>
                    </a:moveTo>
                    <a:cubicBezTo>
                      <a:pt x="853088" y="112058"/>
                      <a:pt x="854896" y="113866"/>
                      <a:pt x="854896" y="116577"/>
                    </a:cubicBezTo>
                    <a:cubicBezTo>
                      <a:pt x="854896" y="119288"/>
                      <a:pt x="853088" y="121095"/>
                      <a:pt x="850377" y="121095"/>
                    </a:cubicBezTo>
                    <a:cubicBezTo>
                      <a:pt x="847666" y="121095"/>
                      <a:pt x="845859" y="119288"/>
                      <a:pt x="845859" y="116577"/>
                    </a:cubicBezTo>
                    <a:cubicBezTo>
                      <a:pt x="844955" y="114769"/>
                      <a:pt x="847666" y="112058"/>
                      <a:pt x="850377" y="112058"/>
                    </a:cubicBezTo>
                    <a:lnTo>
                      <a:pt x="850377" y="112058"/>
                    </a:lnTo>
                    <a:close/>
                    <a:moveTo>
                      <a:pt x="897369" y="103021"/>
                    </a:moveTo>
                    <a:cubicBezTo>
                      <a:pt x="900081" y="103021"/>
                      <a:pt x="901888" y="104829"/>
                      <a:pt x="901888" y="107540"/>
                    </a:cubicBezTo>
                    <a:cubicBezTo>
                      <a:pt x="901888" y="110251"/>
                      <a:pt x="900081" y="112058"/>
                      <a:pt x="897369" y="112058"/>
                    </a:cubicBezTo>
                    <a:cubicBezTo>
                      <a:pt x="894658" y="112058"/>
                      <a:pt x="892851" y="110251"/>
                      <a:pt x="892851" y="107540"/>
                    </a:cubicBezTo>
                    <a:cubicBezTo>
                      <a:pt x="891947" y="104829"/>
                      <a:pt x="894658" y="103021"/>
                      <a:pt x="897369" y="103021"/>
                    </a:cubicBezTo>
                    <a:lnTo>
                      <a:pt x="897369" y="103021"/>
                    </a:lnTo>
                    <a:close/>
                    <a:moveTo>
                      <a:pt x="878392" y="103021"/>
                    </a:moveTo>
                    <a:cubicBezTo>
                      <a:pt x="881103" y="103021"/>
                      <a:pt x="882910" y="104829"/>
                      <a:pt x="882910" y="107540"/>
                    </a:cubicBezTo>
                    <a:cubicBezTo>
                      <a:pt x="882910" y="110251"/>
                      <a:pt x="881103" y="112058"/>
                      <a:pt x="878392" y="112058"/>
                    </a:cubicBezTo>
                    <a:cubicBezTo>
                      <a:pt x="875681" y="112058"/>
                      <a:pt x="873873" y="110251"/>
                      <a:pt x="873873" y="107540"/>
                    </a:cubicBezTo>
                    <a:cubicBezTo>
                      <a:pt x="873873" y="104829"/>
                      <a:pt x="875681" y="103021"/>
                      <a:pt x="878392" y="103021"/>
                    </a:cubicBezTo>
                    <a:lnTo>
                      <a:pt x="878392" y="103021"/>
                    </a:lnTo>
                    <a:close/>
                    <a:moveTo>
                      <a:pt x="859414" y="103021"/>
                    </a:moveTo>
                    <a:cubicBezTo>
                      <a:pt x="862125" y="103021"/>
                      <a:pt x="863933" y="104829"/>
                      <a:pt x="863933" y="107540"/>
                    </a:cubicBezTo>
                    <a:cubicBezTo>
                      <a:pt x="863933" y="110251"/>
                      <a:pt x="862125" y="112058"/>
                      <a:pt x="859414" y="112058"/>
                    </a:cubicBezTo>
                    <a:cubicBezTo>
                      <a:pt x="856703" y="112058"/>
                      <a:pt x="854896" y="110251"/>
                      <a:pt x="854896" y="107540"/>
                    </a:cubicBezTo>
                    <a:cubicBezTo>
                      <a:pt x="854896" y="104829"/>
                      <a:pt x="856703" y="103021"/>
                      <a:pt x="859414" y="103021"/>
                    </a:cubicBezTo>
                    <a:lnTo>
                      <a:pt x="859414" y="103021"/>
                    </a:lnTo>
                    <a:close/>
                    <a:moveTo>
                      <a:pt x="868451" y="92177"/>
                    </a:moveTo>
                    <a:cubicBezTo>
                      <a:pt x="871162" y="92177"/>
                      <a:pt x="872970" y="93984"/>
                      <a:pt x="872970" y="96695"/>
                    </a:cubicBezTo>
                    <a:cubicBezTo>
                      <a:pt x="872970" y="99406"/>
                      <a:pt x="871162" y="101214"/>
                      <a:pt x="868451" y="101214"/>
                    </a:cubicBezTo>
                    <a:cubicBezTo>
                      <a:pt x="865740" y="101214"/>
                      <a:pt x="863933" y="99406"/>
                      <a:pt x="863933" y="96695"/>
                    </a:cubicBezTo>
                    <a:cubicBezTo>
                      <a:pt x="863933" y="93984"/>
                      <a:pt x="866644" y="92177"/>
                      <a:pt x="868451" y="92177"/>
                    </a:cubicBezTo>
                    <a:lnTo>
                      <a:pt x="868451" y="92177"/>
                    </a:lnTo>
                    <a:close/>
                    <a:moveTo>
                      <a:pt x="850377" y="92177"/>
                    </a:moveTo>
                    <a:cubicBezTo>
                      <a:pt x="853088" y="92177"/>
                      <a:pt x="854896" y="93984"/>
                      <a:pt x="854896" y="96695"/>
                    </a:cubicBezTo>
                    <a:cubicBezTo>
                      <a:pt x="854896" y="99406"/>
                      <a:pt x="853088" y="101214"/>
                      <a:pt x="850377" y="101214"/>
                    </a:cubicBezTo>
                    <a:cubicBezTo>
                      <a:pt x="847666" y="101214"/>
                      <a:pt x="845859" y="99406"/>
                      <a:pt x="845859" y="96695"/>
                    </a:cubicBezTo>
                    <a:cubicBezTo>
                      <a:pt x="844955" y="93984"/>
                      <a:pt x="847666" y="92177"/>
                      <a:pt x="850377" y="92177"/>
                    </a:cubicBezTo>
                    <a:lnTo>
                      <a:pt x="850377" y="92177"/>
                    </a:lnTo>
                    <a:close/>
                    <a:moveTo>
                      <a:pt x="972376" y="264783"/>
                    </a:moveTo>
                    <a:cubicBezTo>
                      <a:pt x="975087" y="264783"/>
                      <a:pt x="976895" y="266590"/>
                      <a:pt x="976895" y="269301"/>
                    </a:cubicBezTo>
                    <a:cubicBezTo>
                      <a:pt x="976895" y="272012"/>
                      <a:pt x="975087" y="273820"/>
                      <a:pt x="972376" y="273820"/>
                    </a:cubicBezTo>
                    <a:cubicBezTo>
                      <a:pt x="969665" y="273820"/>
                      <a:pt x="967858" y="272012"/>
                      <a:pt x="967858" y="269301"/>
                    </a:cubicBezTo>
                    <a:cubicBezTo>
                      <a:pt x="967858" y="267494"/>
                      <a:pt x="969665" y="264783"/>
                      <a:pt x="972376" y="264783"/>
                    </a:cubicBezTo>
                    <a:lnTo>
                      <a:pt x="972376" y="264783"/>
                    </a:lnTo>
                    <a:close/>
                    <a:moveTo>
                      <a:pt x="953399" y="264783"/>
                    </a:moveTo>
                    <a:cubicBezTo>
                      <a:pt x="956110" y="264783"/>
                      <a:pt x="957917" y="266590"/>
                      <a:pt x="957917" y="269301"/>
                    </a:cubicBezTo>
                    <a:cubicBezTo>
                      <a:pt x="957917" y="272012"/>
                      <a:pt x="956110" y="273820"/>
                      <a:pt x="953399" y="273820"/>
                    </a:cubicBezTo>
                    <a:cubicBezTo>
                      <a:pt x="950688" y="273820"/>
                      <a:pt x="948880" y="272012"/>
                      <a:pt x="948880" y="269301"/>
                    </a:cubicBezTo>
                    <a:cubicBezTo>
                      <a:pt x="948880" y="267494"/>
                      <a:pt x="950688" y="264783"/>
                      <a:pt x="953399" y="264783"/>
                    </a:cubicBezTo>
                    <a:lnTo>
                      <a:pt x="953399" y="264783"/>
                    </a:lnTo>
                    <a:close/>
                    <a:moveTo>
                      <a:pt x="934421" y="264783"/>
                    </a:moveTo>
                    <a:cubicBezTo>
                      <a:pt x="937132" y="264783"/>
                      <a:pt x="938939" y="266590"/>
                      <a:pt x="938939" y="269301"/>
                    </a:cubicBezTo>
                    <a:cubicBezTo>
                      <a:pt x="938939" y="272012"/>
                      <a:pt x="937132" y="273820"/>
                      <a:pt x="934421" y="273820"/>
                    </a:cubicBezTo>
                    <a:cubicBezTo>
                      <a:pt x="931710" y="273820"/>
                      <a:pt x="929903" y="272012"/>
                      <a:pt x="929903" y="269301"/>
                    </a:cubicBezTo>
                    <a:cubicBezTo>
                      <a:pt x="929903" y="267494"/>
                      <a:pt x="931710" y="264783"/>
                      <a:pt x="934421" y="264783"/>
                    </a:cubicBezTo>
                    <a:lnTo>
                      <a:pt x="934421" y="264783"/>
                    </a:lnTo>
                    <a:close/>
                    <a:moveTo>
                      <a:pt x="915443" y="264783"/>
                    </a:moveTo>
                    <a:cubicBezTo>
                      <a:pt x="918154" y="264783"/>
                      <a:pt x="919962" y="266590"/>
                      <a:pt x="919962" y="269301"/>
                    </a:cubicBezTo>
                    <a:cubicBezTo>
                      <a:pt x="919962" y="272012"/>
                      <a:pt x="918154" y="273820"/>
                      <a:pt x="915443" y="273820"/>
                    </a:cubicBezTo>
                    <a:cubicBezTo>
                      <a:pt x="912732" y="273820"/>
                      <a:pt x="910925" y="272012"/>
                      <a:pt x="910925" y="269301"/>
                    </a:cubicBezTo>
                    <a:cubicBezTo>
                      <a:pt x="910925" y="267494"/>
                      <a:pt x="912732" y="264783"/>
                      <a:pt x="915443" y="264783"/>
                    </a:cubicBezTo>
                    <a:lnTo>
                      <a:pt x="915443" y="264783"/>
                    </a:lnTo>
                    <a:close/>
                    <a:moveTo>
                      <a:pt x="897369" y="264783"/>
                    </a:moveTo>
                    <a:cubicBezTo>
                      <a:pt x="900081" y="264783"/>
                      <a:pt x="901888" y="266590"/>
                      <a:pt x="901888" y="269301"/>
                    </a:cubicBezTo>
                    <a:cubicBezTo>
                      <a:pt x="901888" y="272012"/>
                      <a:pt x="900081" y="273820"/>
                      <a:pt x="897369" y="273820"/>
                    </a:cubicBezTo>
                    <a:cubicBezTo>
                      <a:pt x="894658" y="273820"/>
                      <a:pt x="892851" y="272012"/>
                      <a:pt x="892851" y="269301"/>
                    </a:cubicBezTo>
                    <a:cubicBezTo>
                      <a:pt x="891947" y="267494"/>
                      <a:pt x="894658" y="264783"/>
                      <a:pt x="897369" y="264783"/>
                    </a:cubicBezTo>
                    <a:lnTo>
                      <a:pt x="897369" y="264783"/>
                    </a:lnTo>
                    <a:close/>
                    <a:moveTo>
                      <a:pt x="878392" y="264783"/>
                    </a:moveTo>
                    <a:cubicBezTo>
                      <a:pt x="881103" y="264783"/>
                      <a:pt x="882910" y="266590"/>
                      <a:pt x="882910" y="269301"/>
                    </a:cubicBezTo>
                    <a:cubicBezTo>
                      <a:pt x="882910" y="272012"/>
                      <a:pt x="881103" y="273820"/>
                      <a:pt x="878392" y="273820"/>
                    </a:cubicBezTo>
                    <a:cubicBezTo>
                      <a:pt x="875681" y="273820"/>
                      <a:pt x="873873" y="272012"/>
                      <a:pt x="873873" y="269301"/>
                    </a:cubicBezTo>
                    <a:cubicBezTo>
                      <a:pt x="873873" y="267494"/>
                      <a:pt x="875681" y="264783"/>
                      <a:pt x="878392" y="264783"/>
                    </a:cubicBezTo>
                    <a:lnTo>
                      <a:pt x="878392" y="264783"/>
                    </a:lnTo>
                    <a:close/>
                    <a:moveTo>
                      <a:pt x="859414" y="264783"/>
                    </a:moveTo>
                    <a:cubicBezTo>
                      <a:pt x="862125" y="264783"/>
                      <a:pt x="863933" y="266590"/>
                      <a:pt x="863933" y="269301"/>
                    </a:cubicBezTo>
                    <a:cubicBezTo>
                      <a:pt x="863933" y="272012"/>
                      <a:pt x="862125" y="273820"/>
                      <a:pt x="859414" y="273820"/>
                    </a:cubicBezTo>
                    <a:cubicBezTo>
                      <a:pt x="856703" y="273820"/>
                      <a:pt x="854896" y="272012"/>
                      <a:pt x="854896" y="269301"/>
                    </a:cubicBezTo>
                    <a:cubicBezTo>
                      <a:pt x="854896" y="267494"/>
                      <a:pt x="856703" y="264783"/>
                      <a:pt x="859414" y="264783"/>
                    </a:cubicBezTo>
                    <a:lnTo>
                      <a:pt x="859414" y="264783"/>
                    </a:lnTo>
                    <a:close/>
                    <a:moveTo>
                      <a:pt x="981413" y="253938"/>
                    </a:moveTo>
                    <a:cubicBezTo>
                      <a:pt x="984124" y="253938"/>
                      <a:pt x="985932" y="255746"/>
                      <a:pt x="985932" y="258457"/>
                    </a:cubicBezTo>
                    <a:cubicBezTo>
                      <a:pt x="985932" y="261168"/>
                      <a:pt x="984124" y="262975"/>
                      <a:pt x="981413" y="262975"/>
                    </a:cubicBezTo>
                    <a:cubicBezTo>
                      <a:pt x="978702" y="262975"/>
                      <a:pt x="976895" y="261168"/>
                      <a:pt x="976895" y="258457"/>
                    </a:cubicBezTo>
                    <a:cubicBezTo>
                      <a:pt x="976895" y="256649"/>
                      <a:pt x="978702" y="253938"/>
                      <a:pt x="981413" y="253938"/>
                    </a:cubicBezTo>
                    <a:lnTo>
                      <a:pt x="981413" y="253938"/>
                    </a:lnTo>
                    <a:close/>
                    <a:moveTo>
                      <a:pt x="962436" y="253938"/>
                    </a:moveTo>
                    <a:cubicBezTo>
                      <a:pt x="965147" y="253938"/>
                      <a:pt x="966954" y="255746"/>
                      <a:pt x="966954" y="258457"/>
                    </a:cubicBezTo>
                    <a:cubicBezTo>
                      <a:pt x="966954" y="261168"/>
                      <a:pt x="965147" y="262975"/>
                      <a:pt x="962436" y="262975"/>
                    </a:cubicBezTo>
                    <a:cubicBezTo>
                      <a:pt x="959724" y="262975"/>
                      <a:pt x="957917" y="261168"/>
                      <a:pt x="957917" y="258457"/>
                    </a:cubicBezTo>
                    <a:cubicBezTo>
                      <a:pt x="957917" y="256649"/>
                      <a:pt x="960628" y="253938"/>
                      <a:pt x="962436" y="253938"/>
                    </a:cubicBezTo>
                    <a:lnTo>
                      <a:pt x="962436" y="253938"/>
                    </a:lnTo>
                    <a:close/>
                    <a:moveTo>
                      <a:pt x="944362" y="253938"/>
                    </a:moveTo>
                    <a:cubicBezTo>
                      <a:pt x="947073" y="253938"/>
                      <a:pt x="948880" y="255746"/>
                      <a:pt x="948880" y="258457"/>
                    </a:cubicBezTo>
                    <a:cubicBezTo>
                      <a:pt x="948880" y="261168"/>
                      <a:pt x="947073" y="262975"/>
                      <a:pt x="944362" y="262975"/>
                    </a:cubicBezTo>
                    <a:cubicBezTo>
                      <a:pt x="941651" y="262975"/>
                      <a:pt x="939843" y="261168"/>
                      <a:pt x="939843" y="258457"/>
                    </a:cubicBezTo>
                    <a:cubicBezTo>
                      <a:pt x="938939" y="256649"/>
                      <a:pt x="941651" y="253938"/>
                      <a:pt x="944362" y="253938"/>
                    </a:cubicBezTo>
                    <a:lnTo>
                      <a:pt x="944362" y="253938"/>
                    </a:lnTo>
                    <a:close/>
                    <a:moveTo>
                      <a:pt x="925384" y="253938"/>
                    </a:moveTo>
                    <a:cubicBezTo>
                      <a:pt x="928095" y="253938"/>
                      <a:pt x="929903" y="255746"/>
                      <a:pt x="929903" y="258457"/>
                    </a:cubicBezTo>
                    <a:cubicBezTo>
                      <a:pt x="929903" y="261168"/>
                      <a:pt x="928095" y="262975"/>
                      <a:pt x="925384" y="262975"/>
                    </a:cubicBezTo>
                    <a:cubicBezTo>
                      <a:pt x="922673" y="262975"/>
                      <a:pt x="920866" y="261168"/>
                      <a:pt x="920866" y="258457"/>
                    </a:cubicBezTo>
                    <a:cubicBezTo>
                      <a:pt x="920866" y="256649"/>
                      <a:pt x="922673" y="253938"/>
                      <a:pt x="925384" y="253938"/>
                    </a:cubicBezTo>
                    <a:lnTo>
                      <a:pt x="925384" y="253938"/>
                    </a:lnTo>
                    <a:close/>
                    <a:moveTo>
                      <a:pt x="906406" y="253938"/>
                    </a:moveTo>
                    <a:cubicBezTo>
                      <a:pt x="909117" y="253938"/>
                      <a:pt x="910925" y="255746"/>
                      <a:pt x="910925" y="258457"/>
                    </a:cubicBezTo>
                    <a:cubicBezTo>
                      <a:pt x="910925" y="261168"/>
                      <a:pt x="909117" y="262975"/>
                      <a:pt x="906406" y="262975"/>
                    </a:cubicBezTo>
                    <a:cubicBezTo>
                      <a:pt x="903695" y="262975"/>
                      <a:pt x="901888" y="261168"/>
                      <a:pt x="901888" y="258457"/>
                    </a:cubicBezTo>
                    <a:cubicBezTo>
                      <a:pt x="901888" y="256649"/>
                      <a:pt x="903695" y="253938"/>
                      <a:pt x="906406" y="253938"/>
                    </a:cubicBezTo>
                    <a:lnTo>
                      <a:pt x="906406" y="253938"/>
                    </a:lnTo>
                    <a:close/>
                    <a:moveTo>
                      <a:pt x="887429" y="253938"/>
                    </a:moveTo>
                    <a:cubicBezTo>
                      <a:pt x="890140" y="253938"/>
                      <a:pt x="891947" y="255746"/>
                      <a:pt x="891947" y="258457"/>
                    </a:cubicBezTo>
                    <a:cubicBezTo>
                      <a:pt x="891947" y="261168"/>
                      <a:pt x="890140" y="262975"/>
                      <a:pt x="887429" y="262975"/>
                    </a:cubicBezTo>
                    <a:cubicBezTo>
                      <a:pt x="884718" y="262975"/>
                      <a:pt x="882910" y="261168"/>
                      <a:pt x="882910" y="258457"/>
                    </a:cubicBezTo>
                    <a:cubicBezTo>
                      <a:pt x="882910" y="256649"/>
                      <a:pt x="884718" y="253938"/>
                      <a:pt x="887429" y="253938"/>
                    </a:cubicBezTo>
                    <a:lnTo>
                      <a:pt x="887429" y="253938"/>
                    </a:lnTo>
                    <a:close/>
                    <a:moveTo>
                      <a:pt x="868451" y="253938"/>
                    </a:moveTo>
                    <a:cubicBezTo>
                      <a:pt x="871162" y="253938"/>
                      <a:pt x="872970" y="255746"/>
                      <a:pt x="872970" y="258457"/>
                    </a:cubicBezTo>
                    <a:cubicBezTo>
                      <a:pt x="872970" y="261168"/>
                      <a:pt x="871162" y="262975"/>
                      <a:pt x="868451" y="262975"/>
                    </a:cubicBezTo>
                    <a:cubicBezTo>
                      <a:pt x="865740" y="262975"/>
                      <a:pt x="863933" y="261168"/>
                      <a:pt x="863933" y="258457"/>
                    </a:cubicBezTo>
                    <a:cubicBezTo>
                      <a:pt x="863933" y="256649"/>
                      <a:pt x="866644" y="253938"/>
                      <a:pt x="868451" y="253938"/>
                    </a:cubicBezTo>
                    <a:lnTo>
                      <a:pt x="868451" y="253938"/>
                    </a:lnTo>
                    <a:close/>
                    <a:moveTo>
                      <a:pt x="850377" y="253938"/>
                    </a:moveTo>
                    <a:cubicBezTo>
                      <a:pt x="853088" y="253938"/>
                      <a:pt x="854896" y="255746"/>
                      <a:pt x="854896" y="258457"/>
                    </a:cubicBezTo>
                    <a:cubicBezTo>
                      <a:pt x="854896" y="261168"/>
                      <a:pt x="853088" y="262975"/>
                      <a:pt x="850377" y="262975"/>
                    </a:cubicBezTo>
                    <a:cubicBezTo>
                      <a:pt x="847666" y="262975"/>
                      <a:pt x="845859" y="261168"/>
                      <a:pt x="845859" y="258457"/>
                    </a:cubicBezTo>
                    <a:cubicBezTo>
                      <a:pt x="844955" y="256649"/>
                      <a:pt x="847666" y="253938"/>
                      <a:pt x="850377" y="253938"/>
                    </a:cubicBezTo>
                    <a:lnTo>
                      <a:pt x="850377" y="253938"/>
                    </a:lnTo>
                    <a:close/>
                    <a:moveTo>
                      <a:pt x="990450" y="244901"/>
                    </a:moveTo>
                    <a:cubicBezTo>
                      <a:pt x="993161" y="244901"/>
                      <a:pt x="994969" y="246709"/>
                      <a:pt x="994969" y="249420"/>
                    </a:cubicBezTo>
                    <a:cubicBezTo>
                      <a:pt x="994969" y="252131"/>
                      <a:pt x="993161" y="253938"/>
                      <a:pt x="990450" y="253938"/>
                    </a:cubicBezTo>
                    <a:cubicBezTo>
                      <a:pt x="987739" y="253938"/>
                      <a:pt x="985932" y="252131"/>
                      <a:pt x="985932" y="249420"/>
                    </a:cubicBezTo>
                    <a:cubicBezTo>
                      <a:pt x="985932" y="246709"/>
                      <a:pt x="988643" y="244901"/>
                      <a:pt x="990450" y="244901"/>
                    </a:cubicBezTo>
                    <a:lnTo>
                      <a:pt x="990450" y="244901"/>
                    </a:lnTo>
                    <a:close/>
                    <a:moveTo>
                      <a:pt x="972376" y="244901"/>
                    </a:moveTo>
                    <a:cubicBezTo>
                      <a:pt x="975087" y="244901"/>
                      <a:pt x="976895" y="246709"/>
                      <a:pt x="976895" y="249420"/>
                    </a:cubicBezTo>
                    <a:cubicBezTo>
                      <a:pt x="976895" y="252131"/>
                      <a:pt x="975087" y="253938"/>
                      <a:pt x="972376" y="253938"/>
                    </a:cubicBezTo>
                    <a:cubicBezTo>
                      <a:pt x="969665" y="253938"/>
                      <a:pt x="967858" y="252131"/>
                      <a:pt x="967858" y="249420"/>
                    </a:cubicBezTo>
                    <a:cubicBezTo>
                      <a:pt x="967858" y="246709"/>
                      <a:pt x="969665" y="244901"/>
                      <a:pt x="972376" y="244901"/>
                    </a:cubicBezTo>
                    <a:lnTo>
                      <a:pt x="972376" y="244901"/>
                    </a:lnTo>
                    <a:close/>
                    <a:moveTo>
                      <a:pt x="953399" y="244901"/>
                    </a:moveTo>
                    <a:cubicBezTo>
                      <a:pt x="956110" y="244901"/>
                      <a:pt x="957917" y="246709"/>
                      <a:pt x="957917" y="249420"/>
                    </a:cubicBezTo>
                    <a:cubicBezTo>
                      <a:pt x="957917" y="252131"/>
                      <a:pt x="956110" y="253938"/>
                      <a:pt x="953399" y="253938"/>
                    </a:cubicBezTo>
                    <a:cubicBezTo>
                      <a:pt x="950688" y="253938"/>
                      <a:pt x="948880" y="252131"/>
                      <a:pt x="948880" y="249420"/>
                    </a:cubicBezTo>
                    <a:cubicBezTo>
                      <a:pt x="948880" y="246709"/>
                      <a:pt x="950688" y="244901"/>
                      <a:pt x="953399" y="244901"/>
                    </a:cubicBezTo>
                    <a:lnTo>
                      <a:pt x="953399" y="244901"/>
                    </a:lnTo>
                    <a:close/>
                    <a:moveTo>
                      <a:pt x="934421" y="244901"/>
                    </a:moveTo>
                    <a:cubicBezTo>
                      <a:pt x="937132" y="244901"/>
                      <a:pt x="938939" y="246709"/>
                      <a:pt x="938939" y="249420"/>
                    </a:cubicBezTo>
                    <a:cubicBezTo>
                      <a:pt x="938939" y="252131"/>
                      <a:pt x="937132" y="253938"/>
                      <a:pt x="934421" y="253938"/>
                    </a:cubicBezTo>
                    <a:cubicBezTo>
                      <a:pt x="931710" y="253938"/>
                      <a:pt x="929903" y="252131"/>
                      <a:pt x="929903" y="249420"/>
                    </a:cubicBezTo>
                    <a:cubicBezTo>
                      <a:pt x="929903" y="246709"/>
                      <a:pt x="931710" y="244901"/>
                      <a:pt x="934421" y="244901"/>
                    </a:cubicBezTo>
                    <a:lnTo>
                      <a:pt x="934421" y="244901"/>
                    </a:lnTo>
                    <a:close/>
                    <a:moveTo>
                      <a:pt x="915443" y="244901"/>
                    </a:moveTo>
                    <a:cubicBezTo>
                      <a:pt x="918154" y="244901"/>
                      <a:pt x="919962" y="246709"/>
                      <a:pt x="919962" y="249420"/>
                    </a:cubicBezTo>
                    <a:cubicBezTo>
                      <a:pt x="919962" y="252131"/>
                      <a:pt x="918154" y="253938"/>
                      <a:pt x="915443" y="253938"/>
                    </a:cubicBezTo>
                    <a:cubicBezTo>
                      <a:pt x="912732" y="253938"/>
                      <a:pt x="910925" y="252131"/>
                      <a:pt x="910925" y="249420"/>
                    </a:cubicBezTo>
                    <a:cubicBezTo>
                      <a:pt x="910925" y="246709"/>
                      <a:pt x="912732" y="244901"/>
                      <a:pt x="915443" y="244901"/>
                    </a:cubicBezTo>
                    <a:lnTo>
                      <a:pt x="915443" y="244901"/>
                    </a:lnTo>
                    <a:close/>
                    <a:moveTo>
                      <a:pt x="897369" y="244901"/>
                    </a:moveTo>
                    <a:cubicBezTo>
                      <a:pt x="900081" y="244901"/>
                      <a:pt x="901888" y="246709"/>
                      <a:pt x="901888" y="249420"/>
                    </a:cubicBezTo>
                    <a:cubicBezTo>
                      <a:pt x="901888" y="252131"/>
                      <a:pt x="900081" y="253938"/>
                      <a:pt x="897369" y="253938"/>
                    </a:cubicBezTo>
                    <a:cubicBezTo>
                      <a:pt x="894658" y="253938"/>
                      <a:pt x="892851" y="252131"/>
                      <a:pt x="892851" y="249420"/>
                    </a:cubicBezTo>
                    <a:cubicBezTo>
                      <a:pt x="891947" y="246709"/>
                      <a:pt x="894658" y="244901"/>
                      <a:pt x="897369" y="244901"/>
                    </a:cubicBezTo>
                    <a:lnTo>
                      <a:pt x="897369" y="244901"/>
                    </a:lnTo>
                    <a:close/>
                    <a:moveTo>
                      <a:pt x="878392" y="244901"/>
                    </a:moveTo>
                    <a:cubicBezTo>
                      <a:pt x="881103" y="244901"/>
                      <a:pt x="882910" y="246709"/>
                      <a:pt x="882910" y="249420"/>
                    </a:cubicBezTo>
                    <a:cubicBezTo>
                      <a:pt x="882910" y="252131"/>
                      <a:pt x="881103" y="253938"/>
                      <a:pt x="878392" y="253938"/>
                    </a:cubicBezTo>
                    <a:cubicBezTo>
                      <a:pt x="875681" y="253938"/>
                      <a:pt x="873873" y="252131"/>
                      <a:pt x="873873" y="249420"/>
                    </a:cubicBezTo>
                    <a:cubicBezTo>
                      <a:pt x="873873" y="246709"/>
                      <a:pt x="875681" y="244901"/>
                      <a:pt x="878392" y="244901"/>
                    </a:cubicBezTo>
                    <a:lnTo>
                      <a:pt x="878392" y="244901"/>
                    </a:lnTo>
                    <a:close/>
                    <a:moveTo>
                      <a:pt x="859414" y="244901"/>
                    </a:moveTo>
                    <a:cubicBezTo>
                      <a:pt x="862125" y="244901"/>
                      <a:pt x="863933" y="246709"/>
                      <a:pt x="863933" y="249420"/>
                    </a:cubicBezTo>
                    <a:cubicBezTo>
                      <a:pt x="863933" y="252131"/>
                      <a:pt x="862125" y="253938"/>
                      <a:pt x="859414" y="253938"/>
                    </a:cubicBezTo>
                    <a:cubicBezTo>
                      <a:pt x="856703" y="253938"/>
                      <a:pt x="854896" y="252131"/>
                      <a:pt x="854896" y="249420"/>
                    </a:cubicBezTo>
                    <a:cubicBezTo>
                      <a:pt x="854896" y="246709"/>
                      <a:pt x="856703" y="244901"/>
                      <a:pt x="859414" y="244901"/>
                    </a:cubicBezTo>
                    <a:lnTo>
                      <a:pt x="859414" y="244901"/>
                    </a:lnTo>
                    <a:close/>
                    <a:moveTo>
                      <a:pt x="981413" y="234057"/>
                    </a:moveTo>
                    <a:cubicBezTo>
                      <a:pt x="984124" y="234057"/>
                      <a:pt x="985932" y="235864"/>
                      <a:pt x="985932" y="238576"/>
                    </a:cubicBezTo>
                    <a:cubicBezTo>
                      <a:pt x="985932" y="241287"/>
                      <a:pt x="984124" y="243094"/>
                      <a:pt x="981413" y="243094"/>
                    </a:cubicBezTo>
                    <a:cubicBezTo>
                      <a:pt x="978702" y="243094"/>
                      <a:pt x="976895" y="241287"/>
                      <a:pt x="976895" y="238576"/>
                    </a:cubicBezTo>
                    <a:cubicBezTo>
                      <a:pt x="976895" y="235864"/>
                      <a:pt x="978702" y="234057"/>
                      <a:pt x="981413" y="234057"/>
                    </a:cubicBezTo>
                    <a:lnTo>
                      <a:pt x="981413" y="234057"/>
                    </a:lnTo>
                    <a:close/>
                    <a:moveTo>
                      <a:pt x="962436" y="234057"/>
                    </a:moveTo>
                    <a:cubicBezTo>
                      <a:pt x="965147" y="234057"/>
                      <a:pt x="966954" y="235864"/>
                      <a:pt x="966954" y="238576"/>
                    </a:cubicBezTo>
                    <a:cubicBezTo>
                      <a:pt x="966954" y="241287"/>
                      <a:pt x="965147" y="243094"/>
                      <a:pt x="962436" y="243094"/>
                    </a:cubicBezTo>
                    <a:cubicBezTo>
                      <a:pt x="959724" y="243094"/>
                      <a:pt x="957917" y="241287"/>
                      <a:pt x="957917" y="238576"/>
                    </a:cubicBezTo>
                    <a:cubicBezTo>
                      <a:pt x="957917" y="235864"/>
                      <a:pt x="960628" y="234057"/>
                      <a:pt x="962436" y="234057"/>
                    </a:cubicBezTo>
                    <a:lnTo>
                      <a:pt x="962436" y="234057"/>
                    </a:lnTo>
                    <a:close/>
                    <a:moveTo>
                      <a:pt x="944362" y="234057"/>
                    </a:moveTo>
                    <a:cubicBezTo>
                      <a:pt x="947073" y="234057"/>
                      <a:pt x="948880" y="235864"/>
                      <a:pt x="948880" y="238576"/>
                    </a:cubicBezTo>
                    <a:cubicBezTo>
                      <a:pt x="948880" y="241287"/>
                      <a:pt x="947073" y="243094"/>
                      <a:pt x="944362" y="243094"/>
                    </a:cubicBezTo>
                    <a:cubicBezTo>
                      <a:pt x="941651" y="243094"/>
                      <a:pt x="939843" y="241287"/>
                      <a:pt x="939843" y="238576"/>
                    </a:cubicBezTo>
                    <a:cubicBezTo>
                      <a:pt x="938939" y="235864"/>
                      <a:pt x="941651" y="234057"/>
                      <a:pt x="944362" y="234057"/>
                    </a:cubicBezTo>
                    <a:lnTo>
                      <a:pt x="944362" y="234057"/>
                    </a:lnTo>
                    <a:close/>
                    <a:moveTo>
                      <a:pt x="925384" y="234057"/>
                    </a:moveTo>
                    <a:cubicBezTo>
                      <a:pt x="928095" y="234057"/>
                      <a:pt x="929903" y="235864"/>
                      <a:pt x="929903" y="238576"/>
                    </a:cubicBezTo>
                    <a:cubicBezTo>
                      <a:pt x="929903" y="241287"/>
                      <a:pt x="928095" y="243094"/>
                      <a:pt x="925384" y="243094"/>
                    </a:cubicBezTo>
                    <a:cubicBezTo>
                      <a:pt x="922673" y="243094"/>
                      <a:pt x="920866" y="241287"/>
                      <a:pt x="920866" y="238576"/>
                    </a:cubicBezTo>
                    <a:cubicBezTo>
                      <a:pt x="920866" y="235864"/>
                      <a:pt x="922673" y="234057"/>
                      <a:pt x="925384" y="234057"/>
                    </a:cubicBezTo>
                    <a:lnTo>
                      <a:pt x="925384" y="234057"/>
                    </a:lnTo>
                    <a:close/>
                    <a:moveTo>
                      <a:pt x="906406" y="234057"/>
                    </a:moveTo>
                    <a:cubicBezTo>
                      <a:pt x="909117" y="234057"/>
                      <a:pt x="910925" y="235864"/>
                      <a:pt x="910925" y="238576"/>
                    </a:cubicBezTo>
                    <a:cubicBezTo>
                      <a:pt x="910925" y="241287"/>
                      <a:pt x="909117" y="243094"/>
                      <a:pt x="906406" y="243094"/>
                    </a:cubicBezTo>
                    <a:cubicBezTo>
                      <a:pt x="903695" y="243094"/>
                      <a:pt x="901888" y="241287"/>
                      <a:pt x="901888" y="238576"/>
                    </a:cubicBezTo>
                    <a:cubicBezTo>
                      <a:pt x="901888" y="235864"/>
                      <a:pt x="903695" y="234057"/>
                      <a:pt x="906406" y="234057"/>
                    </a:cubicBezTo>
                    <a:lnTo>
                      <a:pt x="906406" y="234057"/>
                    </a:lnTo>
                    <a:close/>
                    <a:moveTo>
                      <a:pt x="887429" y="234057"/>
                    </a:moveTo>
                    <a:cubicBezTo>
                      <a:pt x="890140" y="234057"/>
                      <a:pt x="891947" y="235864"/>
                      <a:pt x="891947" y="238576"/>
                    </a:cubicBezTo>
                    <a:cubicBezTo>
                      <a:pt x="891947" y="241287"/>
                      <a:pt x="890140" y="243094"/>
                      <a:pt x="887429" y="243094"/>
                    </a:cubicBezTo>
                    <a:cubicBezTo>
                      <a:pt x="884718" y="243094"/>
                      <a:pt x="882910" y="241287"/>
                      <a:pt x="882910" y="238576"/>
                    </a:cubicBezTo>
                    <a:cubicBezTo>
                      <a:pt x="882910" y="235864"/>
                      <a:pt x="884718" y="234057"/>
                      <a:pt x="887429" y="234057"/>
                    </a:cubicBezTo>
                    <a:lnTo>
                      <a:pt x="887429" y="234057"/>
                    </a:lnTo>
                    <a:close/>
                    <a:moveTo>
                      <a:pt x="868451" y="234057"/>
                    </a:moveTo>
                    <a:cubicBezTo>
                      <a:pt x="871162" y="234057"/>
                      <a:pt x="872970" y="235864"/>
                      <a:pt x="872970" y="238576"/>
                    </a:cubicBezTo>
                    <a:cubicBezTo>
                      <a:pt x="872970" y="241287"/>
                      <a:pt x="871162" y="243094"/>
                      <a:pt x="868451" y="243094"/>
                    </a:cubicBezTo>
                    <a:cubicBezTo>
                      <a:pt x="865740" y="243094"/>
                      <a:pt x="863933" y="241287"/>
                      <a:pt x="863933" y="238576"/>
                    </a:cubicBezTo>
                    <a:cubicBezTo>
                      <a:pt x="863933" y="235864"/>
                      <a:pt x="866644" y="234057"/>
                      <a:pt x="868451" y="234057"/>
                    </a:cubicBezTo>
                    <a:lnTo>
                      <a:pt x="868451" y="234057"/>
                    </a:lnTo>
                    <a:close/>
                    <a:moveTo>
                      <a:pt x="850377" y="234057"/>
                    </a:moveTo>
                    <a:cubicBezTo>
                      <a:pt x="853088" y="234057"/>
                      <a:pt x="854896" y="235864"/>
                      <a:pt x="854896" y="238576"/>
                    </a:cubicBezTo>
                    <a:cubicBezTo>
                      <a:pt x="854896" y="241287"/>
                      <a:pt x="853088" y="243094"/>
                      <a:pt x="850377" y="243094"/>
                    </a:cubicBezTo>
                    <a:cubicBezTo>
                      <a:pt x="847666" y="243094"/>
                      <a:pt x="845859" y="241287"/>
                      <a:pt x="845859" y="238576"/>
                    </a:cubicBezTo>
                    <a:cubicBezTo>
                      <a:pt x="844955" y="235864"/>
                      <a:pt x="847666" y="234057"/>
                      <a:pt x="850377" y="234057"/>
                    </a:cubicBezTo>
                    <a:lnTo>
                      <a:pt x="850377" y="234057"/>
                    </a:lnTo>
                    <a:close/>
                    <a:moveTo>
                      <a:pt x="990450" y="225020"/>
                    </a:moveTo>
                    <a:cubicBezTo>
                      <a:pt x="993161" y="225020"/>
                      <a:pt x="994969" y="226828"/>
                      <a:pt x="994969" y="229539"/>
                    </a:cubicBezTo>
                    <a:cubicBezTo>
                      <a:pt x="994969" y="232250"/>
                      <a:pt x="993161" y="234057"/>
                      <a:pt x="990450" y="234057"/>
                    </a:cubicBezTo>
                    <a:cubicBezTo>
                      <a:pt x="987739" y="234057"/>
                      <a:pt x="985932" y="232250"/>
                      <a:pt x="985932" y="229539"/>
                    </a:cubicBezTo>
                    <a:cubicBezTo>
                      <a:pt x="985932" y="226828"/>
                      <a:pt x="988643" y="225020"/>
                      <a:pt x="990450" y="225020"/>
                    </a:cubicBezTo>
                    <a:lnTo>
                      <a:pt x="990450" y="225020"/>
                    </a:lnTo>
                    <a:close/>
                    <a:moveTo>
                      <a:pt x="972376" y="225020"/>
                    </a:moveTo>
                    <a:cubicBezTo>
                      <a:pt x="975087" y="225020"/>
                      <a:pt x="976895" y="226828"/>
                      <a:pt x="976895" y="229539"/>
                    </a:cubicBezTo>
                    <a:cubicBezTo>
                      <a:pt x="976895" y="232250"/>
                      <a:pt x="975087" y="234057"/>
                      <a:pt x="972376" y="234057"/>
                    </a:cubicBezTo>
                    <a:cubicBezTo>
                      <a:pt x="969665" y="234057"/>
                      <a:pt x="967858" y="232250"/>
                      <a:pt x="967858" y="229539"/>
                    </a:cubicBezTo>
                    <a:cubicBezTo>
                      <a:pt x="967858" y="226828"/>
                      <a:pt x="969665" y="225020"/>
                      <a:pt x="972376" y="225020"/>
                    </a:cubicBezTo>
                    <a:lnTo>
                      <a:pt x="972376" y="225020"/>
                    </a:lnTo>
                    <a:close/>
                    <a:moveTo>
                      <a:pt x="953399" y="225020"/>
                    </a:moveTo>
                    <a:cubicBezTo>
                      <a:pt x="956110" y="225020"/>
                      <a:pt x="957917" y="226828"/>
                      <a:pt x="957917" y="229539"/>
                    </a:cubicBezTo>
                    <a:cubicBezTo>
                      <a:pt x="957917" y="232250"/>
                      <a:pt x="956110" y="234057"/>
                      <a:pt x="953399" y="234057"/>
                    </a:cubicBezTo>
                    <a:cubicBezTo>
                      <a:pt x="950688" y="234057"/>
                      <a:pt x="948880" y="232250"/>
                      <a:pt x="948880" y="229539"/>
                    </a:cubicBezTo>
                    <a:cubicBezTo>
                      <a:pt x="948880" y="226828"/>
                      <a:pt x="950688" y="225020"/>
                      <a:pt x="953399" y="225020"/>
                    </a:cubicBezTo>
                    <a:lnTo>
                      <a:pt x="953399" y="225020"/>
                    </a:lnTo>
                    <a:close/>
                    <a:moveTo>
                      <a:pt x="934421" y="225020"/>
                    </a:moveTo>
                    <a:cubicBezTo>
                      <a:pt x="937132" y="225020"/>
                      <a:pt x="938939" y="226828"/>
                      <a:pt x="938939" y="229539"/>
                    </a:cubicBezTo>
                    <a:cubicBezTo>
                      <a:pt x="938939" y="232250"/>
                      <a:pt x="937132" y="234057"/>
                      <a:pt x="934421" y="234057"/>
                    </a:cubicBezTo>
                    <a:cubicBezTo>
                      <a:pt x="931710" y="234057"/>
                      <a:pt x="929903" y="232250"/>
                      <a:pt x="929903" y="229539"/>
                    </a:cubicBezTo>
                    <a:cubicBezTo>
                      <a:pt x="929903" y="226828"/>
                      <a:pt x="931710" y="225020"/>
                      <a:pt x="934421" y="225020"/>
                    </a:cubicBezTo>
                    <a:lnTo>
                      <a:pt x="934421" y="225020"/>
                    </a:lnTo>
                    <a:close/>
                    <a:moveTo>
                      <a:pt x="915443" y="225020"/>
                    </a:moveTo>
                    <a:cubicBezTo>
                      <a:pt x="918154" y="225020"/>
                      <a:pt x="919962" y="226828"/>
                      <a:pt x="919962" y="229539"/>
                    </a:cubicBezTo>
                    <a:cubicBezTo>
                      <a:pt x="919962" y="232250"/>
                      <a:pt x="918154" y="234057"/>
                      <a:pt x="915443" y="234057"/>
                    </a:cubicBezTo>
                    <a:cubicBezTo>
                      <a:pt x="912732" y="234057"/>
                      <a:pt x="910925" y="232250"/>
                      <a:pt x="910925" y="229539"/>
                    </a:cubicBezTo>
                    <a:cubicBezTo>
                      <a:pt x="910925" y="226828"/>
                      <a:pt x="912732" y="225020"/>
                      <a:pt x="915443" y="225020"/>
                    </a:cubicBezTo>
                    <a:lnTo>
                      <a:pt x="915443" y="225020"/>
                    </a:lnTo>
                    <a:close/>
                    <a:moveTo>
                      <a:pt x="897369" y="225020"/>
                    </a:moveTo>
                    <a:cubicBezTo>
                      <a:pt x="900081" y="225020"/>
                      <a:pt x="901888" y="226828"/>
                      <a:pt x="901888" y="229539"/>
                    </a:cubicBezTo>
                    <a:cubicBezTo>
                      <a:pt x="901888" y="232250"/>
                      <a:pt x="900081" y="234057"/>
                      <a:pt x="897369" y="234057"/>
                    </a:cubicBezTo>
                    <a:cubicBezTo>
                      <a:pt x="894658" y="234057"/>
                      <a:pt x="892851" y="232250"/>
                      <a:pt x="892851" y="229539"/>
                    </a:cubicBezTo>
                    <a:cubicBezTo>
                      <a:pt x="891947" y="226828"/>
                      <a:pt x="894658" y="225020"/>
                      <a:pt x="897369" y="225020"/>
                    </a:cubicBezTo>
                    <a:lnTo>
                      <a:pt x="897369" y="225020"/>
                    </a:lnTo>
                    <a:close/>
                    <a:moveTo>
                      <a:pt x="878392" y="225020"/>
                    </a:moveTo>
                    <a:cubicBezTo>
                      <a:pt x="881103" y="225020"/>
                      <a:pt x="882910" y="226828"/>
                      <a:pt x="882910" y="229539"/>
                    </a:cubicBezTo>
                    <a:cubicBezTo>
                      <a:pt x="882910" y="232250"/>
                      <a:pt x="881103" y="234057"/>
                      <a:pt x="878392" y="234057"/>
                    </a:cubicBezTo>
                    <a:cubicBezTo>
                      <a:pt x="875681" y="234057"/>
                      <a:pt x="873873" y="232250"/>
                      <a:pt x="873873" y="229539"/>
                    </a:cubicBezTo>
                    <a:cubicBezTo>
                      <a:pt x="873873" y="226828"/>
                      <a:pt x="875681" y="225020"/>
                      <a:pt x="878392" y="225020"/>
                    </a:cubicBezTo>
                    <a:lnTo>
                      <a:pt x="878392" y="225020"/>
                    </a:lnTo>
                    <a:close/>
                    <a:moveTo>
                      <a:pt x="859414" y="225020"/>
                    </a:moveTo>
                    <a:cubicBezTo>
                      <a:pt x="862125" y="225020"/>
                      <a:pt x="863933" y="226828"/>
                      <a:pt x="863933" y="229539"/>
                    </a:cubicBezTo>
                    <a:cubicBezTo>
                      <a:pt x="863933" y="232250"/>
                      <a:pt x="862125" y="234057"/>
                      <a:pt x="859414" y="234057"/>
                    </a:cubicBezTo>
                    <a:cubicBezTo>
                      <a:pt x="856703" y="234057"/>
                      <a:pt x="854896" y="232250"/>
                      <a:pt x="854896" y="229539"/>
                    </a:cubicBezTo>
                    <a:cubicBezTo>
                      <a:pt x="854896" y="226828"/>
                      <a:pt x="856703" y="225020"/>
                      <a:pt x="859414" y="225020"/>
                    </a:cubicBezTo>
                    <a:lnTo>
                      <a:pt x="859414" y="225020"/>
                    </a:lnTo>
                    <a:close/>
                    <a:moveTo>
                      <a:pt x="981413" y="214176"/>
                    </a:moveTo>
                    <a:cubicBezTo>
                      <a:pt x="984124" y="214176"/>
                      <a:pt x="985932" y="215983"/>
                      <a:pt x="985932" y="218694"/>
                    </a:cubicBezTo>
                    <a:cubicBezTo>
                      <a:pt x="985932" y="221405"/>
                      <a:pt x="984124" y="223213"/>
                      <a:pt x="981413" y="223213"/>
                    </a:cubicBezTo>
                    <a:cubicBezTo>
                      <a:pt x="978702" y="223213"/>
                      <a:pt x="976895" y="221405"/>
                      <a:pt x="976895" y="218694"/>
                    </a:cubicBezTo>
                    <a:cubicBezTo>
                      <a:pt x="976895" y="215983"/>
                      <a:pt x="978702" y="214176"/>
                      <a:pt x="981413" y="214176"/>
                    </a:cubicBezTo>
                    <a:lnTo>
                      <a:pt x="981413" y="214176"/>
                    </a:lnTo>
                    <a:close/>
                    <a:moveTo>
                      <a:pt x="962436" y="214176"/>
                    </a:moveTo>
                    <a:cubicBezTo>
                      <a:pt x="965147" y="214176"/>
                      <a:pt x="966954" y="215983"/>
                      <a:pt x="966954" y="218694"/>
                    </a:cubicBezTo>
                    <a:cubicBezTo>
                      <a:pt x="966954" y="221405"/>
                      <a:pt x="965147" y="223213"/>
                      <a:pt x="962436" y="223213"/>
                    </a:cubicBezTo>
                    <a:cubicBezTo>
                      <a:pt x="959724" y="223213"/>
                      <a:pt x="957917" y="221405"/>
                      <a:pt x="957917" y="218694"/>
                    </a:cubicBezTo>
                    <a:cubicBezTo>
                      <a:pt x="957917" y="215983"/>
                      <a:pt x="960628" y="214176"/>
                      <a:pt x="962436" y="214176"/>
                    </a:cubicBezTo>
                    <a:lnTo>
                      <a:pt x="962436" y="214176"/>
                    </a:lnTo>
                    <a:close/>
                    <a:moveTo>
                      <a:pt x="944362" y="214176"/>
                    </a:moveTo>
                    <a:cubicBezTo>
                      <a:pt x="947073" y="214176"/>
                      <a:pt x="948880" y="215983"/>
                      <a:pt x="948880" y="218694"/>
                    </a:cubicBezTo>
                    <a:cubicBezTo>
                      <a:pt x="948880" y="221405"/>
                      <a:pt x="947073" y="223213"/>
                      <a:pt x="944362" y="223213"/>
                    </a:cubicBezTo>
                    <a:cubicBezTo>
                      <a:pt x="941651" y="223213"/>
                      <a:pt x="939843" y="221405"/>
                      <a:pt x="939843" y="218694"/>
                    </a:cubicBezTo>
                    <a:cubicBezTo>
                      <a:pt x="938939" y="215983"/>
                      <a:pt x="941651" y="214176"/>
                      <a:pt x="944362" y="214176"/>
                    </a:cubicBezTo>
                    <a:lnTo>
                      <a:pt x="944362" y="214176"/>
                    </a:lnTo>
                    <a:close/>
                    <a:moveTo>
                      <a:pt x="925384" y="214176"/>
                    </a:moveTo>
                    <a:cubicBezTo>
                      <a:pt x="928095" y="214176"/>
                      <a:pt x="929903" y="215983"/>
                      <a:pt x="929903" y="218694"/>
                    </a:cubicBezTo>
                    <a:cubicBezTo>
                      <a:pt x="929903" y="221405"/>
                      <a:pt x="928095" y="223213"/>
                      <a:pt x="925384" y="223213"/>
                    </a:cubicBezTo>
                    <a:cubicBezTo>
                      <a:pt x="922673" y="223213"/>
                      <a:pt x="920866" y="221405"/>
                      <a:pt x="920866" y="218694"/>
                    </a:cubicBezTo>
                    <a:cubicBezTo>
                      <a:pt x="920866" y="215983"/>
                      <a:pt x="922673" y="214176"/>
                      <a:pt x="925384" y="214176"/>
                    </a:cubicBezTo>
                    <a:lnTo>
                      <a:pt x="925384" y="214176"/>
                    </a:lnTo>
                    <a:close/>
                    <a:moveTo>
                      <a:pt x="906406" y="214176"/>
                    </a:moveTo>
                    <a:cubicBezTo>
                      <a:pt x="909117" y="214176"/>
                      <a:pt x="910925" y="215983"/>
                      <a:pt x="910925" y="218694"/>
                    </a:cubicBezTo>
                    <a:cubicBezTo>
                      <a:pt x="910925" y="221405"/>
                      <a:pt x="909117" y="223213"/>
                      <a:pt x="906406" y="223213"/>
                    </a:cubicBezTo>
                    <a:cubicBezTo>
                      <a:pt x="903695" y="223213"/>
                      <a:pt x="901888" y="221405"/>
                      <a:pt x="901888" y="218694"/>
                    </a:cubicBezTo>
                    <a:cubicBezTo>
                      <a:pt x="901888" y="215983"/>
                      <a:pt x="903695" y="214176"/>
                      <a:pt x="906406" y="214176"/>
                    </a:cubicBezTo>
                    <a:lnTo>
                      <a:pt x="906406" y="214176"/>
                    </a:lnTo>
                    <a:close/>
                    <a:moveTo>
                      <a:pt x="887429" y="214176"/>
                    </a:moveTo>
                    <a:cubicBezTo>
                      <a:pt x="890140" y="214176"/>
                      <a:pt x="891947" y="215983"/>
                      <a:pt x="891947" y="218694"/>
                    </a:cubicBezTo>
                    <a:cubicBezTo>
                      <a:pt x="891947" y="221405"/>
                      <a:pt x="890140" y="223213"/>
                      <a:pt x="887429" y="223213"/>
                    </a:cubicBezTo>
                    <a:cubicBezTo>
                      <a:pt x="884718" y="223213"/>
                      <a:pt x="882910" y="221405"/>
                      <a:pt x="882910" y="218694"/>
                    </a:cubicBezTo>
                    <a:cubicBezTo>
                      <a:pt x="882910" y="215983"/>
                      <a:pt x="884718" y="214176"/>
                      <a:pt x="887429" y="214176"/>
                    </a:cubicBezTo>
                    <a:lnTo>
                      <a:pt x="887429" y="214176"/>
                    </a:lnTo>
                    <a:close/>
                    <a:moveTo>
                      <a:pt x="868451" y="214176"/>
                    </a:moveTo>
                    <a:cubicBezTo>
                      <a:pt x="871162" y="214176"/>
                      <a:pt x="872970" y="215983"/>
                      <a:pt x="872970" y="218694"/>
                    </a:cubicBezTo>
                    <a:cubicBezTo>
                      <a:pt x="872970" y="221405"/>
                      <a:pt x="871162" y="223213"/>
                      <a:pt x="868451" y="223213"/>
                    </a:cubicBezTo>
                    <a:cubicBezTo>
                      <a:pt x="865740" y="223213"/>
                      <a:pt x="863933" y="221405"/>
                      <a:pt x="863933" y="218694"/>
                    </a:cubicBezTo>
                    <a:cubicBezTo>
                      <a:pt x="863933" y="215983"/>
                      <a:pt x="866644" y="214176"/>
                      <a:pt x="868451" y="214176"/>
                    </a:cubicBezTo>
                    <a:lnTo>
                      <a:pt x="868451" y="214176"/>
                    </a:lnTo>
                    <a:close/>
                    <a:moveTo>
                      <a:pt x="850377" y="214176"/>
                    </a:moveTo>
                    <a:cubicBezTo>
                      <a:pt x="853088" y="214176"/>
                      <a:pt x="854896" y="215983"/>
                      <a:pt x="854896" y="218694"/>
                    </a:cubicBezTo>
                    <a:cubicBezTo>
                      <a:pt x="854896" y="221405"/>
                      <a:pt x="853088" y="223213"/>
                      <a:pt x="850377" y="223213"/>
                    </a:cubicBezTo>
                    <a:cubicBezTo>
                      <a:pt x="847666" y="223213"/>
                      <a:pt x="845859" y="221405"/>
                      <a:pt x="845859" y="218694"/>
                    </a:cubicBezTo>
                    <a:cubicBezTo>
                      <a:pt x="844955" y="215983"/>
                      <a:pt x="847666" y="214176"/>
                      <a:pt x="850377" y="214176"/>
                    </a:cubicBezTo>
                    <a:lnTo>
                      <a:pt x="850377" y="214176"/>
                    </a:lnTo>
                    <a:close/>
                    <a:moveTo>
                      <a:pt x="972376" y="204235"/>
                    </a:moveTo>
                    <a:cubicBezTo>
                      <a:pt x="975087" y="204235"/>
                      <a:pt x="976895" y="206043"/>
                      <a:pt x="976895" y="208754"/>
                    </a:cubicBezTo>
                    <a:cubicBezTo>
                      <a:pt x="976895" y="211465"/>
                      <a:pt x="975087" y="213272"/>
                      <a:pt x="972376" y="213272"/>
                    </a:cubicBezTo>
                    <a:cubicBezTo>
                      <a:pt x="969665" y="213272"/>
                      <a:pt x="967858" y="211465"/>
                      <a:pt x="967858" y="208754"/>
                    </a:cubicBezTo>
                    <a:cubicBezTo>
                      <a:pt x="967858" y="206043"/>
                      <a:pt x="969665" y="204235"/>
                      <a:pt x="972376" y="204235"/>
                    </a:cubicBezTo>
                    <a:lnTo>
                      <a:pt x="972376" y="204235"/>
                    </a:lnTo>
                    <a:close/>
                    <a:moveTo>
                      <a:pt x="953399" y="204235"/>
                    </a:moveTo>
                    <a:cubicBezTo>
                      <a:pt x="956110" y="204235"/>
                      <a:pt x="957917" y="206043"/>
                      <a:pt x="957917" y="208754"/>
                    </a:cubicBezTo>
                    <a:cubicBezTo>
                      <a:pt x="957917" y="211465"/>
                      <a:pt x="956110" y="213272"/>
                      <a:pt x="953399" y="213272"/>
                    </a:cubicBezTo>
                    <a:cubicBezTo>
                      <a:pt x="950688" y="213272"/>
                      <a:pt x="948880" y="211465"/>
                      <a:pt x="948880" y="208754"/>
                    </a:cubicBezTo>
                    <a:cubicBezTo>
                      <a:pt x="948880" y="206043"/>
                      <a:pt x="950688" y="204235"/>
                      <a:pt x="953399" y="204235"/>
                    </a:cubicBezTo>
                    <a:lnTo>
                      <a:pt x="953399" y="204235"/>
                    </a:lnTo>
                    <a:close/>
                    <a:moveTo>
                      <a:pt x="934421" y="204235"/>
                    </a:moveTo>
                    <a:cubicBezTo>
                      <a:pt x="937132" y="204235"/>
                      <a:pt x="938939" y="206043"/>
                      <a:pt x="938939" y="208754"/>
                    </a:cubicBezTo>
                    <a:cubicBezTo>
                      <a:pt x="938939" y="211465"/>
                      <a:pt x="937132" y="213272"/>
                      <a:pt x="934421" y="213272"/>
                    </a:cubicBezTo>
                    <a:cubicBezTo>
                      <a:pt x="931710" y="213272"/>
                      <a:pt x="929903" y="211465"/>
                      <a:pt x="929903" y="208754"/>
                    </a:cubicBezTo>
                    <a:cubicBezTo>
                      <a:pt x="929903" y="206043"/>
                      <a:pt x="931710" y="204235"/>
                      <a:pt x="934421" y="204235"/>
                    </a:cubicBezTo>
                    <a:lnTo>
                      <a:pt x="934421" y="204235"/>
                    </a:lnTo>
                    <a:close/>
                    <a:moveTo>
                      <a:pt x="915443" y="204235"/>
                    </a:moveTo>
                    <a:cubicBezTo>
                      <a:pt x="918154" y="204235"/>
                      <a:pt x="919962" y="206043"/>
                      <a:pt x="919962" y="208754"/>
                    </a:cubicBezTo>
                    <a:cubicBezTo>
                      <a:pt x="919962" y="211465"/>
                      <a:pt x="918154" y="213272"/>
                      <a:pt x="915443" y="213272"/>
                    </a:cubicBezTo>
                    <a:cubicBezTo>
                      <a:pt x="912732" y="213272"/>
                      <a:pt x="910925" y="211465"/>
                      <a:pt x="910925" y="208754"/>
                    </a:cubicBezTo>
                    <a:cubicBezTo>
                      <a:pt x="910925" y="206043"/>
                      <a:pt x="912732" y="204235"/>
                      <a:pt x="915443" y="204235"/>
                    </a:cubicBezTo>
                    <a:lnTo>
                      <a:pt x="915443" y="204235"/>
                    </a:lnTo>
                    <a:close/>
                    <a:moveTo>
                      <a:pt x="897369" y="204235"/>
                    </a:moveTo>
                    <a:cubicBezTo>
                      <a:pt x="900081" y="204235"/>
                      <a:pt x="901888" y="206043"/>
                      <a:pt x="901888" y="208754"/>
                    </a:cubicBezTo>
                    <a:cubicBezTo>
                      <a:pt x="901888" y="211465"/>
                      <a:pt x="900081" y="213272"/>
                      <a:pt x="897369" y="213272"/>
                    </a:cubicBezTo>
                    <a:cubicBezTo>
                      <a:pt x="894658" y="213272"/>
                      <a:pt x="892851" y="211465"/>
                      <a:pt x="892851" y="208754"/>
                    </a:cubicBezTo>
                    <a:cubicBezTo>
                      <a:pt x="891947" y="206043"/>
                      <a:pt x="894658" y="204235"/>
                      <a:pt x="897369" y="204235"/>
                    </a:cubicBezTo>
                    <a:lnTo>
                      <a:pt x="897369" y="204235"/>
                    </a:lnTo>
                    <a:close/>
                    <a:moveTo>
                      <a:pt x="878392" y="204235"/>
                    </a:moveTo>
                    <a:cubicBezTo>
                      <a:pt x="881103" y="204235"/>
                      <a:pt x="882910" y="206043"/>
                      <a:pt x="882910" y="208754"/>
                    </a:cubicBezTo>
                    <a:cubicBezTo>
                      <a:pt x="882910" y="211465"/>
                      <a:pt x="881103" y="213272"/>
                      <a:pt x="878392" y="213272"/>
                    </a:cubicBezTo>
                    <a:cubicBezTo>
                      <a:pt x="875681" y="213272"/>
                      <a:pt x="873873" y="211465"/>
                      <a:pt x="873873" y="208754"/>
                    </a:cubicBezTo>
                    <a:cubicBezTo>
                      <a:pt x="873873" y="206043"/>
                      <a:pt x="875681" y="204235"/>
                      <a:pt x="878392" y="204235"/>
                    </a:cubicBezTo>
                    <a:lnTo>
                      <a:pt x="878392" y="204235"/>
                    </a:lnTo>
                    <a:close/>
                    <a:moveTo>
                      <a:pt x="859414" y="204235"/>
                    </a:moveTo>
                    <a:cubicBezTo>
                      <a:pt x="862125" y="204235"/>
                      <a:pt x="863933" y="206043"/>
                      <a:pt x="863933" y="208754"/>
                    </a:cubicBezTo>
                    <a:cubicBezTo>
                      <a:pt x="863933" y="211465"/>
                      <a:pt x="862125" y="213272"/>
                      <a:pt x="859414" y="213272"/>
                    </a:cubicBezTo>
                    <a:cubicBezTo>
                      <a:pt x="856703" y="213272"/>
                      <a:pt x="854896" y="211465"/>
                      <a:pt x="854896" y="208754"/>
                    </a:cubicBezTo>
                    <a:cubicBezTo>
                      <a:pt x="854896" y="206043"/>
                      <a:pt x="856703" y="204235"/>
                      <a:pt x="859414" y="204235"/>
                    </a:cubicBezTo>
                    <a:lnTo>
                      <a:pt x="859414" y="204235"/>
                    </a:lnTo>
                    <a:close/>
                    <a:moveTo>
                      <a:pt x="981413" y="193391"/>
                    </a:moveTo>
                    <a:cubicBezTo>
                      <a:pt x="984124" y="193391"/>
                      <a:pt x="985932" y="195198"/>
                      <a:pt x="985932" y="197909"/>
                    </a:cubicBezTo>
                    <a:cubicBezTo>
                      <a:pt x="985932" y="200620"/>
                      <a:pt x="984124" y="202428"/>
                      <a:pt x="981413" y="202428"/>
                    </a:cubicBezTo>
                    <a:cubicBezTo>
                      <a:pt x="978702" y="202428"/>
                      <a:pt x="976895" y="200620"/>
                      <a:pt x="976895" y="197909"/>
                    </a:cubicBezTo>
                    <a:cubicBezTo>
                      <a:pt x="976895" y="195198"/>
                      <a:pt x="978702" y="193391"/>
                      <a:pt x="981413" y="193391"/>
                    </a:cubicBezTo>
                    <a:lnTo>
                      <a:pt x="981413" y="193391"/>
                    </a:lnTo>
                    <a:close/>
                    <a:moveTo>
                      <a:pt x="962436" y="193391"/>
                    </a:moveTo>
                    <a:cubicBezTo>
                      <a:pt x="965147" y="193391"/>
                      <a:pt x="966954" y="195198"/>
                      <a:pt x="966954" y="197909"/>
                    </a:cubicBezTo>
                    <a:cubicBezTo>
                      <a:pt x="966954" y="200620"/>
                      <a:pt x="965147" y="202428"/>
                      <a:pt x="962436" y="202428"/>
                    </a:cubicBezTo>
                    <a:cubicBezTo>
                      <a:pt x="959724" y="202428"/>
                      <a:pt x="957917" y="200620"/>
                      <a:pt x="957917" y="197909"/>
                    </a:cubicBezTo>
                    <a:cubicBezTo>
                      <a:pt x="957917" y="195198"/>
                      <a:pt x="960628" y="193391"/>
                      <a:pt x="962436" y="193391"/>
                    </a:cubicBezTo>
                    <a:lnTo>
                      <a:pt x="962436" y="193391"/>
                    </a:lnTo>
                    <a:close/>
                    <a:moveTo>
                      <a:pt x="944362" y="193391"/>
                    </a:moveTo>
                    <a:cubicBezTo>
                      <a:pt x="947073" y="193391"/>
                      <a:pt x="948880" y="195198"/>
                      <a:pt x="948880" y="197909"/>
                    </a:cubicBezTo>
                    <a:cubicBezTo>
                      <a:pt x="948880" y="200620"/>
                      <a:pt x="947073" y="202428"/>
                      <a:pt x="944362" y="202428"/>
                    </a:cubicBezTo>
                    <a:cubicBezTo>
                      <a:pt x="941651" y="202428"/>
                      <a:pt x="939843" y="200620"/>
                      <a:pt x="939843" y="197909"/>
                    </a:cubicBezTo>
                    <a:cubicBezTo>
                      <a:pt x="938939" y="195198"/>
                      <a:pt x="941651" y="193391"/>
                      <a:pt x="944362" y="193391"/>
                    </a:cubicBezTo>
                    <a:lnTo>
                      <a:pt x="944362" y="193391"/>
                    </a:lnTo>
                    <a:close/>
                    <a:moveTo>
                      <a:pt x="925384" y="193391"/>
                    </a:moveTo>
                    <a:cubicBezTo>
                      <a:pt x="928095" y="193391"/>
                      <a:pt x="929903" y="195198"/>
                      <a:pt x="929903" y="197909"/>
                    </a:cubicBezTo>
                    <a:cubicBezTo>
                      <a:pt x="929903" y="200620"/>
                      <a:pt x="928095" y="202428"/>
                      <a:pt x="925384" y="202428"/>
                    </a:cubicBezTo>
                    <a:cubicBezTo>
                      <a:pt x="922673" y="202428"/>
                      <a:pt x="920866" y="200620"/>
                      <a:pt x="920866" y="197909"/>
                    </a:cubicBezTo>
                    <a:cubicBezTo>
                      <a:pt x="920866" y="195198"/>
                      <a:pt x="922673" y="193391"/>
                      <a:pt x="925384" y="193391"/>
                    </a:cubicBezTo>
                    <a:lnTo>
                      <a:pt x="925384" y="193391"/>
                    </a:lnTo>
                    <a:close/>
                    <a:moveTo>
                      <a:pt x="906406" y="193391"/>
                    </a:moveTo>
                    <a:cubicBezTo>
                      <a:pt x="909117" y="193391"/>
                      <a:pt x="910925" y="195198"/>
                      <a:pt x="910925" y="197909"/>
                    </a:cubicBezTo>
                    <a:cubicBezTo>
                      <a:pt x="910925" y="200620"/>
                      <a:pt x="909117" y="202428"/>
                      <a:pt x="906406" y="202428"/>
                    </a:cubicBezTo>
                    <a:cubicBezTo>
                      <a:pt x="903695" y="202428"/>
                      <a:pt x="901888" y="200620"/>
                      <a:pt x="901888" y="197909"/>
                    </a:cubicBezTo>
                    <a:cubicBezTo>
                      <a:pt x="901888" y="195198"/>
                      <a:pt x="903695" y="193391"/>
                      <a:pt x="906406" y="193391"/>
                    </a:cubicBezTo>
                    <a:lnTo>
                      <a:pt x="906406" y="193391"/>
                    </a:lnTo>
                    <a:close/>
                    <a:moveTo>
                      <a:pt x="887429" y="193391"/>
                    </a:moveTo>
                    <a:cubicBezTo>
                      <a:pt x="890140" y="193391"/>
                      <a:pt x="891947" y="195198"/>
                      <a:pt x="891947" y="197909"/>
                    </a:cubicBezTo>
                    <a:cubicBezTo>
                      <a:pt x="891947" y="200620"/>
                      <a:pt x="890140" y="202428"/>
                      <a:pt x="887429" y="202428"/>
                    </a:cubicBezTo>
                    <a:cubicBezTo>
                      <a:pt x="884718" y="202428"/>
                      <a:pt x="882910" y="200620"/>
                      <a:pt x="882910" y="197909"/>
                    </a:cubicBezTo>
                    <a:cubicBezTo>
                      <a:pt x="882910" y="195198"/>
                      <a:pt x="884718" y="193391"/>
                      <a:pt x="887429" y="193391"/>
                    </a:cubicBezTo>
                    <a:lnTo>
                      <a:pt x="887429" y="193391"/>
                    </a:lnTo>
                    <a:close/>
                    <a:moveTo>
                      <a:pt x="868451" y="193391"/>
                    </a:moveTo>
                    <a:cubicBezTo>
                      <a:pt x="871162" y="193391"/>
                      <a:pt x="872970" y="195198"/>
                      <a:pt x="872970" y="197909"/>
                    </a:cubicBezTo>
                    <a:cubicBezTo>
                      <a:pt x="872970" y="200620"/>
                      <a:pt x="871162" y="202428"/>
                      <a:pt x="868451" y="202428"/>
                    </a:cubicBezTo>
                    <a:cubicBezTo>
                      <a:pt x="865740" y="202428"/>
                      <a:pt x="863933" y="200620"/>
                      <a:pt x="863933" y="197909"/>
                    </a:cubicBezTo>
                    <a:cubicBezTo>
                      <a:pt x="863933" y="195198"/>
                      <a:pt x="866644" y="193391"/>
                      <a:pt x="868451" y="193391"/>
                    </a:cubicBezTo>
                    <a:lnTo>
                      <a:pt x="868451" y="193391"/>
                    </a:lnTo>
                    <a:close/>
                    <a:moveTo>
                      <a:pt x="850377" y="193391"/>
                    </a:moveTo>
                    <a:cubicBezTo>
                      <a:pt x="853088" y="193391"/>
                      <a:pt x="854896" y="195198"/>
                      <a:pt x="854896" y="197909"/>
                    </a:cubicBezTo>
                    <a:cubicBezTo>
                      <a:pt x="854896" y="200620"/>
                      <a:pt x="853088" y="202428"/>
                      <a:pt x="850377" y="202428"/>
                    </a:cubicBezTo>
                    <a:cubicBezTo>
                      <a:pt x="847666" y="202428"/>
                      <a:pt x="845859" y="200620"/>
                      <a:pt x="845859" y="197909"/>
                    </a:cubicBezTo>
                    <a:cubicBezTo>
                      <a:pt x="844955" y="195198"/>
                      <a:pt x="847666" y="193391"/>
                      <a:pt x="850377" y="193391"/>
                    </a:cubicBezTo>
                    <a:lnTo>
                      <a:pt x="850377" y="193391"/>
                    </a:lnTo>
                    <a:close/>
                    <a:moveTo>
                      <a:pt x="972376" y="184354"/>
                    </a:moveTo>
                    <a:cubicBezTo>
                      <a:pt x="975087" y="184354"/>
                      <a:pt x="976895" y="186161"/>
                      <a:pt x="976895" y="188872"/>
                    </a:cubicBezTo>
                    <a:cubicBezTo>
                      <a:pt x="976895" y="191583"/>
                      <a:pt x="975087" y="193391"/>
                      <a:pt x="972376" y="193391"/>
                    </a:cubicBezTo>
                    <a:cubicBezTo>
                      <a:pt x="969665" y="193391"/>
                      <a:pt x="967858" y="191583"/>
                      <a:pt x="967858" y="188872"/>
                    </a:cubicBezTo>
                    <a:cubicBezTo>
                      <a:pt x="967858" y="186161"/>
                      <a:pt x="969665" y="184354"/>
                      <a:pt x="972376" y="184354"/>
                    </a:cubicBezTo>
                    <a:lnTo>
                      <a:pt x="972376" y="184354"/>
                    </a:lnTo>
                    <a:close/>
                    <a:moveTo>
                      <a:pt x="953399" y="184354"/>
                    </a:moveTo>
                    <a:cubicBezTo>
                      <a:pt x="956110" y="184354"/>
                      <a:pt x="957917" y="186161"/>
                      <a:pt x="957917" y="188872"/>
                    </a:cubicBezTo>
                    <a:cubicBezTo>
                      <a:pt x="957917" y="191583"/>
                      <a:pt x="956110" y="193391"/>
                      <a:pt x="953399" y="193391"/>
                    </a:cubicBezTo>
                    <a:cubicBezTo>
                      <a:pt x="950688" y="193391"/>
                      <a:pt x="948880" y="191583"/>
                      <a:pt x="948880" y="188872"/>
                    </a:cubicBezTo>
                    <a:cubicBezTo>
                      <a:pt x="948880" y="186161"/>
                      <a:pt x="950688" y="184354"/>
                      <a:pt x="953399" y="184354"/>
                    </a:cubicBezTo>
                    <a:lnTo>
                      <a:pt x="953399" y="184354"/>
                    </a:lnTo>
                    <a:close/>
                    <a:moveTo>
                      <a:pt x="934421" y="184354"/>
                    </a:moveTo>
                    <a:cubicBezTo>
                      <a:pt x="937132" y="184354"/>
                      <a:pt x="938939" y="186161"/>
                      <a:pt x="938939" y="188872"/>
                    </a:cubicBezTo>
                    <a:cubicBezTo>
                      <a:pt x="938939" y="191583"/>
                      <a:pt x="937132" y="193391"/>
                      <a:pt x="934421" y="193391"/>
                    </a:cubicBezTo>
                    <a:cubicBezTo>
                      <a:pt x="931710" y="193391"/>
                      <a:pt x="929903" y="191583"/>
                      <a:pt x="929903" y="188872"/>
                    </a:cubicBezTo>
                    <a:cubicBezTo>
                      <a:pt x="929903" y="186161"/>
                      <a:pt x="931710" y="184354"/>
                      <a:pt x="934421" y="184354"/>
                    </a:cubicBezTo>
                    <a:lnTo>
                      <a:pt x="934421" y="184354"/>
                    </a:lnTo>
                    <a:close/>
                    <a:moveTo>
                      <a:pt x="915443" y="184354"/>
                    </a:moveTo>
                    <a:cubicBezTo>
                      <a:pt x="918154" y="184354"/>
                      <a:pt x="919962" y="186161"/>
                      <a:pt x="919962" y="188872"/>
                    </a:cubicBezTo>
                    <a:cubicBezTo>
                      <a:pt x="919962" y="191583"/>
                      <a:pt x="918154" y="193391"/>
                      <a:pt x="915443" y="193391"/>
                    </a:cubicBezTo>
                    <a:cubicBezTo>
                      <a:pt x="912732" y="193391"/>
                      <a:pt x="910925" y="191583"/>
                      <a:pt x="910925" y="188872"/>
                    </a:cubicBezTo>
                    <a:cubicBezTo>
                      <a:pt x="910925" y="186161"/>
                      <a:pt x="912732" y="184354"/>
                      <a:pt x="915443" y="184354"/>
                    </a:cubicBezTo>
                    <a:lnTo>
                      <a:pt x="915443" y="184354"/>
                    </a:lnTo>
                    <a:close/>
                    <a:moveTo>
                      <a:pt x="897369" y="184354"/>
                    </a:moveTo>
                    <a:cubicBezTo>
                      <a:pt x="900081" y="184354"/>
                      <a:pt x="901888" y="186161"/>
                      <a:pt x="901888" y="188872"/>
                    </a:cubicBezTo>
                    <a:cubicBezTo>
                      <a:pt x="901888" y="191583"/>
                      <a:pt x="900081" y="193391"/>
                      <a:pt x="897369" y="193391"/>
                    </a:cubicBezTo>
                    <a:cubicBezTo>
                      <a:pt x="894658" y="193391"/>
                      <a:pt x="892851" y="191583"/>
                      <a:pt x="892851" y="188872"/>
                    </a:cubicBezTo>
                    <a:cubicBezTo>
                      <a:pt x="891947" y="186161"/>
                      <a:pt x="894658" y="184354"/>
                      <a:pt x="897369" y="184354"/>
                    </a:cubicBezTo>
                    <a:lnTo>
                      <a:pt x="897369" y="184354"/>
                    </a:lnTo>
                    <a:close/>
                    <a:moveTo>
                      <a:pt x="878392" y="184354"/>
                    </a:moveTo>
                    <a:cubicBezTo>
                      <a:pt x="881103" y="184354"/>
                      <a:pt x="882910" y="186161"/>
                      <a:pt x="882910" y="188872"/>
                    </a:cubicBezTo>
                    <a:cubicBezTo>
                      <a:pt x="882910" y="191583"/>
                      <a:pt x="881103" y="193391"/>
                      <a:pt x="878392" y="193391"/>
                    </a:cubicBezTo>
                    <a:cubicBezTo>
                      <a:pt x="875681" y="193391"/>
                      <a:pt x="873873" y="191583"/>
                      <a:pt x="873873" y="188872"/>
                    </a:cubicBezTo>
                    <a:cubicBezTo>
                      <a:pt x="873873" y="186161"/>
                      <a:pt x="875681" y="184354"/>
                      <a:pt x="878392" y="184354"/>
                    </a:cubicBezTo>
                    <a:lnTo>
                      <a:pt x="878392" y="184354"/>
                    </a:lnTo>
                    <a:close/>
                    <a:moveTo>
                      <a:pt x="859414" y="184354"/>
                    </a:moveTo>
                    <a:cubicBezTo>
                      <a:pt x="862125" y="184354"/>
                      <a:pt x="863933" y="186161"/>
                      <a:pt x="863933" y="188872"/>
                    </a:cubicBezTo>
                    <a:cubicBezTo>
                      <a:pt x="863933" y="191583"/>
                      <a:pt x="862125" y="193391"/>
                      <a:pt x="859414" y="193391"/>
                    </a:cubicBezTo>
                    <a:cubicBezTo>
                      <a:pt x="856703" y="193391"/>
                      <a:pt x="854896" y="191583"/>
                      <a:pt x="854896" y="188872"/>
                    </a:cubicBezTo>
                    <a:cubicBezTo>
                      <a:pt x="854896" y="186161"/>
                      <a:pt x="856703" y="184354"/>
                      <a:pt x="859414" y="184354"/>
                    </a:cubicBezTo>
                    <a:lnTo>
                      <a:pt x="859414" y="184354"/>
                    </a:lnTo>
                    <a:close/>
                    <a:moveTo>
                      <a:pt x="962436" y="173510"/>
                    </a:moveTo>
                    <a:cubicBezTo>
                      <a:pt x="965147" y="173510"/>
                      <a:pt x="966954" y="175317"/>
                      <a:pt x="966954" y="178028"/>
                    </a:cubicBezTo>
                    <a:cubicBezTo>
                      <a:pt x="966954" y="180739"/>
                      <a:pt x="965147" y="182546"/>
                      <a:pt x="962436" y="182546"/>
                    </a:cubicBezTo>
                    <a:cubicBezTo>
                      <a:pt x="959724" y="182546"/>
                      <a:pt x="957917" y="180739"/>
                      <a:pt x="957917" y="178028"/>
                    </a:cubicBezTo>
                    <a:cubicBezTo>
                      <a:pt x="957917" y="175317"/>
                      <a:pt x="960628" y="173510"/>
                      <a:pt x="962436" y="173510"/>
                    </a:cubicBezTo>
                    <a:lnTo>
                      <a:pt x="962436" y="173510"/>
                    </a:lnTo>
                    <a:close/>
                    <a:moveTo>
                      <a:pt x="944362" y="173510"/>
                    </a:moveTo>
                    <a:cubicBezTo>
                      <a:pt x="947073" y="173510"/>
                      <a:pt x="948880" y="175317"/>
                      <a:pt x="948880" y="178028"/>
                    </a:cubicBezTo>
                    <a:cubicBezTo>
                      <a:pt x="948880" y="180739"/>
                      <a:pt x="947073" y="182546"/>
                      <a:pt x="944362" y="182546"/>
                    </a:cubicBezTo>
                    <a:cubicBezTo>
                      <a:pt x="941651" y="182546"/>
                      <a:pt x="939843" y="180739"/>
                      <a:pt x="939843" y="178028"/>
                    </a:cubicBezTo>
                    <a:cubicBezTo>
                      <a:pt x="938939" y="175317"/>
                      <a:pt x="941651" y="173510"/>
                      <a:pt x="944362" y="173510"/>
                    </a:cubicBezTo>
                    <a:lnTo>
                      <a:pt x="944362" y="173510"/>
                    </a:lnTo>
                    <a:close/>
                    <a:moveTo>
                      <a:pt x="925384" y="173510"/>
                    </a:moveTo>
                    <a:cubicBezTo>
                      <a:pt x="928095" y="173510"/>
                      <a:pt x="929903" y="175317"/>
                      <a:pt x="929903" y="178028"/>
                    </a:cubicBezTo>
                    <a:cubicBezTo>
                      <a:pt x="929903" y="180739"/>
                      <a:pt x="928095" y="182546"/>
                      <a:pt x="925384" y="182546"/>
                    </a:cubicBezTo>
                    <a:cubicBezTo>
                      <a:pt x="922673" y="182546"/>
                      <a:pt x="920866" y="180739"/>
                      <a:pt x="920866" y="178028"/>
                    </a:cubicBezTo>
                    <a:cubicBezTo>
                      <a:pt x="920866" y="175317"/>
                      <a:pt x="922673" y="173510"/>
                      <a:pt x="925384" y="173510"/>
                    </a:cubicBezTo>
                    <a:lnTo>
                      <a:pt x="925384" y="173510"/>
                    </a:lnTo>
                    <a:close/>
                    <a:moveTo>
                      <a:pt x="906406" y="173510"/>
                    </a:moveTo>
                    <a:cubicBezTo>
                      <a:pt x="909117" y="173510"/>
                      <a:pt x="910925" y="175317"/>
                      <a:pt x="910925" y="178028"/>
                    </a:cubicBezTo>
                    <a:cubicBezTo>
                      <a:pt x="910925" y="180739"/>
                      <a:pt x="909117" y="182546"/>
                      <a:pt x="906406" y="182546"/>
                    </a:cubicBezTo>
                    <a:cubicBezTo>
                      <a:pt x="903695" y="182546"/>
                      <a:pt x="901888" y="180739"/>
                      <a:pt x="901888" y="178028"/>
                    </a:cubicBezTo>
                    <a:cubicBezTo>
                      <a:pt x="901888" y="175317"/>
                      <a:pt x="903695" y="173510"/>
                      <a:pt x="906406" y="173510"/>
                    </a:cubicBezTo>
                    <a:lnTo>
                      <a:pt x="906406" y="173510"/>
                    </a:lnTo>
                    <a:close/>
                    <a:moveTo>
                      <a:pt x="887429" y="173510"/>
                    </a:moveTo>
                    <a:cubicBezTo>
                      <a:pt x="890140" y="173510"/>
                      <a:pt x="891947" y="175317"/>
                      <a:pt x="891947" y="178028"/>
                    </a:cubicBezTo>
                    <a:cubicBezTo>
                      <a:pt x="891947" y="180739"/>
                      <a:pt x="890140" y="182546"/>
                      <a:pt x="887429" y="182546"/>
                    </a:cubicBezTo>
                    <a:cubicBezTo>
                      <a:pt x="884718" y="182546"/>
                      <a:pt x="882910" y="180739"/>
                      <a:pt x="882910" y="178028"/>
                    </a:cubicBezTo>
                    <a:cubicBezTo>
                      <a:pt x="882910" y="175317"/>
                      <a:pt x="884718" y="173510"/>
                      <a:pt x="887429" y="173510"/>
                    </a:cubicBezTo>
                    <a:lnTo>
                      <a:pt x="887429" y="173510"/>
                    </a:lnTo>
                    <a:close/>
                    <a:moveTo>
                      <a:pt x="868451" y="173510"/>
                    </a:moveTo>
                    <a:cubicBezTo>
                      <a:pt x="871162" y="173510"/>
                      <a:pt x="872970" y="175317"/>
                      <a:pt x="872970" y="178028"/>
                    </a:cubicBezTo>
                    <a:cubicBezTo>
                      <a:pt x="872970" y="180739"/>
                      <a:pt x="871162" y="182546"/>
                      <a:pt x="868451" y="182546"/>
                    </a:cubicBezTo>
                    <a:cubicBezTo>
                      <a:pt x="865740" y="182546"/>
                      <a:pt x="863933" y="180739"/>
                      <a:pt x="863933" y="178028"/>
                    </a:cubicBezTo>
                    <a:cubicBezTo>
                      <a:pt x="863933" y="175317"/>
                      <a:pt x="866644" y="173510"/>
                      <a:pt x="868451" y="173510"/>
                    </a:cubicBezTo>
                    <a:lnTo>
                      <a:pt x="868451" y="173510"/>
                    </a:lnTo>
                    <a:close/>
                    <a:moveTo>
                      <a:pt x="850377" y="173510"/>
                    </a:moveTo>
                    <a:cubicBezTo>
                      <a:pt x="853088" y="173510"/>
                      <a:pt x="854896" y="175317"/>
                      <a:pt x="854896" y="178028"/>
                    </a:cubicBezTo>
                    <a:cubicBezTo>
                      <a:pt x="854896" y="180739"/>
                      <a:pt x="853088" y="182546"/>
                      <a:pt x="850377" y="182546"/>
                    </a:cubicBezTo>
                    <a:cubicBezTo>
                      <a:pt x="847666" y="182546"/>
                      <a:pt x="845859" y="180739"/>
                      <a:pt x="845859" y="178028"/>
                    </a:cubicBezTo>
                    <a:cubicBezTo>
                      <a:pt x="844955" y="175317"/>
                      <a:pt x="847666" y="173510"/>
                      <a:pt x="850377" y="173510"/>
                    </a:cubicBezTo>
                    <a:lnTo>
                      <a:pt x="850377" y="173510"/>
                    </a:lnTo>
                    <a:close/>
                    <a:moveTo>
                      <a:pt x="972376" y="163569"/>
                    </a:moveTo>
                    <a:cubicBezTo>
                      <a:pt x="975087" y="163569"/>
                      <a:pt x="976895" y="165376"/>
                      <a:pt x="976895" y="168087"/>
                    </a:cubicBezTo>
                    <a:cubicBezTo>
                      <a:pt x="976895" y="170798"/>
                      <a:pt x="975087" y="172606"/>
                      <a:pt x="972376" y="172606"/>
                    </a:cubicBezTo>
                    <a:cubicBezTo>
                      <a:pt x="969665" y="172606"/>
                      <a:pt x="967858" y="170798"/>
                      <a:pt x="967858" y="168087"/>
                    </a:cubicBezTo>
                    <a:cubicBezTo>
                      <a:pt x="967858" y="166280"/>
                      <a:pt x="969665" y="163569"/>
                      <a:pt x="972376" y="163569"/>
                    </a:cubicBezTo>
                    <a:lnTo>
                      <a:pt x="972376" y="163569"/>
                    </a:lnTo>
                    <a:close/>
                    <a:moveTo>
                      <a:pt x="953399" y="163569"/>
                    </a:moveTo>
                    <a:cubicBezTo>
                      <a:pt x="956110" y="163569"/>
                      <a:pt x="957917" y="165376"/>
                      <a:pt x="957917" y="168087"/>
                    </a:cubicBezTo>
                    <a:cubicBezTo>
                      <a:pt x="957917" y="170798"/>
                      <a:pt x="956110" y="172606"/>
                      <a:pt x="953399" y="172606"/>
                    </a:cubicBezTo>
                    <a:cubicBezTo>
                      <a:pt x="950688" y="172606"/>
                      <a:pt x="948880" y="170798"/>
                      <a:pt x="948880" y="168087"/>
                    </a:cubicBezTo>
                    <a:cubicBezTo>
                      <a:pt x="948880" y="166280"/>
                      <a:pt x="950688" y="163569"/>
                      <a:pt x="953399" y="163569"/>
                    </a:cubicBezTo>
                    <a:lnTo>
                      <a:pt x="953399" y="163569"/>
                    </a:lnTo>
                    <a:close/>
                    <a:moveTo>
                      <a:pt x="934421" y="163569"/>
                    </a:moveTo>
                    <a:cubicBezTo>
                      <a:pt x="937132" y="163569"/>
                      <a:pt x="938939" y="165376"/>
                      <a:pt x="938939" y="168087"/>
                    </a:cubicBezTo>
                    <a:cubicBezTo>
                      <a:pt x="938939" y="170798"/>
                      <a:pt x="937132" y="172606"/>
                      <a:pt x="934421" y="172606"/>
                    </a:cubicBezTo>
                    <a:cubicBezTo>
                      <a:pt x="931710" y="172606"/>
                      <a:pt x="929903" y="170798"/>
                      <a:pt x="929903" y="168087"/>
                    </a:cubicBezTo>
                    <a:cubicBezTo>
                      <a:pt x="929903" y="166280"/>
                      <a:pt x="931710" y="163569"/>
                      <a:pt x="934421" y="163569"/>
                    </a:cubicBezTo>
                    <a:lnTo>
                      <a:pt x="934421" y="163569"/>
                    </a:lnTo>
                    <a:close/>
                    <a:moveTo>
                      <a:pt x="915443" y="163569"/>
                    </a:moveTo>
                    <a:cubicBezTo>
                      <a:pt x="918154" y="163569"/>
                      <a:pt x="919962" y="165376"/>
                      <a:pt x="919962" y="168087"/>
                    </a:cubicBezTo>
                    <a:cubicBezTo>
                      <a:pt x="919962" y="170798"/>
                      <a:pt x="918154" y="172606"/>
                      <a:pt x="915443" y="172606"/>
                    </a:cubicBezTo>
                    <a:cubicBezTo>
                      <a:pt x="912732" y="172606"/>
                      <a:pt x="910925" y="170798"/>
                      <a:pt x="910925" y="168087"/>
                    </a:cubicBezTo>
                    <a:cubicBezTo>
                      <a:pt x="910925" y="166280"/>
                      <a:pt x="912732" y="163569"/>
                      <a:pt x="915443" y="163569"/>
                    </a:cubicBezTo>
                    <a:lnTo>
                      <a:pt x="915443" y="163569"/>
                    </a:lnTo>
                    <a:close/>
                    <a:moveTo>
                      <a:pt x="897369" y="163569"/>
                    </a:moveTo>
                    <a:cubicBezTo>
                      <a:pt x="900081" y="163569"/>
                      <a:pt x="901888" y="165376"/>
                      <a:pt x="901888" y="168087"/>
                    </a:cubicBezTo>
                    <a:cubicBezTo>
                      <a:pt x="901888" y="170798"/>
                      <a:pt x="900081" y="172606"/>
                      <a:pt x="897369" y="172606"/>
                    </a:cubicBezTo>
                    <a:cubicBezTo>
                      <a:pt x="894658" y="172606"/>
                      <a:pt x="892851" y="170798"/>
                      <a:pt x="892851" y="168087"/>
                    </a:cubicBezTo>
                    <a:cubicBezTo>
                      <a:pt x="891947" y="166280"/>
                      <a:pt x="894658" y="163569"/>
                      <a:pt x="897369" y="163569"/>
                    </a:cubicBezTo>
                    <a:lnTo>
                      <a:pt x="897369" y="163569"/>
                    </a:lnTo>
                    <a:close/>
                    <a:moveTo>
                      <a:pt x="878392" y="163569"/>
                    </a:moveTo>
                    <a:cubicBezTo>
                      <a:pt x="881103" y="163569"/>
                      <a:pt x="882910" y="165376"/>
                      <a:pt x="882910" y="168087"/>
                    </a:cubicBezTo>
                    <a:cubicBezTo>
                      <a:pt x="882910" y="170798"/>
                      <a:pt x="881103" y="172606"/>
                      <a:pt x="878392" y="172606"/>
                    </a:cubicBezTo>
                    <a:cubicBezTo>
                      <a:pt x="875681" y="172606"/>
                      <a:pt x="873873" y="170798"/>
                      <a:pt x="873873" y="168087"/>
                    </a:cubicBezTo>
                    <a:cubicBezTo>
                      <a:pt x="873873" y="166280"/>
                      <a:pt x="875681" y="163569"/>
                      <a:pt x="878392" y="163569"/>
                    </a:cubicBezTo>
                    <a:lnTo>
                      <a:pt x="878392" y="163569"/>
                    </a:lnTo>
                    <a:close/>
                    <a:moveTo>
                      <a:pt x="859414" y="163569"/>
                    </a:moveTo>
                    <a:cubicBezTo>
                      <a:pt x="862125" y="163569"/>
                      <a:pt x="863933" y="165376"/>
                      <a:pt x="863933" y="168087"/>
                    </a:cubicBezTo>
                    <a:cubicBezTo>
                      <a:pt x="863933" y="170798"/>
                      <a:pt x="862125" y="172606"/>
                      <a:pt x="859414" y="172606"/>
                    </a:cubicBezTo>
                    <a:cubicBezTo>
                      <a:pt x="856703" y="172606"/>
                      <a:pt x="854896" y="170798"/>
                      <a:pt x="854896" y="168087"/>
                    </a:cubicBezTo>
                    <a:cubicBezTo>
                      <a:pt x="854896" y="166280"/>
                      <a:pt x="856703" y="163569"/>
                      <a:pt x="859414" y="163569"/>
                    </a:cubicBezTo>
                    <a:lnTo>
                      <a:pt x="859414" y="163569"/>
                    </a:lnTo>
                    <a:close/>
                    <a:moveTo>
                      <a:pt x="962436" y="152725"/>
                    </a:moveTo>
                    <a:cubicBezTo>
                      <a:pt x="965147" y="152725"/>
                      <a:pt x="966954" y="154532"/>
                      <a:pt x="966954" y="157243"/>
                    </a:cubicBezTo>
                    <a:cubicBezTo>
                      <a:pt x="966954" y="159954"/>
                      <a:pt x="965147" y="161761"/>
                      <a:pt x="962436" y="161761"/>
                    </a:cubicBezTo>
                    <a:cubicBezTo>
                      <a:pt x="959724" y="161761"/>
                      <a:pt x="957917" y="159954"/>
                      <a:pt x="957917" y="157243"/>
                    </a:cubicBezTo>
                    <a:cubicBezTo>
                      <a:pt x="957917" y="155436"/>
                      <a:pt x="960628" y="152725"/>
                      <a:pt x="962436" y="152725"/>
                    </a:cubicBezTo>
                    <a:lnTo>
                      <a:pt x="962436" y="152725"/>
                    </a:lnTo>
                    <a:close/>
                    <a:moveTo>
                      <a:pt x="944362" y="152725"/>
                    </a:moveTo>
                    <a:cubicBezTo>
                      <a:pt x="947073" y="152725"/>
                      <a:pt x="948880" y="154532"/>
                      <a:pt x="948880" y="157243"/>
                    </a:cubicBezTo>
                    <a:cubicBezTo>
                      <a:pt x="948880" y="159954"/>
                      <a:pt x="947073" y="161761"/>
                      <a:pt x="944362" y="161761"/>
                    </a:cubicBezTo>
                    <a:cubicBezTo>
                      <a:pt x="941651" y="161761"/>
                      <a:pt x="939843" y="159954"/>
                      <a:pt x="939843" y="157243"/>
                    </a:cubicBezTo>
                    <a:cubicBezTo>
                      <a:pt x="938939" y="155436"/>
                      <a:pt x="941651" y="152725"/>
                      <a:pt x="944362" y="152725"/>
                    </a:cubicBezTo>
                    <a:lnTo>
                      <a:pt x="944362" y="152725"/>
                    </a:lnTo>
                    <a:close/>
                    <a:moveTo>
                      <a:pt x="925384" y="152725"/>
                    </a:moveTo>
                    <a:cubicBezTo>
                      <a:pt x="928095" y="152725"/>
                      <a:pt x="929903" y="154532"/>
                      <a:pt x="929903" y="157243"/>
                    </a:cubicBezTo>
                    <a:cubicBezTo>
                      <a:pt x="929903" y="159954"/>
                      <a:pt x="928095" y="161761"/>
                      <a:pt x="925384" y="161761"/>
                    </a:cubicBezTo>
                    <a:cubicBezTo>
                      <a:pt x="922673" y="161761"/>
                      <a:pt x="920866" y="159954"/>
                      <a:pt x="920866" y="157243"/>
                    </a:cubicBezTo>
                    <a:cubicBezTo>
                      <a:pt x="920866" y="155436"/>
                      <a:pt x="922673" y="152725"/>
                      <a:pt x="925384" y="152725"/>
                    </a:cubicBezTo>
                    <a:lnTo>
                      <a:pt x="925384" y="152725"/>
                    </a:lnTo>
                    <a:close/>
                    <a:moveTo>
                      <a:pt x="906406" y="152725"/>
                    </a:moveTo>
                    <a:cubicBezTo>
                      <a:pt x="909117" y="152725"/>
                      <a:pt x="910925" y="154532"/>
                      <a:pt x="910925" y="157243"/>
                    </a:cubicBezTo>
                    <a:cubicBezTo>
                      <a:pt x="910925" y="159954"/>
                      <a:pt x="909117" y="161761"/>
                      <a:pt x="906406" y="161761"/>
                    </a:cubicBezTo>
                    <a:cubicBezTo>
                      <a:pt x="903695" y="161761"/>
                      <a:pt x="901888" y="159954"/>
                      <a:pt x="901888" y="157243"/>
                    </a:cubicBezTo>
                    <a:cubicBezTo>
                      <a:pt x="901888" y="155436"/>
                      <a:pt x="903695" y="152725"/>
                      <a:pt x="906406" y="152725"/>
                    </a:cubicBezTo>
                    <a:lnTo>
                      <a:pt x="906406" y="152725"/>
                    </a:lnTo>
                    <a:close/>
                    <a:moveTo>
                      <a:pt x="887429" y="152725"/>
                    </a:moveTo>
                    <a:cubicBezTo>
                      <a:pt x="890140" y="152725"/>
                      <a:pt x="891947" y="154532"/>
                      <a:pt x="891947" y="157243"/>
                    </a:cubicBezTo>
                    <a:cubicBezTo>
                      <a:pt x="891947" y="159954"/>
                      <a:pt x="890140" y="161761"/>
                      <a:pt x="887429" y="161761"/>
                    </a:cubicBezTo>
                    <a:cubicBezTo>
                      <a:pt x="884718" y="161761"/>
                      <a:pt x="882910" y="159954"/>
                      <a:pt x="882910" y="157243"/>
                    </a:cubicBezTo>
                    <a:cubicBezTo>
                      <a:pt x="882910" y="155436"/>
                      <a:pt x="884718" y="152725"/>
                      <a:pt x="887429" y="152725"/>
                    </a:cubicBezTo>
                    <a:lnTo>
                      <a:pt x="887429" y="152725"/>
                    </a:lnTo>
                    <a:close/>
                    <a:moveTo>
                      <a:pt x="868451" y="152725"/>
                    </a:moveTo>
                    <a:cubicBezTo>
                      <a:pt x="871162" y="152725"/>
                      <a:pt x="872970" y="154532"/>
                      <a:pt x="872970" y="157243"/>
                    </a:cubicBezTo>
                    <a:cubicBezTo>
                      <a:pt x="872970" y="159954"/>
                      <a:pt x="871162" y="161761"/>
                      <a:pt x="868451" y="161761"/>
                    </a:cubicBezTo>
                    <a:cubicBezTo>
                      <a:pt x="865740" y="161761"/>
                      <a:pt x="863933" y="159954"/>
                      <a:pt x="863933" y="157243"/>
                    </a:cubicBezTo>
                    <a:cubicBezTo>
                      <a:pt x="863933" y="155436"/>
                      <a:pt x="866644" y="152725"/>
                      <a:pt x="868451" y="152725"/>
                    </a:cubicBezTo>
                    <a:lnTo>
                      <a:pt x="868451" y="152725"/>
                    </a:lnTo>
                    <a:close/>
                    <a:moveTo>
                      <a:pt x="850377" y="152725"/>
                    </a:moveTo>
                    <a:cubicBezTo>
                      <a:pt x="853088" y="152725"/>
                      <a:pt x="854896" y="154532"/>
                      <a:pt x="854896" y="157243"/>
                    </a:cubicBezTo>
                    <a:cubicBezTo>
                      <a:pt x="854896" y="159954"/>
                      <a:pt x="853088" y="161761"/>
                      <a:pt x="850377" y="161761"/>
                    </a:cubicBezTo>
                    <a:cubicBezTo>
                      <a:pt x="847666" y="161761"/>
                      <a:pt x="845859" y="159954"/>
                      <a:pt x="845859" y="157243"/>
                    </a:cubicBezTo>
                    <a:cubicBezTo>
                      <a:pt x="844955" y="155436"/>
                      <a:pt x="847666" y="152725"/>
                      <a:pt x="850377" y="152725"/>
                    </a:cubicBezTo>
                    <a:lnTo>
                      <a:pt x="850377" y="152725"/>
                    </a:lnTo>
                    <a:close/>
                    <a:moveTo>
                      <a:pt x="953399" y="285568"/>
                    </a:moveTo>
                    <a:cubicBezTo>
                      <a:pt x="956110" y="285568"/>
                      <a:pt x="957917" y="287375"/>
                      <a:pt x="957917" y="290086"/>
                    </a:cubicBezTo>
                    <a:cubicBezTo>
                      <a:pt x="957917" y="292797"/>
                      <a:pt x="956110" y="294605"/>
                      <a:pt x="953399" y="294605"/>
                    </a:cubicBezTo>
                    <a:cubicBezTo>
                      <a:pt x="950688" y="294605"/>
                      <a:pt x="948880" y="292797"/>
                      <a:pt x="948880" y="290086"/>
                    </a:cubicBezTo>
                    <a:cubicBezTo>
                      <a:pt x="948880" y="287375"/>
                      <a:pt x="950688" y="285568"/>
                      <a:pt x="953399" y="285568"/>
                    </a:cubicBezTo>
                    <a:lnTo>
                      <a:pt x="953399" y="285568"/>
                    </a:lnTo>
                    <a:close/>
                    <a:moveTo>
                      <a:pt x="934421" y="285568"/>
                    </a:moveTo>
                    <a:cubicBezTo>
                      <a:pt x="937132" y="285568"/>
                      <a:pt x="938939" y="287375"/>
                      <a:pt x="938939" y="290086"/>
                    </a:cubicBezTo>
                    <a:cubicBezTo>
                      <a:pt x="938939" y="292797"/>
                      <a:pt x="937132" y="294605"/>
                      <a:pt x="934421" y="294605"/>
                    </a:cubicBezTo>
                    <a:cubicBezTo>
                      <a:pt x="931710" y="294605"/>
                      <a:pt x="929903" y="292797"/>
                      <a:pt x="929903" y="290086"/>
                    </a:cubicBezTo>
                    <a:cubicBezTo>
                      <a:pt x="929903" y="287375"/>
                      <a:pt x="931710" y="285568"/>
                      <a:pt x="934421" y="285568"/>
                    </a:cubicBezTo>
                    <a:lnTo>
                      <a:pt x="934421" y="285568"/>
                    </a:lnTo>
                    <a:close/>
                    <a:moveTo>
                      <a:pt x="915443" y="285568"/>
                    </a:moveTo>
                    <a:cubicBezTo>
                      <a:pt x="918154" y="285568"/>
                      <a:pt x="919962" y="287375"/>
                      <a:pt x="919962" y="290086"/>
                    </a:cubicBezTo>
                    <a:cubicBezTo>
                      <a:pt x="919962" y="292797"/>
                      <a:pt x="918154" y="294605"/>
                      <a:pt x="915443" y="294605"/>
                    </a:cubicBezTo>
                    <a:cubicBezTo>
                      <a:pt x="912732" y="294605"/>
                      <a:pt x="910925" y="292797"/>
                      <a:pt x="910925" y="290086"/>
                    </a:cubicBezTo>
                    <a:cubicBezTo>
                      <a:pt x="910925" y="287375"/>
                      <a:pt x="912732" y="285568"/>
                      <a:pt x="915443" y="285568"/>
                    </a:cubicBezTo>
                    <a:lnTo>
                      <a:pt x="915443" y="285568"/>
                    </a:lnTo>
                    <a:close/>
                    <a:moveTo>
                      <a:pt x="897369" y="285568"/>
                    </a:moveTo>
                    <a:cubicBezTo>
                      <a:pt x="900081" y="285568"/>
                      <a:pt x="901888" y="287375"/>
                      <a:pt x="901888" y="290086"/>
                    </a:cubicBezTo>
                    <a:cubicBezTo>
                      <a:pt x="901888" y="292797"/>
                      <a:pt x="900081" y="294605"/>
                      <a:pt x="897369" y="294605"/>
                    </a:cubicBezTo>
                    <a:cubicBezTo>
                      <a:pt x="894658" y="294605"/>
                      <a:pt x="892851" y="292797"/>
                      <a:pt x="892851" y="290086"/>
                    </a:cubicBezTo>
                    <a:cubicBezTo>
                      <a:pt x="891947" y="287375"/>
                      <a:pt x="894658" y="285568"/>
                      <a:pt x="897369" y="285568"/>
                    </a:cubicBezTo>
                    <a:lnTo>
                      <a:pt x="897369" y="285568"/>
                    </a:lnTo>
                    <a:close/>
                    <a:moveTo>
                      <a:pt x="878392" y="285568"/>
                    </a:moveTo>
                    <a:cubicBezTo>
                      <a:pt x="881103" y="285568"/>
                      <a:pt x="882910" y="287375"/>
                      <a:pt x="882910" y="290086"/>
                    </a:cubicBezTo>
                    <a:cubicBezTo>
                      <a:pt x="882910" y="292797"/>
                      <a:pt x="881103" y="294605"/>
                      <a:pt x="878392" y="294605"/>
                    </a:cubicBezTo>
                    <a:cubicBezTo>
                      <a:pt x="875681" y="294605"/>
                      <a:pt x="873873" y="292797"/>
                      <a:pt x="873873" y="290086"/>
                    </a:cubicBezTo>
                    <a:cubicBezTo>
                      <a:pt x="873873" y="287375"/>
                      <a:pt x="875681" y="285568"/>
                      <a:pt x="878392" y="285568"/>
                    </a:cubicBezTo>
                    <a:lnTo>
                      <a:pt x="878392" y="285568"/>
                    </a:lnTo>
                    <a:close/>
                    <a:moveTo>
                      <a:pt x="859414" y="285568"/>
                    </a:moveTo>
                    <a:cubicBezTo>
                      <a:pt x="862125" y="285568"/>
                      <a:pt x="863933" y="287375"/>
                      <a:pt x="863933" y="290086"/>
                    </a:cubicBezTo>
                    <a:cubicBezTo>
                      <a:pt x="863933" y="292797"/>
                      <a:pt x="862125" y="294605"/>
                      <a:pt x="859414" y="294605"/>
                    </a:cubicBezTo>
                    <a:cubicBezTo>
                      <a:pt x="856703" y="294605"/>
                      <a:pt x="854896" y="292797"/>
                      <a:pt x="854896" y="290086"/>
                    </a:cubicBezTo>
                    <a:cubicBezTo>
                      <a:pt x="854896" y="287375"/>
                      <a:pt x="856703" y="285568"/>
                      <a:pt x="859414" y="285568"/>
                    </a:cubicBezTo>
                    <a:lnTo>
                      <a:pt x="859414" y="285568"/>
                    </a:lnTo>
                    <a:close/>
                    <a:moveTo>
                      <a:pt x="962436" y="274723"/>
                    </a:moveTo>
                    <a:cubicBezTo>
                      <a:pt x="965147" y="274723"/>
                      <a:pt x="966954" y="276531"/>
                      <a:pt x="966954" y="279242"/>
                    </a:cubicBezTo>
                    <a:cubicBezTo>
                      <a:pt x="966954" y="281953"/>
                      <a:pt x="965147" y="283760"/>
                      <a:pt x="962436" y="283760"/>
                    </a:cubicBezTo>
                    <a:cubicBezTo>
                      <a:pt x="959724" y="283760"/>
                      <a:pt x="957917" y="281953"/>
                      <a:pt x="957917" y="279242"/>
                    </a:cubicBezTo>
                    <a:cubicBezTo>
                      <a:pt x="957917" y="276531"/>
                      <a:pt x="960628" y="274723"/>
                      <a:pt x="962436" y="274723"/>
                    </a:cubicBezTo>
                    <a:lnTo>
                      <a:pt x="962436" y="274723"/>
                    </a:lnTo>
                    <a:close/>
                    <a:moveTo>
                      <a:pt x="944362" y="274723"/>
                    </a:moveTo>
                    <a:cubicBezTo>
                      <a:pt x="947073" y="274723"/>
                      <a:pt x="948880" y="276531"/>
                      <a:pt x="948880" y="279242"/>
                    </a:cubicBezTo>
                    <a:cubicBezTo>
                      <a:pt x="948880" y="281953"/>
                      <a:pt x="947073" y="283760"/>
                      <a:pt x="944362" y="283760"/>
                    </a:cubicBezTo>
                    <a:cubicBezTo>
                      <a:pt x="941651" y="283760"/>
                      <a:pt x="939843" y="281953"/>
                      <a:pt x="939843" y="279242"/>
                    </a:cubicBezTo>
                    <a:cubicBezTo>
                      <a:pt x="938939" y="276531"/>
                      <a:pt x="941651" y="274723"/>
                      <a:pt x="944362" y="274723"/>
                    </a:cubicBezTo>
                    <a:lnTo>
                      <a:pt x="944362" y="274723"/>
                    </a:lnTo>
                    <a:close/>
                    <a:moveTo>
                      <a:pt x="925384" y="274723"/>
                    </a:moveTo>
                    <a:cubicBezTo>
                      <a:pt x="928095" y="274723"/>
                      <a:pt x="929903" y="276531"/>
                      <a:pt x="929903" y="279242"/>
                    </a:cubicBezTo>
                    <a:cubicBezTo>
                      <a:pt x="929903" y="281953"/>
                      <a:pt x="928095" y="283760"/>
                      <a:pt x="925384" y="283760"/>
                    </a:cubicBezTo>
                    <a:cubicBezTo>
                      <a:pt x="922673" y="283760"/>
                      <a:pt x="920866" y="281953"/>
                      <a:pt x="920866" y="279242"/>
                    </a:cubicBezTo>
                    <a:cubicBezTo>
                      <a:pt x="920866" y="276531"/>
                      <a:pt x="922673" y="274723"/>
                      <a:pt x="925384" y="274723"/>
                    </a:cubicBezTo>
                    <a:lnTo>
                      <a:pt x="925384" y="274723"/>
                    </a:lnTo>
                    <a:close/>
                    <a:moveTo>
                      <a:pt x="906406" y="274723"/>
                    </a:moveTo>
                    <a:cubicBezTo>
                      <a:pt x="909117" y="274723"/>
                      <a:pt x="910925" y="276531"/>
                      <a:pt x="910925" y="279242"/>
                    </a:cubicBezTo>
                    <a:cubicBezTo>
                      <a:pt x="910925" y="281953"/>
                      <a:pt x="909117" y="283760"/>
                      <a:pt x="906406" y="283760"/>
                    </a:cubicBezTo>
                    <a:cubicBezTo>
                      <a:pt x="903695" y="283760"/>
                      <a:pt x="901888" y="281953"/>
                      <a:pt x="901888" y="279242"/>
                    </a:cubicBezTo>
                    <a:cubicBezTo>
                      <a:pt x="901888" y="276531"/>
                      <a:pt x="903695" y="274723"/>
                      <a:pt x="906406" y="274723"/>
                    </a:cubicBezTo>
                    <a:lnTo>
                      <a:pt x="906406" y="274723"/>
                    </a:lnTo>
                    <a:close/>
                    <a:moveTo>
                      <a:pt x="887429" y="274723"/>
                    </a:moveTo>
                    <a:cubicBezTo>
                      <a:pt x="890140" y="274723"/>
                      <a:pt x="891947" y="276531"/>
                      <a:pt x="891947" y="279242"/>
                    </a:cubicBezTo>
                    <a:cubicBezTo>
                      <a:pt x="891947" y="281953"/>
                      <a:pt x="890140" y="283760"/>
                      <a:pt x="887429" y="283760"/>
                    </a:cubicBezTo>
                    <a:cubicBezTo>
                      <a:pt x="884718" y="283760"/>
                      <a:pt x="882910" y="281953"/>
                      <a:pt x="882910" y="279242"/>
                    </a:cubicBezTo>
                    <a:cubicBezTo>
                      <a:pt x="882910" y="276531"/>
                      <a:pt x="884718" y="274723"/>
                      <a:pt x="887429" y="274723"/>
                    </a:cubicBezTo>
                    <a:lnTo>
                      <a:pt x="887429" y="274723"/>
                    </a:lnTo>
                    <a:close/>
                    <a:moveTo>
                      <a:pt x="868451" y="274723"/>
                    </a:moveTo>
                    <a:cubicBezTo>
                      <a:pt x="871162" y="274723"/>
                      <a:pt x="872970" y="276531"/>
                      <a:pt x="872970" y="279242"/>
                    </a:cubicBezTo>
                    <a:cubicBezTo>
                      <a:pt x="872970" y="281953"/>
                      <a:pt x="871162" y="283760"/>
                      <a:pt x="868451" y="283760"/>
                    </a:cubicBezTo>
                    <a:cubicBezTo>
                      <a:pt x="865740" y="283760"/>
                      <a:pt x="863933" y="281953"/>
                      <a:pt x="863933" y="279242"/>
                    </a:cubicBezTo>
                    <a:cubicBezTo>
                      <a:pt x="863933" y="276531"/>
                      <a:pt x="866644" y="274723"/>
                      <a:pt x="868451" y="274723"/>
                    </a:cubicBezTo>
                    <a:lnTo>
                      <a:pt x="868451" y="274723"/>
                    </a:lnTo>
                    <a:close/>
                    <a:moveTo>
                      <a:pt x="850377" y="274723"/>
                    </a:moveTo>
                    <a:cubicBezTo>
                      <a:pt x="853088" y="274723"/>
                      <a:pt x="854896" y="276531"/>
                      <a:pt x="854896" y="279242"/>
                    </a:cubicBezTo>
                    <a:cubicBezTo>
                      <a:pt x="854896" y="281953"/>
                      <a:pt x="853088" y="283760"/>
                      <a:pt x="850377" y="283760"/>
                    </a:cubicBezTo>
                    <a:cubicBezTo>
                      <a:pt x="847666" y="283760"/>
                      <a:pt x="845859" y="281953"/>
                      <a:pt x="845859" y="279242"/>
                    </a:cubicBezTo>
                    <a:cubicBezTo>
                      <a:pt x="844955" y="276531"/>
                      <a:pt x="847666" y="274723"/>
                      <a:pt x="850377" y="274723"/>
                    </a:cubicBezTo>
                    <a:lnTo>
                      <a:pt x="850377" y="274723"/>
                    </a:lnTo>
                    <a:close/>
                  </a:path>
                </a:pathLst>
              </a:custGeom>
              <a:solidFill>
                <a:srgbClr val="567983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48" name="任意多边形: 形状 1847"/>
              <p:cNvSpPr/>
              <p:nvPr>
                <p:custDataLst>
                  <p:tags r:id="rId1272"/>
                </p:custDataLst>
              </p:nvPr>
            </p:nvSpPr>
            <p:spPr>
              <a:xfrm>
                <a:off x="4399763" y="2341696"/>
                <a:ext cx="243997" cy="280145"/>
              </a:xfrm>
              <a:custGeom>
                <a:avLst/>
                <a:gdLst>
                  <a:gd name="connsiteX0" fmla="*/ 26207 w 243997"/>
                  <a:gd name="connsiteY0" fmla="*/ 0 h 280145"/>
                  <a:gd name="connsiteX1" fmla="*/ 16266 w 243997"/>
                  <a:gd name="connsiteY1" fmla="*/ 20785 h 280145"/>
                  <a:gd name="connsiteX2" fmla="*/ 13555 w 243997"/>
                  <a:gd name="connsiteY2" fmla="*/ 75910 h 280145"/>
                  <a:gd name="connsiteX3" fmla="*/ 10844 w 243997"/>
                  <a:gd name="connsiteY3" fmla="*/ 116577 h 280145"/>
                  <a:gd name="connsiteX4" fmla="*/ 5422 w 243997"/>
                  <a:gd name="connsiteY4" fmla="*/ 194294 h 280145"/>
                  <a:gd name="connsiteX5" fmla="*/ 0 w 243997"/>
                  <a:gd name="connsiteY5" fmla="*/ 279242 h 280145"/>
                  <a:gd name="connsiteX6" fmla="*/ 243998 w 243997"/>
                  <a:gd name="connsiteY6" fmla="*/ 280146 h 280145"/>
                  <a:gd name="connsiteX7" fmla="*/ 225020 w 243997"/>
                  <a:gd name="connsiteY7" fmla="*/ 126517 h 280145"/>
                  <a:gd name="connsiteX8" fmla="*/ 215079 w 243997"/>
                  <a:gd name="connsiteY8" fmla="*/ 62355 h 280145"/>
                  <a:gd name="connsiteX9" fmla="*/ 200620 w 243997"/>
                  <a:gd name="connsiteY9" fmla="*/ 46992 h 280145"/>
                  <a:gd name="connsiteX10" fmla="*/ 180739 w 243997"/>
                  <a:gd name="connsiteY10" fmla="*/ 70488 h 280145"/>
                  <a:gd name="connsiteX11" fmla="*/ 146399 w 243997"/>
                  <a:gd name="connsiteY11" fmla="*/ 116577 h 280145"/>
                  <a:gd name="connsiteX12" fmla="*/ 94888 w 243997"/>
                  <a:gd name="connsiteY12" fmla="*/ 112962 h 280145"/>
                  <a:gd name="connsiteX13" fmla="*/ 52414 w 243997"/>
                  <a:gd name="connsiteY13" fmla="*/ 63259 h 280145"/>
                  <a:gd name="connsiteX14" fmla="*/ 37955 w 243997"/>
                  <a:gd name="connsiteY14" fmla="*/ 41570 h 280145"/>
                  <a:gd name="connsiteX15" fmla="*/ 26207 w 243997"/>
                  <a:gd name="connsiteY15" fmla="*/ 0 h 280145"/>
                  <a:gd name="connsiteX16" fmla="*/ 26207 w 243997"/>
                  <a:gd name="connsiteY16" fmla="*/ 0 h 280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3997" h="280145">
                    <a:moveTo>
                      <a:pt x="26207" y="0"/>
                    </a:moveTo>
                    <a:cubicBezTo>
                      <a:pt x="22592" y="7230"/>
                      <a:pt x="18978" y="14459"/>
                      <a:pt x="16266" y="20785"/>
                    </a:cubicBezTo>
                    <a:cubicBezTo>
                      <a:pt x="15363" y="38859"/>
                      <a:pt x="14459" y="57837"/>
                      <a:pt x="13555" y="75910"/>
                    </a:cubicBezTo>
                    <a:cubicBezTo>
                      <a:pt x="12652" y="89466"/>
                      <a:pt x="11748" y="103021"/>
                      <a:pt x="10844" y="116577"/>
                    </a:cubicBezTo>
                    <a:cubicBezTo>
                      <a:pt x="9037" y="141880"/>
                      <a:pt x="7230" y="168087"/>
                      <a:pt x="5422" y="194294"/>
                    </a:cubicBezTo>
                    <a:cubicBezTo>
                      <a:pt x="3615" y="222309"/>
                      <a:pt x="904" y="249420"/>
                      <a:pt x="0" y="279242"/>
                    </a:cubicBezTo>
                    <a:cubicBezTo>
                      <a:pt x="82236" y="279242"/>
                      <a:pt x="161761" y="279242"/>
                      <a:pt x="243998" y="280146"/>
                    </a:cubicBezTo>
                    <a:cubicBezTo>
                      <a:pt x="241287" y="229539"/>
                      <a:pt x="235864" y="178028"/>
                      <a:pt x="225020" y="126517"/>
                    </a:cubicBezTo>
                    <a:cubicBezTo>
                      <a:pt x="221405" y="104829"/>
                      <a:pt x="218694" y="83140"/>
                      <a:pt x="215079" y="62355"/>
                    </a:cubicBezTo>
                    <a:cubicBezTo>
                      <a:pt x="210561" y="56933"/>
                      <a:pt x="205139" y="52414"/>
                      <a:pt x="200620" y="46992"/>
                    </a:cubicBezTo>
                    <a:cubicBezTo>
                      <a:pt x="195198" y="48800"/>
                      <a:pt x="185258" y="64162"/>
                      <a:pt x="180739" y="70488"/>
                    </a:cubicBezTo>
                    <a:cubicBezTo>
                      <a:pt x="167184" y="87658"/>
                      <a:pt x="160858" y="101214"/>
                      <a:pt x="146399" y="116577"/>
                    </a:cubicBezTo>
                    <a:cubicBezTo>
                      <a:pt x="134651" y="125614"/>
                      <a:pt x="103021" y="120191"/>
                      <a:pt x="94888" y="112962"/>
                    </a:cubicBezTo>
                    <a:cubicBezTo>
                      <a:pt x="80429" y="96695"/>
                      <a:pt x="66873" y="80429"/>
                      <a:pt x="52414" y="63259"/>
                    </a:cubicBezTo>
                    <a:cubicBezTo>
                      <a:pt x="47896" y="56029"/>
                      <a:pt x="42474" y="48800"/>
                      <a:pt x="37955" y="41570"/>
                    </a:cubicBezTo>
                    <a:cubicBezTo>
                      <a:pt x="33437" y="27111"/>
                      <a:pt x="29822" y="13555"/>
                      <a:pt x="26207" y="0"/>
                    </a:cubicBezTo>
                    <a:lnTo>
                      <a:pt x="26207" y="0"/>
                    </a:lnTo>
                    <a:close/>
                  </a:path>
                </a:pathLst>
              </a:custGeom>
              <a:solidFill>
                <a:srgbClr val="FEF7E5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49" name="任意多边形: 形状 1848"/>
              <p:cNvSpPr/>
              <p:nvPr>
                <p:custDataLst>
                  <p:tags r:id="rId1273"/>
                </p:custDataLst>
              </p:nvPr>
            </p:nvSpPr>
            <p:spPr>
              <a:xfrm>
                <a:off x="4478385" y="2460080"/>
                <a:ext cx="72295" cy="160857"/>
              </a:xfrm>
              <a:custGeom>
                <a:avLst/>
                <a:gdLst>
                  <a:gd name="connsiteX0" fmla="*/ 0 w 72295"/>
                  <a:gd name="connsiteY0" fmla="*/ 160858 h 160857"/>
                  <a:gd name="connsiteX1" fmla="*/ 7230 w 72295"/>
                  <a:gd name="connsiteY1" fmla="*/ 106636 h 160857"/>
                  <a:gd name="connsiteX2" fmla="*/ 13555 w 72295"/>
                  <a:gd name="connsiteY2" fmla="*/ 55125 h 160857"/>
                  <a:gd name="connsiteX3" fmla="*/ 11748 w 72295"/>
                  <a:gd name="connsiteY3" fmla="*/ 53318 h 160857"/>
                  <a:gd name="connsiteX4" fmla="*/ 5422 w 72295"/>
                  <a:gd name="connsiteY4" fmla="*/ 9941 h 160857"/>
                  <a:gd name="connsiteX5" fmla="*/ 14459 w 72295"/>
                  <a:gd name="connsiteY5" fmla="*/ 0 h 160857"/>
                  <a:gd name="connsiteX6" fmla="*/ 72296 w 72295"/>
                  <a:gd name="connsiteY6" fmla="*/ 9941 h 160857"/>
                  <a:gd name="connsiteX7" fmla="*/ 51511 w 72295"/>
                  <a:gd name="connsiteY7" fmla="*/ 51511 h 160857"/>
                  <a:gd name="connsiteX8" fmla="*/ 62355 w 72295"/>
                  <a:gd name="connsiteY8" fmla="*/ 112058 h 160857"/>
                  <a:gd name="connsiteX9" fmla="*/ 69585 w 72295"/>
                  <a:gd name="connsiteY9" fmla="*/ 159954 h 160857"/>
                  <a:gd name="connsiteX10" fmla="*/ 0 w 72295"/>
                  <a:gd name="connsiteY10" fmla="*/ 160858 h 160857"/>
                  <a:gd name="connsiteX11" fmla="*/ 0 w 72295"/>
                  <a:gd name="connsiteY11" fmla="*/ 160858 h 160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2295" h="160857">
                    <a:moveTo>
                      <a:pt x="0" y="160858"/>
                    </a:moveTo>
                    <a:cubicBezTo>
                      <a:pt x="2711" y="142784"/>
                      <a:pt x="5422" y="124710"/>
                      <a:pt x="7230" y="106636"/>
                    </a:cubicBezTo>
                    <a:cubicBezTo>
                      <a:pt x="9941" y="89466"/>
                      <a:pt x="11748" y="72296"/>
                      <a:pt x="13555" y="55125"/>
                    </a:cubicBezTo>
                    <a:cubicBezTo>
                      <a:pt x="13555" y="54222"/>
                      <a:pt x="11748" y="54222"/>
                      <a:pt x="11748" y="53318"/>
                    </a:cubicBezTo>
                    <a:cubicBezTo>
                      <a:pt x="10844" y="38859"/>
                      <a:pt x="9037" y="24400"/>
                      <a:pt x="5422" y="9941"/>
                    </a:cubicBezTo>
                    <a:cubicBezTo>
                      <a:pt x="5422" y="4518"/>
                      <a:pt x="10844" y="4518"/>
                      <a:pt x="14459" y="0"/>
                    </a:cubicBezTo>
                    <a:cubicBezTo>
                      <a:pt x="34340" y="4518"/>
                      <a:pt x="52414" y="6326"/>
                      <a:pt x="72296" y="9941"/>
                    </a:cubicBezTo>
                    <a:cubicBezTo>
                      <a:pt x="65066" y="23496"/>
                      <a:pt x="58740" y="37955"/>
                      <a:pt x="51511" y="51511"/>
                    </a:cubicBezTo>
                    <a:cubicBezTo>
                      <a:pt x="53318" y="72296"/>
                      <a:pt x="58740" y="92177"/>
                      <a:pt x="62355" y="112058"/>
                    </a:cubicBezTo>
                    <a:cubicBezTo>
                      <a:pt x="65066" y="128325"/>
                      <a:pt x="66873" y="143688"/>
                      <a:pt x="69585" y="159954"/>
                    </a:cubicBezTo>
                    <a:cubicBezTo>
                      <a:pt x="46088" y="160858"/>
                      <a:pt x="23496" y="160858"/>
                      <a:pt x="0" y="160858"/>
                    </a:cubicBezTo>
                    <a:lnTo>
                      <a:pt x="0" y="160858"/>
                    </a:lnTo>
                    <a:close/>
                  </a:path>
                </a:pathLst>
              </a:custGeom>
              <a:solidFill>
                <a:srgbClr val="368C7F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50" name="任意多边形: 形状 1849"/>
              <p:cNvSpPr/>
              <p:nvPr>
                <p:custDataLst>
                  <p:tags r:id="rId1274"/>
                </p:custDataLst>
              </p:nvPr>
            </p:nvSpPr>
            <p:spPr>
              <a:xfrm>
                <a:off x="3901827" y="2525518"/>
                <a:ext cx="156339" cy="94172"/>
              </a:xfrm>
              <a:custGeom>
                <a:avLst/>
                <a:gdLst>
                  <a:gd name="connsiteX0" fmla="*/ 78622 w 156339"/>
                  <a:gd name="connsiteY0" fmla="*/ 84576 h 94172"/>
                  <a:gd name="connsiteX1" fmla="*/ 57836 w 156339"/>
                  <a:gd name="connsiteY1" fmla="*/ 89998 h 94172"/>
                  <a:gd name="connsiteX2" fmla="*/ 8133 w 156339"/>
                  <a:gd name="connsiteY2" fmla="*/ 91806 h 94172"/>
                  <a:gd name="connsiteX3" fmla="*/ 0 w 156339"/>
                  <a:gd name="connsiteY3" fmla="*/ 71021 h 94172"/>
                  <a:gd name="connsiteX4" fmla="*/ 46088 w 156339"/>
                  <a:gd name="connsiteY4" fmla="*/ 37584 h 94172"/>
                  <a:gd name="connsiteX5" fmla="*/ 83140 w 156339"/>
                  <a:gd name="connsiteY5" fmla="*/ 7762 h 94172"/>
                  <a:gd name="connsiteX6" fmla="*/ 134651 w 156339"/>
                  <a:gd name="connsiteY6" fmla="*/ 1436 h 94172"/>
                  <a:gd name="connsiteX7" fmla="*/ 155436 w 156339"/>
                  <a:gd name="connsiteY7" fmla="*/ 11377 h 94172"/>
                  <a:gd name="connsiteX8" fmla="*/ 156339 w 156339"/>
                  <a:gd name="connsiteY8" fmla="*/ 17703 h 94172"/>
                  <a:gd name="connsiteX9" fmla="*/ 147302 w 156339"/>
                  <a:gd name="connsiteY9" fmla="*/ 10473 h 94172"/>
                  <a:gd name="connsiteX10" fmla="*/ 101214 w 156339"/>
                  <a:gd name="connsiteY10" fmla="*/ 7762 h 94172"/>
                  <a:gd name="connsiteX11" fmla="*/ 79525 w 156339"/>
                  <a:gd name="connsiteY11" fmla="*/ 19510 h 94172"/>
                  <a:gd name="connsiteX12" fmla="*/ 56933 w 156339"/>
                  <a:gd name="connsiteY12" fmla="*/ 44813 h 94172"/>
                  <a:gd name="connsiteX13" fmla="*/ 68681 w 156339"/>
                  <a:gd name="connsiteY13" fmla="*/ 59273 h 94172"/>
                  <a:gd name="connsiteX14" fmla="*/ 81333 w 156339"/>
                  <a:gd name="connsiteY14" fmla="*/ 65598 h 94172"/>
                  <a:gd name="connsiteX15" fmla="*/ 83140 w 156339"/>
                  <a:gd name="connsiteY15" fmla="*/ 82769 h 94172"/>
                  <a:gd name="connsiteX16" fmla="*/ 78622 w 156339"/>
                  <a:gd name="connsiteY16" fmla="*/ 84576 h 94172"/>
                  <a:gd name="connsiteX17" fmla="*/ 78622 w 156339"/>
                  <a:gd name="connsiteY17" fmla="*/ 84576 h 94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6339" h="94172">
                    <a:moveTo>
                      <a:pt x="78622" y="84576"/>
                    </a:moveTo>
                    <a:cubicBezTo>
                      <a:pt x="71392" y="85480"/>
                      <a:pt x="64162" y="88191"/>
                      <a:pt x="57836" y="89998"/>
                    </a:cubicBezTo>
                    <a:cubicBezTo>
                      <a:pt x="40666" y="93613"/>
                      <a:pt x="23496" y="96324"/>
                      <a:pt x="8133" y="91806"/>
                    </a:cubicBezTo>
                    <a:cubicBezTo>
                      <a:pt x="3615" y="85480"/>
                      <a:pt x="904" y="79154"/>
                      <a:pt x="0" y="71021"/>
                    </a:cubicBezTo>
                    <a:cubicBezTo>
                      <a:pt x="15363" y="60176"/>
                      <a:pt x="30726" y="48428"/>
                      <a:pt x="46088" y="37584"/>
                    </a:cubicBezTo>
                    <a:cubicBezTo>
                      <a:pt x="58740" y="27643"/>
                      <a:pt x="71392" y="17703"/>
                      <a:pt x="83140" y="7762"/>
                    </a:cubicBezTo>
                    <a:cubicBezTo>
                      <a:pt x="93984" y="1436"/>
                      <a:pt x="109347" y="-2179"/>
                      <a:pt x="134651" y="1436"/>
                    </a:cubicBezTo>
                    <a:cubicBezTo>
                      <a:pt x="142784" y="4147"/>
                      <a:pt x="150013" y="6858"/>
                      <a:pt x="155436" y="11377"/>
                    </a:cubicBezTo>
                    <a:cubicBezTo>
                      <a:pt x="155436" y="13184"/>
                      <a:pt x="156339" y="15895"/>
                      <a:pt x="156339" y="17703"/>
                    </a:cubicBezTo>
                    <a:cubicBezTo>
                      <a:pt x="153628" y="14991"/>
                      <a:pt x="150917" y="12280"/>
                      <a:pt x="147302" y="10473"/>
                    </a:cubicBezTo>
                    <a:cubicBezTo>
                      <a:pt x="139169" y="5954"/>
                      <a:pt x="115673" y="4147"/>
                      <a:pt x="101214" y="7762"/>
                    </a:cubicBezTo>
                    <a:cubicBezTo>
                      <a:pt x="93984" y="9569"/>
                      <a:pt x="86755" y="14088"/>
                      <a:pt x="79525" y="19510"/>
                    </a:cubicBezTo>
                    <a:cubicBezTo>
                      <a:pt x="72296" y="28547"/>
                      <a:pt x="65066" y="35776"/>
                      <a:pt x="56933" y="44813"/>
                    </a:cubicBezTo>
                    <a:cubicBezTo>
                      <a:pt x="60548" y="49332"/>
                      <a:pt x="65066" y="54754"/>
                      <a:pt x="68681" y="59273"/>
                    </a:cubicBezTo>
                    <a:cubicBezTo>
                      <a:pt x="73199" y="61080"/>
                      <a:pt x="76814" y="63791"/>
                      <a:pt x="81333" y="65598"/>
                    </a:cubicBezTo>
                    <a:cubicBezTo>
                      <a:pt x="82236" y="71021"/>
                      <a:pt x="82236" y="77346"/>
                      <a:pt x="83140" y="82769"/>
                    </a:cubicBezTo>
                    <a:cubicBezTo>
                      <a:pt x="82236" y="82769"/>
                      <a:pt x="80429" y="82769"/>
                      <a:pt x="78622" y="84576"/>
                    </a:cubicBezTo>
                    <a:lnTo>
                      <a:pt x="78622" y="84576"/>
                    </a:lnTo>
                    <a:close/>
                  </a:path>
                </a:pathLst>
              </a:custGeom>
              <a:solidFill>
                <a:srgbClr val="FEF7E5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51" name="任意多边形: 形状 1850"/>
              <p:cNvSpPr/>
              <p:nvPr>
                <p:custDataLst>
                  <p:tags r:id="rId1275"/>
                </p:custDataLst>
              </p:nvPr>
            </p:nvSpPr>
            <p:spPr>
              <a:xfrm>
                <a:off x="4396149" y="2198009"/>
                <a:ext cx="240382" cy="262376"/>
              </a:xfrm>
              <a:custGeom>
                <a:avLst/>
                <a:gdLst>
                  <a:gd name="connsiteX0" fmla="*/ 5422 w 240382"/>
                  <a:gd name="connsiteY0" fmla="*/ 44281 h 262376"/>
                  <a:gd name="connsiteX1" fmla="*/ 0 w 240382"/>
                  <a:gd name="connsiteY1" fmla="*/ 64162 h 262376"/>
                  <a:gd name="connsiteX2" fmla="*/ 7230 w 240382"/>
                  <a:gd name="connsiteY2" fmla="*/ 98503 h 262376"/>
                  <a:gd name="connsiteX3" fmla="*/ 27111 w 240382"/>
                  <a:gd name="connsiteY3" fmla="*/ 112962 h 262376"/>
                  <a:gd name="connsiteX4" fmla="*/ 39763 w 240382"/>
                  <a:gd name="connsiteY4" fmla="*/ 180739 h 262376"/>
                  <a:gd name="connsiteX5" fmla="*/ 98503 w 240382"/>
                  <a:gd name="connsiteY5" fmla="*/ 256649 h 262376"/>
                  <a:gd name="connsiteX6" fmla="*/ 145495 w 240382"/>
                  <a:gd name="connsiteY6" fmla="*/ 262072 h 262376"/>
                  <a:gd name="connsiteX7" fmla="*/ 206042 w 240382"/>
                  <a:gd name="connsiteY7" fmla="*/ 184354 h 262376"/>
                  <a:gd name="connsiteX8" fmla="*/ 223213 w 240382"/>
                  <a:gd name="connsiteY8" fmla="*/ 121095 h 262376"/>
                  <a:gd name="connsiteX9" fmla="*/ 229539 w 240382"/>
                  <a:gd name="connsiteY9" fmla="*/ 115673 h 262376"/>
                  <a:gd name="connsiteX10" fmla="*/ 232250 w 240382"/>
                  <a:gd name="connsiteY10" fmla="*/ 97599 h 262376"/>
                  <a:gd name="connsiteX11" fmla="*/ 240383 w 240382"/>
                  <a:gd name="connsiteY11" fmla="*/ 73199 h 262376"/>
                  <a:gd name="connsiteX12" fmla="*/ 236768 w 240382"/>
                  <a:gd name="connsiteY12" fmla="*/ 65970 h 262376"/>
                  <a:gd name="connsiteX13" fmla="*/ 231346 w 240382"/>
                  <a:gd name="connsiteY13" fmla="*/ 76814 h 262376"/>
                  <a:gd name="connsiteX14" fmla="*/ 231346 w 240382"/>
                  <a:gd name="connsiteY14" fmla="*/ 64162 h 262376"/>
                  <a:gd name="connsiteX15" fmla="*/ 233153 w 240382"/>
                  <a:gd name="connsiteY15" fmla="*/ 63259 h 262376"/>
                  <a:gd name="connsiteX16" fmla="*/ 231346 w 240382"/>
                  <a:gd name="connsiteY16" fmla="*/ 51511 h 262376"/>
                  <a:gd name="connsiteX17" fmla="*/ 232250 w 240382"/>
                  <a:gd name="connsiteY17" fmla="*/ 37052 h 262376"/>
                  <a:gd name="connsiteX18" fmla="*/ 230442 w 240382"/>
                  <a:gd name="connsiteY18" fmla="*/ 29822 h 262376"/>
                  <a:gd name="connsiteX19" fmla="*/ 234057 w 240382"/>
                  <a:gd name="connsiteY19" fmla="*/ 25303 h 262376"/>
                  <a:gd name="connsiteX20" fmla="*/ 212368 w 240382"/>
                  <a:gd name="connsiteY20" fmla="*/ 0 h 262376"/>
                  <a:gd name="connsiteX21" fmla="*/ 184354 w 240382"/>
                  <a:gd name="connsiteY21" fmla="*/ 15363 h 262376"/>
                  <a:gd name="connsiteX22" fmla="*/ 172606 w 240382"/>
                  <a:gd name="connsiteY22" fmla="*/ 18074 h 262376"/>
                  <a:gd name="connsiteX23" fmla="*/ 159954 w 240382"/>
                  <a:gd name="connsiteY23" fmla="*/ 21689 h 262376"/>
                  <a:gd name="connsiteX24" fmla="*/ 156339 w 240382"/>
                  <a:gd name="connsiteY24" fmla="*/ 21689 h 262376"/>
                  <a:gd name="connsiteX25" fmla="*/ 118384 w 240382"/>
                  <a:gd name="connsiteY25" fmla="*/ 9941 h 262376"/>
                  <a:gd name="connsiteX26" fmla="*/ 94888 w 240382"/>
                  <a:gd name="connsiteY26" fmla="*/ 4518 h 262376"/>
                  <a:gd name="connsiteX27" fmla="*/ 76814 w 240382"/>
                  <a:gd name="connsiteY27" fmla="*/ 5422 h 262376"/>
                  <a:gd name="connsiteX28" fmla="*/ 42474 w 240382"/>
                  <a:gd name="connsiteY28" fmla="*/ 7230 h 262376"/>
                  <a:gd name="connsiteX29" fmla="*/ 42474 w 240382"/>
                  <a:gd name="connsiteY29" fmla="*/ 17170 h 262376"/>
                  <a:gd name="connsiteX30" fmla="*/ 36148 w 240382"/>
                  <a:gd name="connsiteY30" fmla="*/ 30726 h 262376"/>
                  <a:gd name="connsiteX31" fmla="*/ 25303 w 240382"/>
                  <a:gd name="connsiteY31" fmla="*/ 48800 h 262376"/>
                  <a:gd name="connsiteX32" fmla="*/ 27111 w 240382"/>
                  <a:gd name="connsiteY32" fmla="*/ 63259 h 262376"/>
                  <a:gd name="connsiteX33" fmla="*/ 26207 w 240382"/>
                  <a:gd name="connsiteY33" fmla="*/ 81333 h 262376"/>
                  <a:gd name="connsiteX34" fmla="*/ 19881 w 240382"/>
                  <a:gd name="connsiteY34" fmla="*/ 70488 h 262376"/>
                  <a:gd name="connsiteX35" fmla="*/ 5422 w 240382"/>
                  <a:gd name="connsiteY35" fmla="*/ 44281 h 262376"/>
                  <a:gd name="connsiteX36" fmla="*/ 5422 w 240382"/>
                  <a:gd name="connsiteY36" fmla="*/ 44281 h 262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40382" h="262376">
                    <a:moveTo>
                      <a:pt x="5422" y="44281"/>
                    </a:moveTo>
                    <a:cubicBezTo>
                      <a:pt x="2711" y="50607"/>
                      <a:pt x="904" y="56029"/>
                      <a:pt x="0" y="64162"/>
                    </a:cubicBezTo>
                    <a:cubicBezTo>
                      <a:pt x="904" y="74103"/>
                      <a:pt x="8133" y="87658"/>
                      <a:pt x="7230" y="98503"/>
                    </a:cubicBezTo>
                    <a:cubicBezTo>
                      <a:pt x="9941" y="109347"/>
                      <a:pt x="18074" y="110251"/>
                      <a:pt x="27111" y="112962"/>
                    </a:cubicBezTo>
                    <a:cubicBezTo>
                      <a:pt x="33437" y="128325"/>
                      <a:pt x="32533" y="159050"/>
                      <a:pt x="39763" y="180739"/>
                    </a:cubicBezTo>
                    <a:cubicBezTo>
                      <a:pt x="53318" y="206043"/>
                      <a:pt x="79525" y="231346"/>
                      <a:pt x="98503" y="256649"/>
                    </a:cubicBezTo>
                    <a:cubicBezTo>
                      <a:pt x="111154" y="262072"/>
                      <a:pt x="133747" y="262975"/>
                      <a:pt x="145495" y="262072"/>
                    </a:cubicBezTo>
                    <a:cubicBezTo>
                      <a:pt x="164473" y="243094"/>
                      <a:pt x="186161" y="206043"/>
                      <a:pt x="206042" y="184354"/>
                    </a:cubicBezTo>
                    <a:cubicBezTo>
                      <a:pt x="212368" y="163569"/>
                      <a:pt x="217791" y="142784"/>
                      <a:pt x="223213" y="121095"/>
                    </a:cubicBezTo>
                    <a:cubicBezTo>
                      <a:pt x="225924" y="119288"/>
                      <a:pt x="226828" y="118384"/>
                      <a:pt x="229539" y="115673"/>
                    </a:cubicBezTo>
                    <a:cubicBezTo>
                      <a:pt x="230442" y="110251"/>
                      <a:pt x="231346" y="103021"/>
                      <a:pt x="232250" y="97599"/>
                    </a:cubicBezTo>
                    <a:cubicBezTo>
                      <a:pt x="234961" y="90370"/>
                      <a:pt x="237672" y="80429"/>
                      <a:pt x="240383" y="73199"/>
                    </a:cubicBezTo>
                    <a:cubicBezTo>
                      <a:pt x="238576" y="70488"/>
                      <a:pt x="238576" y="66873"/>
                      <a:pt x="236768" y="65970"/>
                    </a:cubicBezTo>
                    <a:cubicBezTo>
                      <a:pt x="234961" y="69585"/>
                      <a:pt x="233153" y="73199"/>
                      <a:pt x="231346" y="76814"/>
                    </a:cubicBezTo>
                    <a:cubicBezTo>
                      <a:pt x="231346" y="72296"/>
                      <a:pt x="231346" y="68681"/>
                      <a:pt x="231346" y="64162"/>
                    </a:cubicBezTo>
                    <a:cubicBezTo>
                      <a:pt x="231346" y="62355"/>
                      <a:pt x="233153" y="65970"/>
                      <a:pt x="233153" y="63259"/>
                    </a:cubicBezTo>
                    <a:cubicBezTo>
                      <a:pt x="233153" y="60548"/>
                      <a:pt x="232250" y="54222"/>
                      <a:pt x="231346" y="51511"/>
                    </a:cubicBezTo>
                    <a:cubicBezTo>
                      <a:pt x="236768" y="60548"/>
                      <a:pt x="232250" y="41570"/>
                      <a:pt x="232250" y="37052"/>
                    </a:cubicBezTo>
                    <a:cubicBezTo>
                      <a:pt x="232250" y="36148"/>
                      <a:pt x="230442" y="31629"/>
                      <a:pt x="230442" y="29822"/>
                    </a:cubicBezTo>
                    <a:cubicBezTo>
                      <a:pt x="231346" y="27111"/>
                      <a:pt x="234057" y="27111"/>
                      <a:pt x="234057" y="25303"/>
                    </a:cubicBezTo>
                    <a:cubicBezTo>
                      <a:pt x="229539" y="8133"/>
                      <a:pt x="221405" y="904"/>
                      <a:pt x="212368" y="0"/>
                    </a:cubicBezTo>
                    <a:cubicBezTo>
                      <a:pt x="201524" y="904"/>
                      <a:pt x="193391" y="9941"/>
                      <a:pt x="184354" y="15363"/>
                    </a:cubicBezTo>
                    <a:cubicBezTo>
                      <a:pt x="178932" y="15363"/>
                      <a:pt x="176221" y="16267"/>
                      <a:pt x="172606" y="18074"/>
                    </a:cubicBezTo>
                    <a:cubicBezTo>
                      <a:pt x="166280" y="18074"/>
                      <a:pt x="162665" y="18978"/>
                      <a:pt x="159954" y="21689"/>
                    </a:cubicBezTo>
                    <a:cubicBezTo>
                      <a:pt x="159050" y="21689"/>
                      <a:pt x="157243" y="21689"/>
                      <a:pt x="156339" y="21689"/>
                    </a:cubicBezTo>
                    <a:cubicBezTo>
                      <a:pt x="143688" y="18978"/>
                      <a:pt x="131036" y="14459"/>
                      <a:pt x="118384" y="9941"/>
                    </a:cubicBezTo>
                    <a:cubicBezTo>
                      <a:pt x="108443" y="7230"/>
                      <a:pt x="104829" y="7230"/>
                      <a:pt x="94888" y="4518"/>
                    </a:cubicBezTo>
                    <a:cubicBezTo>
                      <a:pt x="87658" y="2711"/>
                      <a:pt x="82236" y="5422"/>
                      <a:pt x="76814" y="5422"/>
                    </a:cubicBezTo>
                    <a:cubicBezTo>
                      <a:pt x="67777" y="7230"/>
                      <a:pt x="52414" y="2711"/>
                      <a:pt x="42474" y="7230"/>
                    </a:cubicBezTo>
                    <a:cubicBezTo>
                      <a:pt x="40666" y="10844"/>
                      <a:pt x="35244" y="17170"/>
                      <a:pt x="42474" y="17170"/>
                    </a:cubicBezTo>
                    <a:cubicBezTo>
                      <a:pt x="41570" y="20785"/>
                      <a:pt x="37051" y="27111"/>
                      <a:pt x="36148" y="30726"/>
                    </a:cubicBezTo>
                    <a:cubicBezTo>
                      <a:pt x="32533" y="37052"/>
                      <a:pt x="25303" y="39763"/>
                      <a:pt x="25303" y="48800"/>
                    </a:cubicBezTo>
                    <a:cubicBezTo>
                      <a:pt x="26207" y="53318"/>
                      <a:pt x="27111" y="57836"/>
                      <a:pt x="27111" y="63259"/>
                    </a:cubicBezTo>
                    <a:cubicBezTo>
                      <a:pt x="27111" y="69585"/>
                      <a:pt x="26207" y="75007"/>
                      <a:pt x="26207" y="81333"/>
                    </a:cubicBezTo>
                    <a:cubicBezTo>
                      <a:pt x="24400" y="77718"/>
                      <a:pt x="21689" y="74103"/>
                      <a:pt x="19881" y="70488"/>
                    </a:cubicBezTo>
                    <a:cubicBezTo>
                      <a:pt x="18074" y="59644"/>
                      <a:pt x="13555" y="50607"/>
                      <a:pt x="5422" y="44281"/>
                    </a:cubicBezTo>
                    <a:lnTo>
                      <a:pt x="5422" y="44281"/>
                    </a:lnTo>
                    <a:close/>
                  </a:path>
                </a:pathLst>
              </a:custGeom>
              <a:solidFill>
                <a:srgbClr val="F9BB8A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52" name="任意多边形: 形状 1851"/>
              <p:cNvSpPr/>
              <p:nvPr>
                <p:custDataLst>
                  <p:tags r:id="rId1276"/>
                </p:custDataLst>
              </p:nvPr>
            </p:nvSpPr>
            <p:spPr>
              <a:xfrm>
                <a:off x="4403378" y="2081776"/>
                <a:ext cx="243997" cy="198468"/>
              </a:xfrm>
              <a:custGeom>
                <a:avLst/>
                <a:gdLst>
                  <a:gd name="connsiteX0" fmla="*/ 20785 w 243997"/>
                  <a:gd name="connsiteY0" fmla="*/ 198469 h 198468"/>
                  <a:gd name="connsiteX1" fmla="*/ 0 w 243997"/>
                  <a:gd name="connsiteY1" fmla="*/ 158706 h 198468"/>
                  <a:gd name="connsiteX2" fmla="*/ 3615 w 243997"/>
                  <a:gd name="connsiteY2" fmla="*/ 131595 h 198468"/>
                  <a:gd name="connsiteX3" fmla="*/ 4518 w 243997"/>
                  <a:gd name="connsiteY3" fmla="*/ 109003 h 198468"/>
                  <a:gd name="connsiteX4" fmla="*/ 8133 w 243997"/>
                  <a:gd name="connsiteY4" fmla="*/ 70144 h 198468"/>
                  <a:gd name="connsiteX5" fmla="*/ 16267 w 243997"/>
                  <a:gd name="connsiteY5" fmla="*/ 45744 h 198468"/>
                  <a:gd name="connsiteX6" fmla="*/ 35244 w 243997"/>
                  <a:gd name="connsiteY6" fmla="*/ 32189 h 198468"/>
                  <a:gd name="connsiteX7" fmla="*/ 46089 w 243997"/>
                  <a:gd name="connsiteY7" fmla="*/ 20441 h 198468"/>
                  <a:gd name="connsiteX8" fmla="*/ 77718 w 243997"/>
                  <a:gd name="connsiteY8" fmla="*/ 9596 h 198468"/>
                  <a:gd name="connsiteX9" fmla="*/ 79525 w 243997"/>
                  <a:gd name="connsiteY9" fmla="*/ 5982 h 198468"/>
                  <a:gd name="connsiteX10" fmla="*/ 84044 w 243997"/>
                  <a:gd name="connsiteY10" fmla="*/ 4174 h 198468"/>
                  <a:gd name="connsiteX11" fmla="*/ 124710 w 243997"/>
                  <a:gd name="connsiteY11" fmla="*/ 2367 h 198468"/>
                  <a:gd name="connsiteX12" fmla="*/ 150013 w 243997"/>
                  <a:gd name="connsiteY12" fmla="*/ 10500 h 198468"/>
                  <a:gd name="connsiteX13" fmla="*/ 158147 w 243997"/>
                  <a:gd name="connsiteY13" fmla="*/ 10500 h 198468"/>
                  <a:gd name="connsiteX14" fmla="*/ 177124 w 243997"/>
                  <a:gd name="connsiteY14" fmla="*/ 19537 h 198468"/>
                  <a:gd name="connsiteX15" fmla="*/ 190680 w 243997"/>
                  <a:gd name="connsiteY15" fmla="*/ 24959 h 198468"/>
                  <a:gd name="connsiteX16" fmla="*/ 214176 w 243997"/>
                  <a:gd name="connsiteY16" fmla="*/ 37611 h 198468"/>
                  <a:gd name="connsiteX17" fmla="*/ 227731 w 243997"/>
                  <a:gd name="connsiteY17" fmla="*/ 54781 h 198468"/>
                  <a:gd name="connsiteX18" fmla="*/ 234057 w 243997"/>
                  <a:gd name="connsiteY18" fmla="*/ 75566 h 198468"/>
                  <a:gd name="connsiteX19" fmla="*/ 243998 w 243997"/>
                  <a:gd name="connsiteY19" fmla="*/ 123462 h 198468"/>
                  <a:gd name="connsiteX20" fmla="*/ 235865 w 243997"/>
                  <a:gd name="connsiteY20" fmla="*/ 162321 h 198468"/>
                  <a:gd name="connsiteX21" fmla="*/ 233153 w 243997"/>
                  <a:gd name="connsiteY21" fmla="*/ 172262 h 198468"/>
                  <a:gd name="connsiteX22" fmla="*/ 225020 w 243997"/>
                  <a:gd name="connsiteY22" fmla="*/ 191239 h 198468"/>
                  <a:gd name="connsiteX23" fmla="*/ 225924 w 243997"/>
                  <a:gd name="connsiteY23" fmla="*/ 179491 h 198468"/>
                  <a:gd name="connsiteX24" fmla="*/ 226828 w 243997"/>
                  <a:gd name="connsiteY24" fmla="*/ 170454 h 198468"/>
                  <a:gd name="connsiteX25" fmla="*/ 223213 w 243997"/>
                  <a:gd name="connsiteY25" fmla="*/ 150573 h 198468"/>
                  <a:gd name="connsiteX26" fmla="*/ 224116 w 243997"/>
                  <a:gd name="connsiteY26" fmla="*/ 144247 h 198468"/>
                  <a:gd name="connsiteX27" fmla="*/ 226828 w 243997"/>
                  <a:gd name="connsiteY27" fmla="*/ 143343 h 198468"/>
                  <a:gd name="connsiteX28" fmla="*/ 223213 w 243997"/>
                  <a:gd name="connsiteY28" fmla="*/ 130692 h 198468"/>
                  <a:gd name="connsiteX29" fmla="*/ 211465 w 243997"/>
                  <a:gd name="connsiteY29" fmla="*/ 118944 h 198468"/>
                  <a:gd name="connsiteX30" fmla="*/ 206946 w 243997"/>
                  <a:gd name="connsiteY30" fmla="*/ 117136 h 198468"/>
                  <a:gd name="connsiteX31" fmla="*/ 177124 w 243997"/>
                  <a:gd name="connsiteY31" fmla="*/ 131595 h 198468"/>
                  <a:gd name="connsiteX32" fmla="*/ 167184 w 243997"/>
                  <a:gd name="connsiteY32" fmla="*/ 134306 h 198468"/>
                  <a:gd name="connsiteX33" fmla="*/ 156339 w 243997"/>
                  <a:gd name="connsiteY33" fmla="*/ 136114 h 198468"/>
                  <a:gd name="connsiteX34" fmla="*/ 152725 w 243997"/>
                  <a:gd name="connsiteY34" fmla="*/ 138825 h 198468"/>
                  <a:gd name="connsiteX35" fmla="*/ 150013 w 243997"/>
                  <a:gd name="connsiteY35" fmla="*/ 137921 h 198468"/>
                  <a:gd name="connsiteX36" fmla="*/ 135554 w 243997"/>
                  <a:gd name="connsiteY36" fmla="*/ 133403 h 198468"/>
                  <a:gd name="connsiteX37" fmla="*/ 118384 w 243997"/>
                  <a:gd name="connsiteY37" fmla="*/ 127077 h 198468"/>
                  <a:gd name="connsiteX38" fmla="*/ 108443 w 243997"/>
                  <a:gd name="connsiteY38" fmla="*/ 125269 h 198468"/>
                  <a:gd name="connsiteX39" fmla="*/ 84947 w 243997"/>
                  <a:gd name="connsiteY39" fmla="*/ 118944 h 198468"/>
                  <a:gd name="connsiteX40" fmla="*/ 71392 w 243997"/>
                  <a:gd name="connsiteY40" fmla="*/ 121655 h 198468"/>
                  <a:gd name="connsiteX41" fmla="*/ 36148 w 243997"/>
                  <a:gd name="connsiteY41" fmla="*/ 122558 h 198468"/>
                  <a:gd name="connsiteX42" fmla="*/ 32533 w 243997"/>
                  <a:gd name="connsiteY42" fmla="*/ 128884 h 198468"/>
                  <a:gd name="connsiteX43" fmla="*/ 35244 w 243997"/>
                  <a:gd name="connsiteY43" fmla="*/ 134306 h 198468"/>
                  <a:gd name="connsiteX44" fmla="*/ 33437 w 243997"/>
                  <a:gd name="connsiteY44" fmla="*/ 143343 h 198468"/>
                  <a:gd name="connsiteX45" fmla="*/ 22592 w 243997"/>
                  <a:gd name="connsiteY45" fmla="*/ 155995 h 198468"/>
                  <a:gd name="connsiteX46" fmla="*/ 18978 w 243997"/>
                  <a:gd name="connsiteY46" fmla="*/ 173165 h 198468"/>
                  <a:gd name="connsiteX47" fmla="*/ 21689 w 243997"/>
                  <a:gd name="connsiteY47" fmla="*/ 181299 h 198468"/>
                  <a:gd name="connsiteX48" fmla="*/ 20785 w 243997"/>
                  <a:gd name="connsiteY48" fmla="*/ 198469 h 198468"/>
                  <a:gd name="connsiteX49" fmla="*/ 20785 w 243997"/>
                  <a:gd name="connsiteY49" fmla="*/ 198469 h 198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243997" h="198468">
                    <a:moveTo>
                      <a:pt x="20785" y="198469"/>
                    </a:moveTo>
                    <a:cubicBezTo>
                      <a:pt x="15363" y="184913"/>
                      <a:pt x="7230" y="171358"/>
                      <a:pt x="0" y="158706"/>
                    </a:cubicBezTo>
                    <a:cubicBezTo>
                      <a:pt x="904" y="149669"/>
                      <a:pt x="1807" y="140632"/>
                      <a:pt x="3615" y="131595"/>
                    </a:cubicBezTo>
                    <a:cubicBezTo>
                      <a:pt x="4518" y="124366"/>
                      <a:pt x="4518" y="117136"/>
                      <a:pt x="4518" y="109003"/>
                    </a:cubicBezTo>
                    <a:cubicBezTo>
                      <a:pt x="5422" y="96351"/>
                      <a:pt x="7230" y="83700"/>
                      <a:pt x="8133" y="70144"/>
                    </a:cubicBezTo>
                    <a:cubicBezTo>
                      <a:pt x="9941" y="62011"/>
                      <a:pt x="11748" y="52974"/>
                      <a:pt x="16267" y="45744"/>
                    </a:cubicBezTo>
                    <a:cubicBezTo>
                      <a:pt x="21689" y="39418"/>
                      <a:pt x="29822" y="37611"/>
                      <a:pt x="35244" y="32189"/>
                    </a:cubicBezTo>
                    <a:cubicBezTo>
                      <a:pt x="37955" y="25863"/>
                      <a:pt x="42474" y="22248"/>
                      <a:pt x="46089" y="20441"/>
                    </a:cubicBezTo>
                    <a:cubicBezTo>
                      <a:pt x="55125" y="14115"/>
                      <a:pt x="65970" y="10500"/>
                      <a:pt x="77718" y="9596"/>
                    </a:cubicBezTo>
                    <a:cubicBezTo>
                      <a:pt x="86755" y="8693"/>
                      <a:pt x="78622" y="7789"/>
                      <a:pt x="79525" y="5982"/>
                    </a:cubicBezTo>
                    <a:cubicBezTo>
                      <a:pt x="79525" y="5078"/>
                      <a:pt x="83140" y="5078"/>
                      <a:pt x="84044" y="4174"/>
                    </a:cubicBezTo>
                    <a:cubicBezTo>
                      <a:pt x="92177" y="560"/>
                      <a:pt x="103925" y="-2152"/>
                      <a:pt x="124710" y="2367"/>
                    </a:cubicBezTo>
                    <a:cubicBezTo>
                      <a:pt x="131940" y="3271"/>
                      <a:pt x="142784" y="8693"/>
                      <a:pt x="150013" y="10500"/>
                    </a:cubicBezTo>
                    <a:cubicBezTo>
                      <a:pt x="153628" y="11404"/>
                      <a:pt x="154532" y="9596"/>
                      <a:pt x="158147" y="10500"/>
                    </a:cubicBezTo>
                    <a:cubicBezTo>
                      <a:pt x="165376" y="12308"/>
                      <a:pt x="170798" y="16826"/>
                      <a:pt x="177124" y="19537"/>
                    </a:cubicBezTo>
                    <a:cubicBezTo>
                      <a:pt x="182547" y="22248"/>
                      <a:pt x="184354" y="22248"/>
                      <a:pt x="190680" y="24959"/>
                    </a:cubicBezTo>
                    <a:cubicBezTo>
                      <a:pt x="195198" y="24959"/>
                      <a:pt x="208754" y="34900"/>
                      <a:pt x="214176" y="37611"/>
                    </a:cubicBezTo>
                    <a:cubicBezTo>
                      <a:pt x="219598" y="43937"/>
                      <a:pt x="222309" y="49359"/>
                      <a:pt x="227731" y="54781"/>
                    </a:cubicBezTo>
                    <a:cubicBezTo>
                      <a:pt x="230442" y="61107"/>
                      <a:pt x="232250" y="68337"/>
                      <a:pt x="234057" y="75566"/>
                    </a:cubicBezTo>
                    <a:cubicBezTo>
                      <a:pt x="238576" y="90025"/>
                      <a:pt x="243094" y="105388"/>
                      <a:pt x="243998" y="123462"/>
                    </a:cubicBezTo>
                    <a:cubicBezTo>
                      <a:pt x="240383" y="138825"/>
                      <a:pt x="235865" y="153284"/>
                      <a:pt x="235865" y="162321"/>
                    </a:cubicBezTo>
                    <a:cubicBezTo>
                      <a:pt x="234057" y="165032"/>
                      <a:pt x="234057" y="170454"/>
                      <a:pt x="233153" y="172262"/>
                    </a:cubicBezTo>
                    <a:cubicBezTo>
                      <a:pt x="231346" y="179491"/>
                      <a:pt x="229539" y="184913"/>
                      <a:pt x="225020" y="191239"/>
                    </a:cubicBezTo>
                    <a:cubicBezTo>
                      <a:pt x="224116" y="186721"/>
                      <a:pt x="225020" y="183106"/>
                      <a:pt x="225924" y="179491"/>
                    </a:cubicBezTo>
                    <a:cubicBezTo>
                      <a:pt x="226828" y="176780"/>
                      <a:pt x="226828" y="174069"/>
                      <a:pt x="226828" y="170454"/>
                    </a:cubicBezTo>
                    <a:cubicBezTo>
                      <a:pt x="226828" y="165032"/>
                      <a:pt x="226828" y="155995"/>
                      <a:pt x="223213" y="150573"/>
                    </a:cubicBezTo>
                    <a:cubicBezTo>
                      <a:pt x="223213" y="147862"/>
                      <a:pt x="224116" y="146054"/>
                      <a:pt x="224116" y="144247"/>
                    </a:cubicBezTo>
                    <a:cubicBezTo>
                      <a:pt x="225020" y="144247"/>
                      <a:pt x="225924" y="143343"/>
                      <a:pt x="226828" y="143343"/>
                    </a:cubicBezTo>
                    <a:cubicBezTo>
                      <a:pt x="226828" y="139729"/>
                      <a:pt x="223213" y="134306"/>
                      <a:pt x="223213" y="130692"/>
                    </a:cubicBezTo>
                    <a:cubicBezTo>
                      <a:pt x="219598" y="125269"/>
                      <a:pt x="217791" y="122558"/>
                      <a:pt x="211465" y="118944"/>
                    </a:cubicBezTo>
                    <a:cubicBezTo>
                      <a:pt x="210561" y="118040"/>
                      <a:pt x="208754" y="117136"/>
                      <a:pt x="206946" y="117136"/>
                    </a:cubicBezTo>
                    <a:cubicBezTo>
                      <a:pt x="198813" y="115329"/>
                      <a:pt x="187065" y="127077"/>
                      <a:pt x="177124" y="131595"/>
                    </a:cubicBezTo>
                    <a:cubicBezTo>
                      <a:pt x="173510" y="132499"/>
                      <a:pt x="169895" y="132499"/>
                      <a:pt x="167184" y="134306"/>
                    </a:cubicBezTo>
                    <a:cubicBezTo>
                      <a:pt x="163569" y="135210"/>
                      <a:pt x="159954" y="134306"/>
                      <a:pt x="156339" y="136114"/>
                    </a:cubicBezTo>
                    <a:cubicBezTo>
                      <a:pt x="155436" y="137018"/>
                      <a:pt x="154532" y="137921"/>
                      <a:pt x="152725" y="138825"/>
                    </a:cubicBezTo>
                    <a:cubicBezTo>
                      <a:pt x="151821" y="138825"/>
                      <a:pt x="150917" y="138825"/>
                      <a:pt x="150013" y="137921"/>
                    </a:cubicBezTo>
                    <a:cubicBezTo>
                      <a:pt x="145495" y="137018"/>
                      <a:pt x="140977" y="135210"/>
                      <a:pt x="135554" y="133403"/>
                    </a:cubicBezTo>
                    <a:cubicBezTo>
                      <a:pt x="129228" y="131595"/>
                      <a:pt x="123806" y="129788"/>
                      <a:pt x="118384" y="127077"/>
                    </a:cubicBezTo>
                    <a:cubicBezTo>
                      <a:pt x="115673" y="126173"/>
                      <a:pt x="112058" y="126173"/>
                      <a:pt x="108443" y="125269"/>
                    </a:cubicBezTo>
                    <a:cubicBezTo>
                      <a:pt x="99406" y="123462"/>
                      <a:pt x="93984" y="120751"/>
                      <a:pt x="84947" y="118944"/>
                    </a:cubicBezTo>
                    <a:cubicBezTo>
                      <a:pt x="81333" y="119847"/>
                      <a:pt x="75007" y="120751"/>
                      <a:pt x="71392" y="121655"/>
                    </a:cubicBezTo>
                    <a:cubicBezTo>
                      <a:pt x="58740" y="119847"/>
                      <a:pt x="47896" y="119847"/>
                      <a:pt x="36148" y="122558"/>
                    </a:cubicBezTo>
                    <a:cubicBezTo>
                      <a:pt x="35244" y="124366"/>
                      <a:pt x="33437" y="126173"/>
                      <a:pt x="32533" y="128884"/>
                    </a:cubicBezTo>
                    <a:cubicBezTo>
                      <a:pt x="32533" y="130692"/>
                      <a:pt x="31629" y="134306"/>
                      <a:pt x="35244" y="134306"/>
                    </a:cubicBezTo>
                    <a:cubicBezTo>
                      <a:pt x="35244" y="137018"/>
                      <a:pt x="33437" y="140632"/>
                      <a:pt x="33437" y="143343"/>
                    </a:cubicBezTo>
                    <a:cubicBezTo>
                      <a:pt x="29822" y="147862"/>
                      <a:pt x="26207" y="151477"/>
                      <a:pt x="22592" y="155995"/>
                    </a:cubicBezTo>
                    <a:cubicBezTo>
                      <a:pt x="20785" y="161417"/>
                      <a:pt x="20785" y="167743"/>
                      <a:pt x="18978" y="173165"/>
                    </a:cubicBezTo>
                    <a:cubicBezTo>
                      <a:pt x="19881" y="175876"/>
                      <a:pt x="20785" y="178588"/>
                      <a:pt x="21689" y="181299"/>
                    </a:cubicBezTo>
                    <a:cubicBezTo>
                      <a:pt x="20785" y="187624"/>
                      <a:pt x="21689" y="193047"/>
                      <a:pt x="20785" y="198469"/>
                    </a:cubicBezTo>
                    <a:lnTo>
                      <a:pt x="20785" y="198469"/>
                    </a:lnTo>
                    <a:close/>
                  </a:path>
                </a:pathLst>
              </a:custGeom>
              <a:solidFill>
                <a:srgbClr val="6D4245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53" name="任意多边形: 形状 1852"/>
              <p:cNvSpPr/>
              <p:nvPr>
                <p:custDataLst>
                  <p:tags r:id="rId1277"/>
                </p:custDataLst>
              </p:nvPr>
            </p:nvSpPr>
            <p:spPr>
              <a:xfrm>
                <a:off x="3957856" y="2529831"/>
                <a:ext cx="256991" cy="233827"/>
              </a:xfrm>
              <a:custGeom>
                <a:avLst/>
                <a:gdLst>
                  <a:gd name="connsiteX0" fmla="*/ 95792 w 256991"/>
                  <a:gd name="connsiteY0" fmla="*/ 7967 h 233827"/>
                  <a:gd name="connsiteX1" fmla="*/ 40666 w 256991"/>
                  <a:gd name="connsiteY1" fmla="*/ 3448 h 233827"/>
                  <a:gd name="connsiteX2" fmla="*/ 0 w 256991"/>
                  <a:gd name="connsiteY2" fmla="*/ 40500 h 233827"/>
                  <a:gd name="connsiteX3" fmla="*/ 26207 w 256991"/>
                  <a:gd name="connsiteY3" fmla="*/ 57670 h 233827"/>
                  <a:gd name="connsiteX4" fmla="*/ 29822 w 256991"/>
                  <a:gd name="connsiteY4" fmla="*/ 96529 h 233827"/>
                  <a:gd name="connsiteX5" fmla="*/ 62355 w 256991"/>
                  <a:gd name="connsiteY5" fmla="*/ 162499 h 233827"/>
                  <a:gd name="connsiteX6" fmla="*/ 79525 w 256991"/>
                  <a:gd name="connsiteY6" fmla="*/ 183284 h 233827"/>
                  <a:gd name="connsiteX7" fmla="*/ 95792 w 256991"/>
                  <a:gd name="connsiteY7" fmla="*/ 180573 h 233827"/>
                  <a:gd name="connsiteX8" fmla="*/ 105732 w 256991"/>
                  <a:gd name="connsiteY8" fmla="*/ 189610 h 233827"/>
                  <a:gd name="connsiteX9" fmla="*/ 130132 w 256991"/>
                  <a:gd name="connsiteY9" fmla="*/ 185995 h 233827"/>
                  <a:gd name="connsiteX10" fmla="*/ 136458 w 256991"/>
                  <a:gd name="connsiteY10" fmla="*/ 194128 h 233827"/>
                  <a:gd name="connsiteX11" fmla="*/ 163569 w 256991"/>
                  <a:gd name="connsiteY11" fmla="*/ 185995 h 233827"/>
                  <a:gd name="connsiteX12" fmla="*/ 159050 w 256991"/>
                  <a:gd name="connsiteY12" fmla="*/ 144425 h 233827"/>
                  <a:gd name="connsiteX13" fmla="*/ 185258 w 256991"/>
                  <a:gd name="connsiteY13" fmla="*/ 172439 h 233827"/>
                  <a:gd name="connsiteX14" fmla="*/ 203331 w 256991"/>
                  <a:gd name="connsiteY14" fmla="*/ 198647 h 233827"/>
                  <a:gd name="connsiteX15" fmla="*/ 222309 w 256991"/>
                  <a:gd name="connsiteY15" fmla="*/ 231180 h 233827"/>
                  <a:gd name="connsiteX16" fmla="*/ 244901 w 256991"/>
                  <a:gd name="connsiteY16" fmla="*/ 221239 h 233827"/>
                  <a:gd name="connsiteX17" fmla="*/ 235864 w 256991"/>
                  <a:gd name="connsiteY17" fmla="*/ 203165 h 233827"/>
                  <a:gd name="connsiteX18" fmla="*/ 218694 w 256991"/>
                  <a:gd name="connsiteY18" fmla="*/ 165210 h 233827"/>
                  <a:gd name="connsiteX19" fmla="*/ 207850 w 256991"/>
                  <a:gd name="connsiteY19" fmla="*/ 148943 h 233827"/>
                  <a:gd name="connsiteX20" fmla="*/ 180739 w 256991"/>
                  <a:gd name="connsiteY20" fmla="*/ 99240 h 233827"/>
                  <a:gd name="connsiteX21" fmla="*/ 220502 w 256991"/>
                  <a:gd name="connsiteY21" fmla="*/ 117314 h 233827"/>
                  <a:gd name="connsiteX22" fmla="*/ 251227 w 256991"/>
                  <a:gd name="connsiteY22" fmla="*/ 108277 h 233827"/>
                  <a:gd name="connsiteX23" fmla="*/ 255746 w 256991"/>
                  <a:gd name="connsiteY23" fmla="*/ 90203 h 233827"/>
                  <a:gd name="connsiteX24" fmla="*/ 226828 w 256991"/>
                  <a:gd name="connsiteY24" fmla="*/ 90203 h 233827"/>
                  <a:gd name="connsiteX25" fmla="*/ 215080 w 256991"/>
                  <a:gd name="connsiteY25" fmla="*/ 85685 h 233827"/>
                  <a:gd name="connsiteX26" fmla="*/ 211465 w 256991"/>
                  <a:gd name="connsiteY26" fmla="*/ 80262 h 233827"/>
                  <a:gd name="connsiteX27" fmla="*/ 195198 w 256991"/>
                  <a:gd name="connsiteY27" fmla="*/ 73937 h 233827"/>
                  <a:gd name="connsiteX28" fmla="*/ 177124 w 256991"/>
                  <a:gd name="connsiteY28" fmla="*/ 61285 h 233827"/>
                  <a:gd name="connsiteX29" fmla="*/ 115673 w 256991"/>
                  <a:gd name="connsiteY29" fmla="*/ 22426 h 233827"/>
                  <a:gd name="connsiteX30" fmla="*/ 95792 w 256991"/>
                  <a:gd name="connsiteY30" fmla="*/ 7967 h 233827"/>
                  <a:gd name="connsiteX31" fmla="*/ 95792 w 256991"/>
                  <a:gd name="connsiteY31" fmla="*/ 7967 h 233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56991" h="233827">
                    <a:moveTo>
                      <a:pt x="95792" y="7967"/>
                    </a:moveTo>
                    <a:cubicBezTo>
                      <a:pt x="92177" y="1641"/>
                      <a:pt x="60548" y="-3781"/>
                      <a:pt x="40666" y="3448"/>
                    </a:cubicBezTo>
                    <a:cubicBezTo>
                      <a:pt x="28015" y="7967"/>
                      <a:pt x="12652" y="22426"/>
                      <a:pt x="0" y="40500"/>
                    </a:cubicBezTo>
                    <a:cubicBezTo>
                      <a:pt x="8133" y="47729"/>
                      <a:pt x="18074" y="51344"/>
                      <a:pt x="26207" y="57670"/>
                    </a:cubicBezTo>
                    <a:cubicBezTo>
                      <a:pt x="28015" y="70322"/>
                      <a:pt x="28015" y="83877"/>
                      <a:pt x="29822" y="96529"/>
                    </a:cubicBezTo>
                    <a:cubicBezTo>
                      <a:pt x="37955" y="122736"/>
                      <a:pt x="49703" y="143521"/>
                      <a:pt x="62355" y="162499"/>
                    </a:cubicBezTo>
                    <a:cubicBezTo>
                      <a:pt x="67777" y="169728"/>
                      <a:pt x="72296" y="179669"/>
                      <a:pt x="79525" y="183284"/>
                    </a:cubicBezTo>
                    <a:cubicBezTo>
                      <a:pt x="84947" y="185091"/>
                      <a:pt x="90370" y="184187"/>
                      <a:pt x="95792" y="180573"/>
                    </a:cubicBezTo>
                    <a:cubicBezTo>
                      <a:pt x="99407" y="184187"/>
                      <a:pt x="100310" y="187802"/>
                      <a:pt x="105732" y="189610"/>
                    </a:cubicBezTo>
                    <a:cubicBezTo>
                      <a:pt x="112962" y="189610"/>
                      <a:pt x="121999" y="188706"/>
                      <a:pt x="130132" y="185995"/>
                    </a:cubicBezTo>
                    <a:cubicBezTo>
                      <a:pt x="132843" y="188706"/>
                      <a:pt x="133747" y="191417"/>
                      <a:pt x="136458" y="194128"/>
                    </a:cubicBezTo>
                    <a:cubicBezTo>
                      <a:pt x="145495" y="195032"/>
                      <a:pt x="157243" y="193224"/>
                      <a:pt x="163569" y="185995"/>
                    </a:cubicBezTo>
                    <a:cubicBezTo>
                      <a:pt x="165376" y="173343"/>
                      <a:pt x="159050" y="158884"/>
                      <a:pt x="159050" y="144425"/>
                    </a:cubicBezTo>
                    <a:cubicBezTo>
                      <a:pt x="167184" y="154365"/>
                      <a:pt x="178932" y="162499"/>
                      <a:pt x="185258" y="172439"/>
                    </a:cubicBezTo>
                    <a:cubicBezTo>
                      <a:pt x="190680" y="181476"/>
                      <a:pt x="197909" y="189610"/>
                      <a:pt x="203331" y="198647"/>
                    </a:cubicBezTo>
                    <a:cubicBezTo>
                      <a:pt x="209657" y="209491"/>
                      <a:pt x="215983" y="220335"/>
                      <a:pt x="222309" y="231180"/>
                    </a:cubicBezTo>
                    <a:cubicBezTo>
                      <a:pt x="227731" y="236602"/>
                      <a:pt x="245805" y="233891"/>
                      <a:pt x="244901" y="221239"/>
                    </a:cubicBezTo>
                    <a:cubicBezTo>
                      <a:pt x="244901" y="215817"/>
                      <a:pt x="238576" y="208587"/>
                      <a:pt x="235864" y="203165"/>
                    </a:cubicBezTo>
                    <a:cubicBezTo>
                      <a:pt x="229539" y="191417"/>
                      <a:pt x="223213" y="178765"/>
                      <a:pt x="218694" y="165210"/>
                    </a:cubicBezTo>
                    <a:cubicBezTo>
                      <a:pt x="216887" y="156173"/>
                      <a:pt x="212368" y="154365"/>
                      <a:pt x="207850" y="148943"/>
                    </a:cubicBezTo>
                    <a:cubicBezTo>
                      <a:pt x="198813" y="132677"/>
                      <a:pt x="185258" y="118218"/>
                      <a:pt x="180739" y="99240"/>
                    </a:cubicBezTo>
                    <a:cubicBezTo>
                      <a:pt x="186161" y="106470"/>
                      <a:pt x="205139" y="117314"/>
                      <a:pt x="220502" y="117314"/>
                    </a:cubicBezTo>
                    <a:cubicBezTo>
                      <a:pt x="234961" y="117314"/>
                      <a:pt x="244901" y="113699"/>
                      <a:pt x="251227" y="108277"/>
                    </a:cubicBezTo>
                    <a:cubicBezTo>
                      <a:pt x="256649" y="103758"/>
                      <a:pt x="258457" y="95625"/>
                      <a:pt x="255746" y="90203"/>
                    </a:cubicBezTo>
                    <a:cubicBezTo>
                      <a:pt x="245805" y="89299"/>
                      <a:pt x="236768" y="91107"/>
                      <a:pt x="226828" y="90203"/>
                    </a:cubicBezTo>
                    <a:cubicBezTo>
                      <a:pt x="222309" y="89299"/>
                      <a:pt x="218694" y="88396"/>
                      <a:pt x="215080" y="85685"/>
                    </a:cubicBezTo>
                    <a:cubicBezTo>
                      <a:pt x="213272" y="83877"/>
                      <a:pt x="212368" y="82070"/>
                      <a:pt x="211465" y="80262"/>
                    </a:cubicBezTo>
                    <a:cubicBezTo>
                      <a:pt x="206946" y="78455"/>
                      <a:pt x="200620" y="76648"/>
                      <a:pt x="195198" y="73937"/>
                    </a:cubicBezTo>
                    <a:cubicBezTo>
                      <a:pt x="189776" y="69418"/>
                      <a:pt x="183450" y="65803"/>
                      <a:pt x="177124" y="61285"/>
                    </a:cubicBezTo>
                    <a:cubicBezTo>
                      <a:pt x="156339" y="48633"/>
                      <a:pt x="136458" y="35981"/>
                      <a:pt x="115673" y="22426"/>
                    </a:cubicBezTo>
                    <a:cubicBezTo>
                      <a:pt x="105732" y="20618"/>
                      <a:pt x="102118" y="14293"/>
                      <a:pt x="95792" y="7967"/>
                    </a:cubicBezTo>
                    <a:lnTo>
                      <a:pt x="95792" y="7967"/>
                    </a:lnTo>
                    <a:close/>
                  </a:path>
                </a:pathLst>
              </a:custGeom>
              <a:solidFill>
                <a:srgbClr val="F9BB8A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54" name="任意多边形: 形状 1853"/>
              <p:cNvSpPr/>
              <p:nvPr>
                <p:custDataLst>
                  <p:tags r:id="rId1278"/>
                </p:custDataLst>
              </p:nvPr>
            </p:nvSpPr>
            <p:spPr>
              <a:xfrm>
                <a:off x="4467541" y="2262089"/>
                <a:ext cx="55125" cy="21770"/>
              </a:xfrm>
              <a:custGeom>
                <a:avLst/>
                <a:gdLst>
                  <a:gd name="connsiteX0" fmla="*/ 0 w 55125"/>
                  <a:gd name="connsiteY0" fmla="*/ 7311 h 21770"/>
                  <a:gd name="connsiteX1" fmla="*/ 13555 w 55125"/>
                  <a:gd name="connsiteY1" fmla="*/ 985 h 21770"/>
                  <a:gd name="connsiteX2" fmla="*/ 23496 w 55125"/>
                  <a:gd name="connsiteY2" fmla="*/ 1889 h 21770"/>
                  <a:gd name="connsiteX3" fmla="*/ 55125 w 55125"/>
                  <a:gd name="connsiteY3" fmla="*/ 17252 h 21770"/>
                  <a:gd name="connsiteX4" fmla="*/ 46992 w 55125"/>
                  <a:gd name="connsiteY4" fmla="*/ 21770 h 21770"/>
                  <a:gd name="connsiteX5" fmla="*/ 14459 w 55125"/>
                  <a:gd name="connsiteY5" fmla="*/ 8215 h 21770"/>
                  <a:gd name="connsiteX6" fmla="*/ 0 w 55125"/>
                  <a:gd name="connsiteY6" fmla="*/ 7311 h 21770"/>
                  <a:gd name="connsiteX7" fmla="*/ 0 w 55125"/>
                  <a:gd name="connsiteY7" fmla="*/ 7311 h 21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5125" h="21770">
                    <a:moveTo>
                      <a:pt x="0" y="7311"/>
                    </a:moveTo>
                    <a:cubicBezTo>
                      <a:pt x="4518" y="5504"/>
                      <a:pt x="9037" y="2793"/>
                      <a:pt x="13555" y="985"/>
                    </a:cubicBezTo>
                    <a:cubicBezTo>
                      <a:pt x="17170" y="-822"/>
                      <a:pt x="20785" y="81"/>
                      <a:pt x="23496" y="1889"/>
                    </a:cubicBezTo>
                    <a:cubicBezTo>
                      <a:pt x="34340" y="6407"/>
                      <a:pt x="45185" y="14541"/>
                      <a:pt x="55125" y="17252"/>
                    </a:cubicBezTo>
                    <a:cubicBezTo>
                      <a:pt x="54222" y="19963"/>
                      <a:pt x="51511" y="20866"/>
                      <a:pt x="46992" y="21770"/>
                    </a:cubicBezTo>
                    <a:cubicBezTo>
                      <a:pt x="35244" y="19059"/>
                      <a:pt x="25303" y="12733"/>
                      <a:pt x="14459" y="8215"/>
                    </a:cubicBezTo>
                    <a:cubicBezTo>
                      <a:pt x="9941" y="8215"/>
                      <a:pt x="5422" y="8215"/>
                      <a:pt x="0" y="7311"/>
                    </a:cubicBezTo>
                    <a:lnTo>
                      <a:pt x="0" y="7311"/>
                    </a:lnTo>
                    <a:close/>
                  </a:path>
                </a:pathLst>
              </a:custGeom>
              <a:solidFill>
                <a:srgbClr val="6D4245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55" name="任意多边形: 形状 1854"/>
              <p:cNvSpPr/>
              <p:nvPr>
                <p:custDataLst>
                  <p:tags r:id="rId1279"/>
                </p:custDataLst>
              </p:nvPr>
            </p:nvSpPr>
            <p:spPr>
              <a:xfrm>
                <a:off x="4566947" y="2270614"/>
                <a:ext cx="49703" cy="16860"/>
              </a:xfrm>
              <a:custGeom>
                <a:avLst/>
                <a:gdLst>
                  <a:gd name="connsiteX0" fmla="*/ 0 w 49703"/>
                  <a:gd name="connsiteY0" fmla="*/ 15956 h 16860"/>
                  <a:gd name="connsiteX1" fmla="*/ 26207 w 49703"/>
                  <a:gd name="connsiteY1" fmla="*/ 1497 h 16860"/>
                  <a:gd name="connsiteX2" fmla="*/ 35244 w 49703"/>
                  <a:gd name="connsiteY2" fmla="*/ 594 h 16860"/>
                  <a:gd name="connsiteX3" fmla="*/ 47896 w 49703"/>
                  <a:gd name="connsiteY3" fmla="*/ 8727 h 16860"/>
                  <a:gd name="connsiteX4" fmla="*/ 49703 w 49703"/>
                  <a:gd name="connsiteY4" fmla="*/ 14149 h 16860"/>
                  <a:gd name="connsiteX5" fmla="*/ 38859 w 49703"/>
                  <a:gd name="connsiteY5" fmla="*/ 10534 h 16860"/>
                  <a:gd name="connsiteX6" fmla="*/ 1807 w 49703"/>
                  <a:gd name="connsiteY6" fmla="*/ 16860 h 16860"/>
                  <a:gd name="connsiteX7" fmla="*/ 0 w 49703"/>
                  <a:gd name="connsiteY7" fmla="*/ 15956 h 16860"/>
                  <a:gd name="connsiteX8" fmla="*/ 0 w 49703"/>
                  <a:gd name="connsiteY8" fmla="*/ 15956 h 16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703" h="16860">
                    <a:moveTo>
                      <a:pt x="0" y="15956"/>
                    </a:moveTo>
                    <a:cubicBezTo>
                      <a:pt x="9037" y="8727"/>
                      <a:pt x="18074" y="5112"/>
                      <a:pt x="26207" y="1497"/>
                    </a:cubicBezTo>
                    <a:cubicBezTo>
                      <a:pt x="30726" y="-310"/>
                      <a:pt x="33437" y="-310"/>
                      <a:pt x="35244" y="594"/>
                    </a:cubicBezTo>
                    <a:cubicBezTo>
                      <a:pt x="39763" y="2401"/>
                      <a:pt x="44281" y="5112"/>
                      <a:pt x="47896" y="8727"/>
                    </a:cubicBezTo>
                    <a:cubicBezTo>
                      <a:pt x="48799" y="10534"/>
                      <a:pt x="49703" y="12342"/>
                      <a:pt x="49703" y="14149"/>
                    </a:cubicBezTo>
                    <a:cubicBezTo>
                      <a:pt x="46992" y="12342"/>
                      <a:pt x="43377" y="10534"/>
                      <a:pt x="38859" y="10534"/>
                    </a:cubicBezTo>
                    <a:cubicBezTo>
                      <a:pt x="26207" y="11438"/>
                      <a:pt x="13555" y="13245"/>
                      <a:pt x="1807" y="16860"/>
                    </a:cubicBezTo>
                    <a:cubicBezTo>
                      <a:pt x="1807" y="16860"/>
                      <a:pt x="904" y="16860"/>
                      <a:pt x="0" y="15956"/>
                    </a:cubicBezTo>
                    <a:lnTo>
                      <a:pt x="0" y="15956"/>
                    </a:lnTo>
                    <a:close/>
                  </a:path>
                </a:pathLst>
              </a:custGeom>
              <a:solidFill>
                <a:srgbClr val="6D4245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56" name="任意多边形: 形状 1855"/>
              <p:cNvSpPr/>
              <p:nvPr>
                <p:custDataLst>
                  <p:tags r:id="rId1280"/>
                </p:custDataLst>
              </p:nvPr>
            </p:nvSpPr>
            <p:spPr>
              <a:xfrm>
                <a:off x="4417230" y="2104024"/>
                <a:ext cx="222012" cy="88687"/>
              </a:xfrm>
              <a:custGeom>
                <a:avLst/>
                <a:gdLst>
                  <a:gd name="connsiteX0" fmla="*/ 607 w 222012"/>
                  <a:gd name="connsiteY0" fmla="*/ 85851 h 88687"/>
                  <a:gd name="connsiteX1" fmla="*/ 23200 w 222012"/>
                  <a:gd name="connsiteY1" fmla="*/ 86755 h 88687"/>
                  <a:gd name="connsiteX2" fmla="*/ 15970 w 222012"/>
                  <a:gd name="connsiteY2" fmla="*/ 80429 h 88687"/>
                  <a:gd name="connsiteX3" fmla="*/ 34948 w 222012"/>
                  <a:gd name="connsiteY3" fmla="*/ 82236 h 88687"/>
                  <a:gd name="connsiteX4" fmla="*/ 28622 w 222012"/>
                  <a:gd name="connsiteY4" fmla="*/ 74103 h 88687"/>
                  <a:gd name="connsiteX5" fmla="*/ 48503 w 222012"/>
                  <a:gd name="connsiteY5" fmla="*/ 80429 h 88687"/>
                  <a:gd name="connsiteX6" fmla="*/ 41273 w 222012"/>
                  <a:gd name="connsiteY6" fmla="*/ 63259 h 88687"/>
                  <a:gd name="connsiteX7" fmla="*/ 58444 w 222012"/>
                  <a:gd name="connsiteY7" fmla="*/ 71392 h 88687"/>
                  <a:gd name="connsiteX8" fmla="*/ 52118 w 222012"/>
                  <a:gd name="connsiteY8" fmla="*/ 54222 h 88687"/>
                  <a:gd name="connsiteX9" fmla="*/ 64769 w 222012"/>
                  <a:gd name="connsiteY9" fmla="*/ 72296 h 88687"/>
                  <a:gd name="connsiteX10" fmla="*/ 79229 w 222012"/>
                  <a:gd name="connsiteY10" fmla="*/ 72296 h 88687"/>
                  <a:gd name="connsiteX11" fmla="*/ 74710 w 222012"/>
                  <a:gd name="connsiteY11" fmla="*/ 55125 h 88687"/>
                  <a:gd name="connsiteX12" fmla="*/ 69288 w 222012"/>
                  <a:gd name="connsiteY12" fmla="*/ 44281 h 88687"/>
                  <a:gd name="connsiteX13" fmla="*/ 89169 w 222012"/>
                  <a:gd name="connsiteY13" fmla="*/ 65970 h 88687"/>
                  <a:gd name="connsiteX14" fmla="*/ 101821 w 222012"/>
                  <a:gd name="connsiteY14" fmla="*/ 81333 h 88687"/>
                  <a:gd name="connsiteX15" fmla="*/ 94591 w 222012"/>
                  <a:gd name="connsiteY15" fmla="*/ 53318 h 88687"/>
                  <a:gd name="connsiteX16" fmla="*/ 120799 w 222012"/>
                  <a:gd name="connsiteY16" fmla="*/ 86755 h 88687"/>
                  <a:gd name="connsiteX17" fmla="*/ 116280 w 222012"/>
                  <a:gd name="connsiteY17" fmla="*/ 62355 h 88687"/>
                  <a:gd name="connsiteX18" fmla="*/ 112665 w 222012"/>
                  <a:gd name="connsiteY18" fmla="*/ 47896 h 88687"/>
                  <a:gd name="connsiteX19" fmla="*/ 114473 w 222012"/>
                  <a:gd name="connsiteY19" fmla="*/ 51511 h 88687"/>
                  <a:gd name="connsiteX20" fmla="*/ 126221 w 222012"/>
                  <a:gd name="connsiteY20" fmla="*/ 75007 h 88687"/>
                  <a:gd name="connsiteX21" fmla="*/ 123510 w 222012"/>
                  <a:gd name="connsiteY21" fmla="*/ 56029 h 88687"/>
                  <a:gd name="connsiteX22" fmla="*/ 134354 w 222012"/>
                  <a:gd name="connsiteY22" fmla="*/ 80429 h 88687"/>
                  <a:gd name="connsiteX23" fmla="*/ 140680 w 222012"/>
                  <a:gd name="connsiteY23" fmla="*/ 57837 h 88687"/>
                  <a:gd name="connsiteX24" fmla="*/ 146102 w 222012"/>
                  <a:gd name="connsiteY24" fmla="*/ 72296 h 88687"/>
                  <a:gd name="connsiteX25" fmla="*/ 147909 w 222012"/>
                  <a:gd name="connsiteY25" fmla="*/ 63259 h 88687"/>
                  <a:gd name="connsiteX26" fmla="*/ 152428 w 222012"/>
                  <a:gd name="connsiteY26" fmla="*/ 76814 h 88687"/>
                  <a:gd name="connsiteX27" fmla="*/ 153332 w 222012"/>
                  <a:gd name="connsiteY27" fmla="*/ 63259 h 88687"/>
                  <a:gd name="connsiteX28" fmla="*/ 153332 w 222012"/>
                  <a:gd name="connsiteY28" fmla="*/ 57837 h 88687"/>
                  <a:gd name="connsiteX29" fmla="*/ 163272 w 222012"/>
                  <a:gd name="connsiteY29" fmla="*/ 84044 h 88687"/>
                  <a:gd name="connsiteX30" fmla="*/ 165080 w 222012"/>
                  <a:gd name="connsiteY30" fmla="*/ 63259 h 88687"/>
                  <a:gd name="connsiteX31" fmla="*/ 164176 w 222012"/>
                  <a:gd name="connsiteY31" fmla="*/ 55125 h 88687"/>
                  <a:gd name="connsiteX32" fmla="*/ 165080 w 222012"/>
                  <a:gd name="connsiteY32" fmla="*/ 55125 h 88687"/>
                  <a:gd name="connsiteX33" fmla="*/ 169598 w 222012"/>
                  <a:gd name="connsiteY33" fmla="*/ 60548 h 88687"/>
                  <a:gd name="connsiteX34" fmla="*/ 171406 w 222012"/>
                  <a:gd name="connsiteY34" fmla="*/ 69585 h 88687"/>
                  <a:gd name="connsiteX35" fmla="*/ 171406 w 222012"/>
                  <a:gd name="connsiteY35" fmla="*/ 54222 h 88687"/>
                  <a:gd name="connsiteX36" fmla="*/ 172309 w 222012"/>
                  <a:gd name="connsiteY36" fmla="*/ 55125 h 88687"/>
                  <a:gd name="connsiteX37" fmla="*/ 184961 w 222012"/>
                  <a:gd name="connsiteY37" fmla="*/ 76814 h 88687"/>
                  <a:gd name="connsiteX38" fmla="*/ 185865 w 222012"/>
                  <a:gd name="connsiteY38" fmla="*/ 58740 h 88687"/>
                  <a:gd name="connsiteX39" fmla="*/ 186768 w 222012"/>
                  <a:gd name="connsiteY39" fmla="*/ 59644 h 88687"/>
                  <a:gd name="connsiteX40" fmla="*/ 195805 w 222012"/>
                  <a:gd name="connsiteY40" fmla="*/ 76814 h 88687"/>
                  <a:gd name="connsiteX41" fmla="*/ 203035 w 222012"/>
                  <a:gd name="connsiteY41" fmla="*/ 71392 h 88687"/>
                  <a:gd name="connsiteX42" fmla="*/ 207553 w 222012"/>
                  <a:gd name="connsiteY42" fmla="*/ 67777 h 88687"/>
                  <a:gd name="connsiteX43" fmla="*/ 203939 w 222012"/>
                  <a:gd name="connsiteY43" fmla="*/ 78621 h 88687"/>
                  <a:gd name="connsiteX44" fmla="*/ 212976 w 222012"/>
                  <a:gd name="connsiteY44" fmla="*/ 84947 h 88687"/>
                  <a:gd name="connsiteX45" fmla="*/ 220205 w 222012"/>
                  <a:gd name="connsiteY45" fmla="*/ 82236 h 88687"/>
                  <a:gd name="connsiteX46" fmla="*/ 222012 w 222012"/>
                  <a:gd name="connsiteY46" fmla="*/ 66873 h 88687"/>
                  <a:gd name="connsiteX47" fmla="*/ 212072 w 222012"/>
                  <a:gd name="connsiteY47" fmla="*/ 63259 h 88687"/>
                  <a:gd name="connsiteX48" fmla="*/ 212072 w 222012"/>
                  <a:gd name="connsiteY48" fmla="*/ 62355 h 88687"/>
                  <a:gd name="connsiteX49" fmla="*/ 208457 w 222012"/>
                  <a:gd name="connsiteY49" fmla="*/ 47896 h 88687"/>
                  <a:gd name="connsiteX50" fmla="*/ 198516 w 222012"/>
                  <a:gd name="connsiteY50" fmla="*/ 51511 h 88687"/>
                  <a:gd name="connsiteX51" fmla="*/ 196709 w 222012"/>
                  <a:gd name="connsiteY51" fmla="*/ 30726 h 88687"/>
                  <a:gd name="connsiteX52" fmla="*/ 193998 w 222012"/>
                  <a:gd name="connsiteY52" fmla="*/ 28015 h 88687"/>
                  <a:gd name="connsiteX53" fmla="*/ 194902 w 222012"/>
                  <a:gd name="connsiteY53" fmla="*/ 46088 h 88687"/>
                  <a:gd name="connsiteX54" fmla="*/ 191287 w 222012"/>
                  <a:gd name="connsiteY54" fmla="*/ 38859 h 88687"/>
                  <a:gd name="connsiteX55" fmla="*/ 189479 w 222012"/>
                  <a:gd name="connsiteY55" fmla="*/ 49703 h 88687"/>
                  <a:gd name="connsiteX56" fmla="*/ 181346 w 222012"/>
                  <a:gd name="connsiteY56" fmla="*/ 26207 h 88687"/>
                  <a:gd name="connsiteX57" fmla="*/ 177731 w 222012"/>
                  <a:gd name="connsiteY57" fmla="*/ 20785 h 88687"/>
                  <a:gd name="connsiteX58" fmla="*/ 180442 w 222012"/>
                  <a:gd name="connsiteY58" fmla="*/ 40666 h 88687"/>
                  <a:gd name="connsiteX59" fmla="*/ 178635 w 222012"/>
                  <a:gd name="connsiteY59" fmla="*/ 37955 h 88687"/>
                  <a:gd name="connsiteX60" fmla="*/ 168694 w 222012"/>
                  <a:gd name="connsiteY60" fmla="*/ 18978 h 88687"/>
                  <a:gd name="connsiteX61" fmla="*/ 158754 w 222012"/>
                  <a:gd name="connsiteY61" fmla="*/ 9037 h 88687"/>
                  <a:gd name="connsiteX62" fmla="*/ 167791 w 222012"/>
                  <a:gd name="connsiteY62" fmla="*/ 34340 h 88687"/>
                  <a:gd name="connsiteX63" fmla="*/ 167791 w 222012"/>
                  <a:gd name="connsiteY63" fmla="*/ 39763 h 88687"/>
                  <a:gd name="connsiteX64" fmla="*/ 155139 w 222012"/>
                  <a:gd name="connsiteY64" fmla="*/ 23496 h 88687"/>
                  <a:gd name="connsiteX65" fmla="*/ 145198 w 222012"/>
                  <a:gd name="connsiteY65" fmla="*/ 13555 h 88687"/>
                  <a:gd name="connsiteX66" fmla="*/ 144295 w 222012"/>
                  <a:gd name="connsiteY66" fmla="*/ 13555 h 88687"/>
                  <a:gd name="connsiteX67" fmla="*/ 149717 w 222012"/>
                  <a:gd name="connsiteY67" fmla="*/ 22592 h 88687"/>
                  <a:gd name="connsiteX68" fmla="*/ 158754 w 222012"/>
                  <a:gd name="connsiteY68" fmla="*/ 37955 h 88687"/>
                  <a:gd name="connsiteX69" fmla="*/ 147006 w 222012"/>
                  <a:gd name="connsiteY69" fmla="*/ 29822 h 88687"/>
                  <a:gd name="connsiteX70" fmla="*/ 146102 w 222012"/>
                  <a:gd name="connsiteY70" fmla="*/ 28918 h 88687"/>
                  <a:gd name="connsiteX71" fmla="*/ 141584 w 222012"/>
                  <a:gd name="connsiteY71" fmla="*/ 24400 h 88687"/>
                  <a:gd name="connsiteX72" fmla="*/ 149717 w 222012"/>
                  <a:gd name="connsiteY72" fmla="*/ 40666 h 88687"/>
                  <a:gd name="connsiteX73" fmla="*/ 128932 w 222012"/>
                  <a:gd name="connsiteY73" fmla="*/ 16267 h 88687"/>
                  <a:gd name="connsiteX74" fmla="*/ 128028 w 222012"/>
                  <a:gd name="connsiteY74" fmla="*/ 14459 h 88687"/>
                  <a:gd name="connsiteX75" fmla="*/ 138872 w 222012"/>
                  <a:gd name="connsiteY75" fmla="*/ 45185 h 88687"/>
                  <a:gd name="connsiteX76" fmla="*/ 135258 w 222012"/>
                  <a:gd name="connsiteY76" fmla="*/ 42474 h 88687"/>
                  <a:gd name="connsiteX77" fmla="*/ 109051 w 222012"/>
                  <a:gd name="connsiteY77" fmla="*/ 7230 h 88687"/>
                  <a:gd name="connsiteX78" fmla="*/ 118088 w 222012"/>
                  <a:gd name="connsiteY78" fmla="*/ 22592 h 88687"/>
                  <a:gd name="connsiteX79" fmla="*/ 120799 w 222012"/>
                  <a:gd name="connsiteY79" fmla="*/ 31629 h 88687"/>
                  <a:gd name="connsiteX80" fmla="*/ 112665 w 222012"/>
                  <a:gd name="connsiteY80" fmla="*/ 28918 h 88687"/>
                  <a:gd name="connsiteX81" fmla="*/ 106339 w 222012"/>
                  <a:gd name="connsiteY81" fmla="*/ 18074 h 88687"/>
                  <a:gd name="connsiteX82" fmla="*/ 78325 w 222012"/>
                  <a:gd name="connsiteY82" fmla="*/ 0 h 88687"/>
                  <a:gd name="connsiteX83" fmla="*/ 90073 w 222012"/>
                  <a:gd name="connsiteY83" fmla="*/ 13555 h 88687"/>
                  <a:gd name="connsiteX84" fmla="*/ 100917 w 222012"/>
                  <a:gd name="connsiteY84" fmla="*/ 26207 h 88687"/>
                  <a:gd name="connsiteX85" fmla="*/ 92784 w 222012"/>
                  <a:gd name="connsiteY85" fmla="*/ 26207 h 88687"/>
                  <a:gd name="connsiteX86" fmla="*/ 61155 w 222012"/>
                  <a:gd name="connsiteY86" fmla="*/ 9941 h 88687"/>
                  <a:gd name="connsiteX87" fmla="*/ 73806 w 222012"/>
                  <a:gd name="connsiteY87" fmla="*/ 21689 h 88687"/>
                  <a:gd name="connsiteX88" fmla="*/ 65673 w 222012"/>
                  <a:gd name="connsiteY88" fmla="*/ 28918 h 88687"/>
                  <a:gd name="connsiteX89" fmla="*/ 51214 w 222012"/>
                  <a:gd name="connsiteY89" fmla="*/ 26207 h 88687"/>
                  <a:gd name="connsiteX90" fmla="*/ 58444 w 222012"/>
                  <a:gd name="connsiteY90" fmla="*/ 36148 h 88687"/>
                  <a:gd name="connsiteX91" fmla="*/ 57540 w 222012"/>
                  <a:gd name="connsiteY91" fmla="*/ 41570 h 88687"/>
                  <a:gd name="connsiteX92" fmla="*/ 36755 w 222012"/>
                  <a:gd name="connsiteY92" fmla="*/ 32533 h 88687"/>
                  <a:gd name="connsiteX93" fmla="*/ 27718 w 222012"/>
                  <a:gd name="connsiteY93" fmla="*/ 29822 h 88687"/>
                  <a:gd name="connsiteX94" fmla="*/ 16874 w 222012"/>
                  <a:gd name="connsiteY94" fmla="*/ 32533 h 88687"/>
                  <a:gd name="connsiteX95" fmla="*/ 34044 w 222012"/>
                  <a:gd name="connsiteY95" fmla="*/ 37955 h 88687"/>
                  <a:gd name="connsiteX96" fmla="*/ 33140 w 222012"/>
                  <a:gd name="connsiteY96" fmla="*/ 42474 h 88687"/>
                  <a:gd name="connsiteX97" fmla="*/ 20488 w 222012"/>
                  <a:gd name="connsiteY97" fmla="*/ 42474 h 88687"/>
                  <a:gd name="connsiteX98" fmla="*/ 15970 w 222012"/>
                  <a:gd name="connsiteY98" fmla="*/ 42474 h 88687"/>
                  <a:gd name="connsiteX99" fmla="*/ 23200 w 222012"/>
                  <a:gd name="connsiteY99" fmla="*/ 50607 h 88687"/>
                  <a:gd name="connsiteX100" fmla="*/ 8740 w 222012"/>
                  <a:gd name="connsiteY100" fmla="*/ 56933 h 88687"/>
                  <a:gd name="connsiteX101" fmla="*/ 28622 w 222012"/>
                  <a:gd name="connsiteY101" fmla="*/ 61451 h 88687"/>
                  <a:gd name="connsiteX102" fmla="*/ 34948 w 222012"/>
                  <a:gd name="connsiteY102" fmla="*/ 71392 h 88687"/>
                  <a:gd name="connsiteX103" fmla="*/ 25911 w 222012"/>
                  <a:gd name="connsiteY103" fmla="*/ 67777 h 88687"/>
                  <a:gd name="connsiteX104" fmla="*/ 11451 w 222012"/>
                  <a:gd name="connsiteY104" fmla="*/ 65066 h 88687"/>
                  <a:gd name="connsiteX105" fmla="*/ 20488 w 222012"/>
                  <a:gd name="connsiteY105" fmla="*/ 73199 h 88687"/>
                  <a:gd name="connsiteX106" fmla="*/ 11451 w 222012"/>
                  <a:gd name="connsiteY106" fmla="*/ 77718 h 88687"/>
                  <a:gd name="connsiteX107" fmla="*/ 14163 w 222012"/>
                  <a:gd name="connsiteY107" fmla="*/ 84044 h 88687"/>
                  <a:gd name="connsiteX108" fmla="*/ 607 w 222012"/>
                  <a:gd name="connsiteY108" fmla="*/ 85851 h 88687"/>
                  <a:gd name="connsiteX109" fmla="*/ 607 w 222012"/>
                  <a:gd name="connsiteY109" fmla="*/ 85851 h 88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</a:cxnLst>
                <a:rect l="l" t="t" r="r" b="b"/>
                <a:pathLst>
                  <a:path w="222012" h="88687">
                    <a:moveTo>
                      <a:pt x="607" y="85851"/>
                    </a:moveTo>
                    <a:cubicBezTo>
                      <a:pt x="6933" y="89466"/>
                      <a:pt x="15970" y="89466"/>
                      <a:pt x="23200" y="86755"/>
                    </a:cubicBezTo>
                    <a:cubicBezTo>
                      <a:pt x="25911" y="85851"/>
                      <a:pt x="13259" y="81333"/>
                      <a:pt x="15970" y="80429"/>
                    </a:cubicBezTo>
                    <a:cubicBezTo>
                      <a:pt x="22296" y="77718"/>
                      <a:pt x="29525" y="84947"/>
                      <a:pt x="34948" y="82236"/>
                    </a:cubicBezTo>
                    <a:cubicBezTo>
                      <a:pt x="37659" y="80429"/>
                      <a:pt x="25911" y="74103"/>
                      <a:pt x="28622" y="74103"/>
                    </a:cubicBezTo>
                    <a:cubicBezTo>
                      <a:pt x="35851" y="73199"/>
                      <a:pt x="44888" y="83140"/>
                      <a:pt x="48503" y="80429"/>
                    </a:cubicBezTo>
                    <a:cubicBezTo>
                      <a:pt x="49407" y="79525"/>
                      <a:pt x="44888" y="68681"/>
                      <a:pt x="41273" y="63259"/>
                    </a:cubicBezTo>
                    <a:cubicBezTo>
                      <a:pt x="41273" y="63259"/>
                      <a:pt x="51214" y="72296"/>
                      <a:pt x="58444" y="71392"/>
                    </a:cubicBezTo>
                    <a:cubicBezTo>
                      <a:pt x="60251" y="71392"/>
                      <a:pt x="49407" y="53318"/>
                      <a:pt x="52118" y="54222"/>
                    </a:cubicBezTo>
                    <a:cubicBezTo>
                      <a:pt x="53925" y="55125"/>
                      <a:pt x="62058" y="71392"/>
                      <a:pt x="64769" y="72296"/>
                    </a:cubicBezTo>
                    <a:cubicBezTo>
                      <a:pt x="82843" y="82236"/>
                      <a:pt x="79229" y="72296"/>
                      <a:pt x="79229" y="72296"/>
                    </a:cubicBezTo>
                    <a:cubicBezTo>
                      <a:pt x="77421" y="66873"/>
                      <a:pt x="75614" y="60548"/>
                      <a:pt x="74710" y="55125"/>
                    </a:cubicBezTo>
                    <a:cubicBezTo>
                      <a:pt x="73806" y="50607"/>
                      <a:pt x="69288" y="48800"/>
                      <a:pt x="69288" y="44281"/>
                    </a:cubicBezTo>
                    <a:cubicBezTo>
                      <a:pt x="74710" y="52414"/>
                      <a:pt x="82843" y="57837"/>
                      <a:pt x="89169" y="65970"/>
                    </a:cubicBezTo>
                    <a:cubicBezTo>
                      <a:pt x="92784" y="71392"/>
                      <a:pt x="96399" y="79525"/>
                      <a:pt x="101821" y="81333"/>
                    </a:cubicBezTo>
                    <a:cubicBezTo>
                      <a:pt x="105436" y="82236"/>
                      <a:pt x="91880" y="53318"/>
                      <a:pt x="94591" y="53318"/>
                    </a:cubicBezTo>
                    <a:cubicBezTo>
                      <a:pt x="98206" y="54222"/>
                      <a:pt x="112665" y="76814"/>
                      <a:pt x="120799" y="86755"/>
                    </a:cubicBezTo>
                    <a:cubicBezTo>
                      <a:pt x="126221" y="93081"/>
                      <a:pt x="117184" y="70488"/>
                      <a:pt x="116280" y="62355"/>
                    </a:cubicBezTo>
                    <a:cubicBezTo>
                      <a:pt x="116280" y="62355"/>
                      <a:pt x="113569" y="54222"/>
                      <a:pt x="112665" y="47896"/>
                    </a:cubicBezTo>
                    <a:cubicBezTo>
                      <a:pt x="111762" y="41570"/>
                      <a:pt x="113569" y="46992"/>
                      <a:pt x="114473" y="51511"/>
                    </a:cubicBezTo>
                    <a:cubicBezTo>
                      <a:pt x="114473" y="56933"/>
                      <a:pt x="126221" y="75007"/>
                      <a:pt x="126221" y="75007"/>
                    </a:cubicBezTo>
                    <a:cubicBezTo>
                      <a:pt x="126221" y="69585"/>
                      <a:pt x="123510" y="60548"/>
                      <a:pt x="123510" y="56029"/>
                    </a:cubicBezTo>
                    <a:cubicBezTo>
                      <a:pt x="123510" y="56029"/>
                      <a:pt x="134354" y="77718"/>
                      <a:pt x="134354" y="80429"/>
                    </a:cubicBezTo>
                    <a:cubicBezTo>
                      <a:pt x="135258" y="83140"/>
                      <a:pt x="138872" y="65066"/>
                      <a:pt x="140680" y="57837"/>
                    </a:cubicBezTo>
                    <a:cubicBezTo>
                      <a:pt x="142487" y="61451"/>
                      <a:pt x="144295" y="71392"/>
                      <a:pt x="146102" y="72296"/>
                    </a:cubicBezTo>
                    <a:cubicBezTo>
                      <a:pt x="148813" y="73199"/>
                      <a:pt x="147006" y="62355"/>
                      <a:pt x="147909" y="63259"/>
                    </a:cubicBezTo>
                    <a:cubicBezTo>
                      <a:pt x="152428" y="68681"/>
                      <a:pt x="152428" y="70488"/>
                      <a:pt x="152428" y="76814"/>
                    </a:cubicBezTo>
                    <a:cubicBezTo>
                      <a:pt x="152428" y="82236"/>
                      <a:pt x="154235" y="70488"/>
                      <a:pt x="153332" y="63259"/>
                    </a:cubicBezTo>
                    <a:cubicBezTo>
                      <a:pt x="153332" y="62355"/>
                      <a:pt x="152428" y="57837"/>
                      <a:pt x="153332" y="57837"/>
                    </a:cubicBezTo>
                    <a:cubicBezTo>
                      <a:pt x="156043" y="58740"/>
                      <a:pt x="165080" y="81333"/>
                      <a:pt x="163272" y="84044"/>
                    </a:cubicBezTo>
                    <a:cubicBezTo>
                      <a:pt x="167791" y="70488"/>
                      <a:pt x="165983" y="75007"/>
                      <a:pt x="165080" y="63259"/>
                    </a:cubicBezTo>
                    <a:cubicBezTo>
                      <a:pt x="165080" y="62355"/>
                      <a:pt x="163272" y="55125"/>
                      <a:pt x="164176" y="55125"/>
                    </a:cubicBezTo>
                    <a:cubicBezTo>
                      <a:pt x="164176" y="55125"/>
                      <a:pt x="164176" y="55125"/>
                      <a:pt x="165080" y="55125"/>
                    </a:cubicBezTo>
                    <a:cubicBezTo>
                      <a:pt x="166887" y="56933"/>
                      <a:pt x="168694" y="58740"/>
                      <a:pt x="169598" y="60548"/>
                    </a:cubicBezTo>
                    <a:cubicBezTo>
                      <a:pt x="170502" y="63259"/>
                      <a:pt x="171406" y="65970"/>
                      <a:pt x="171406" y="69585"/>
                    </a:cubicBezTo>
                    <a:cubicBezTo>
                      <a:pt x="171406" y="70488"/>
                      <a:pt x="171406" y="53318"/>
                      <a:pt x="171406" y="54222"/>
                    </a:cubicBezTo>
                    <a:cubicBezTo>
                      <a:pt x="171406" y="54222"/>
                      <a:pt x="172309" y="55125"/>
                      <a:pt x="172309" y="55125"/>
                    </a:cubicBezTo>
                    <a:cubicBezTo>
                      <a:pt x="175924" y="58740"/>
                      <a:pt x="181346" y="76814"/>
                      <a:pt x="184961" y="76814"/>
                    </a:cubicBezTo>
                    <a:cubicBezTo>
                      <a:pt x="187672" y="76814"/>
                      <a:pt x="184961" y="58740"/>
                      <a:pt x="185865" y="58740"/>
                    </a:cubicBezTo>
                    <a:cubicBezTo>
                      <a:pt x="185865" y="58740"/>
                      <a:pt x="186768" y="58740"/>
                      <a:pt x="186768" y="59644"/>
                    </a:cubicBezTo>
                    <a:cubicBezTo>
                      <a:pt x="191287" y="62355"/>
                      <a:pt x="198516" y="71392"/>
                      <a:pt x="195805" y="76814"/>
                    </a:cubicBezTo>
                    <a:cubicBezTo>
                      <a:pt x="195805" y="76814"/>
                      <a:pt x="203035" y="71392"/>
                      <a:pt x="203035" y="71392"/>
                    </a:cubicBezTo>
                    <a:cubicBezTo>
                      <a:pt x="204842" y="70488"/>
                      <a:pt x="206650" y="65970"/>
                      <a:pt x="207553" y="67777"/>
                    </a:cubicBezTo>
                    <a:cubicBezTo>
                      <a:pt x="210264" y="72296"/>
                      <a:pt x="202131" y="75910"/>
                      <a:pt x="203939" y="78621"/>
                    </a:cubicBezTo>
                    <a:cubicBezTo>
                      <a:pt x="207553" y="82236"/>
                      <a:pt x="222012" y="67777"/>
                      <a:pt x="212976" y="84947"/>
                    </a:cubicBezTo>
                    <a:cubicBezTo>
                      <a:pt x="212976" y="84947"/>
                      <a:pt x="220205" y="89466"/>
                      <a:pt x="220205" y="82236"/>
                    </a:cubicBezTo>
                    <a:cubicBezTo>
                      <a:pt x="220205" y="79525"/>
                      <a:pt x="222012" y="66873"/>
                      <a:pt x="222012" y="66873"/>
                    </a:cubicBezTo>
                    <a:cubicBezTo>
                      <a:pt x="217494" y="66873"/>
                      <a:pt x="207553" y="75910"/>
                      <a:pt x="212072" y="63259"/>
                    </a:cubicBezTo>
                    <a:cubicBezTo>
                      <a:pt x="212072" y="63259"/>
                      <a:pt x="212976" y="61451"/>
                      <a:pt x="212072" y="62355"/>
                    </a:cubicBezTo>
                    <a:cubicBezTo>
                      <a:pt x="203939" y="65066"/>
                      <a:pt x="208457" y="56933"/>
                      <a:pt x="208457" y="47896"/>
                    </a:cubicBezTo>
                    <a:cubicBezTo>
                      <a:pt x="208457" y="43377"/>
                      <a:pt x="191287" y="71392"/>
                      <a:pt x="198516" y="51511"/>
                    </a:cubicBezTo>
                    <a:cubicBezTo>
                      <a:pt x="200324" y="46088"/>
                      <a:pt x="200324" y="36148"/>
                      <a:pt x="196709" y="30726"/>
                    </a:cubicBezTo>
                    <a:cubicBezTo>
                      <a:pt x="195805" y="29822"/>
                      <a:pt x="193998" y="27111"/>
                      <a:pt x="193998" y="28015"/>
                    </a:cubicBezTo>
                    <a:cubicBezTo>
                      <a:pt x="195805" y="34340"/>
                      <a:pt x="197613" y="43377"/>
                      <a:pt x="194902" y="46088"/>
                    </a:cubicBezTo>
                    <a:cubicBezTo>
                      <a:pt x="194902" y="46088"/>
                      <a:pt x="191287" y="37955"/>
                      <a:pt x="191287" y="38859"/>
                    </a:cubicBezTo>
                    <a:cubicBezTo>
                      <a:pt x="191287" y="43377"/>
                      <a:pt x="190383" y="54222"/>
                      <a:pt x="189479" y="49703"/>
                    </a:cubicBezTo>
                    <a:cubicBezTo>
                      <a:pt x="189479" y="47896"/>
                      <a:pt x="190383" y="37052"/>
                      <a:pt x="181346" y="26207"/>
                    </a:cubicBezTo>
                    <a:cubicBezTo>
                      <a:pt x="180442" y="25303"/>
                      <a:pt x="178635" y="21689"/>
                      <a:pt x="177731" y="20785"/>
                    </a:cubicBezTo>
                    <a:cubicBezTo>
                      <a:pt x="177731" y="20785"/>
                      <a:pt x="184057" y="39763"/>
                      <a:pt x="180442" y="40666"/>
                    </a:cubicBezTo>
                    <a:cubicBezTo>
                      <a:pt x="178635" y="40666"/>
                      <a:pt x="178635" y="38859"/>
                      <a:pt x="178635" y="37955"/>
                    </a:cubicBezTo>
                    <a:cubicBezTo>
                      <a:pt x="175020" y="30726"/>
                      <a:pt x="172309" y="26207"/>
                      <a:pt x="168694" y="18978"/>
                    </a:cubicBezTo>
                    <a:cubicBezTo>
                      <a:pt x="166887" y="14459"/>
                      <a:pt x="162369" y="10844"/>
                      <a:pt x="158754" y="9037"/>
                    </a:cubicBezTo>
                    <a:cubicBezTo>
                      <a:pt x="157850" y="8133"/>
                      <a:pt x="166887" y="28918"/>
                      <a:pt x="167791" y="34340"/>
                    </a:cubicBezTo>
                    <a:cubicBezTo>
                      <a:pt x="167791" y="35244"/>
                      <a:pt x="169598" y="38859"/>
                      <a:pt x="167791" y="39763"/>
                    </a:cubicBezTo>
                    <a:cubicBezTo>
                      <a:pt x="167791" y="39763"/>
                      <a:pt x="161465" y="28918"/>
                      <a:pt x="155139" y="23496"/>
                    </a:cubicBezTo>
                    <a:cubicBezTo>
                      <a:pt x="151524" y="20785"/>
                      <a:pt x="151524" y="18074"/>
                      <a:pt x="145198" y="13555"/>
                    </a:cubicBezTo>
                    <a:cubicBezTo>
                      <a:pt x="144295" y="12652"/>
                      <a:pt x="144295" y="13555"/>
                      <a:pt x="144295" y="13555"/>
                    </a:cubicBezTo>
                    <a:cubicBezTo>
                      <a:pt x="144295" y="13555"/>
                      <a:pt x="149717" y="22592"/>
                      <a:pt x="149717" y="22592"/>
                    </a:cubicBezTo>
                    <a:cubicBezTo>
                      <a:pt x="150621" y="27111"/>
                      <a:pt x="156043" y="31629"/>
                      <a:pt x="158754" y="37955"/>
                    </a:cubicBezTo>
                    <a:cubicBezTo>
                      <a:pt x="154235" y="34340"/>
                      <a:pt x="150621" y="31629"/>
                      <a:pt x="147006" y="29822"/>
                    </a:cubicBezTo>
                    <a:cubicBezTo>
                      <a:pt x="147006" y="29822"/>
                      <a:pt x="146102" y="29822"/>
                      <a:pt x="146102" y="28918"/>
                    </a:cubicBezTo>
                    <a:cubicBezTo>
                      <a:pt x="145198" y="28015"/>
                      <a:pt x="141584" y="24400"/>
                      <a:pt x="141584" y="24400"/>
                    </a:cubicBezTo>
                    <a:cubicBezTo>
                      <a:pt x="142487" y="27111"/>
                      <a:pt x="153332" y="42474"/>
                      <a:pt x="149717" y="40666"/>
                    </a:cubicBezTo>
                    <a:cubicBezTo>
                      <a:pt x="139776" y="37052"/>
                      <a:pt x="136161" y="24400"/>
                      <a:pt x="128932" y="16267"/>
                    </a:cubicBezTo>
                    <a:cubicBezTo>
                      <a:pt x="128932" y="15363"/>
                      <a:pt x="128028" y="13555"/>
                      <a:pt x="128028" y="14459"/>
                    </a:cubicBezTo>
                    <a:cubicBezTo>
                      <a:pt x="127124" y="19881"/>
                      <a:pt x="140680" y="44281"/>
                      <a:pt x="138872" y="45185"/>
                    </a:cubicBezTo>
                    <a:cubicBezTo>
                      <a:pt x="138872" y="45185"/>
                      <a:pt x="137065" y="43377"/>
                      <a:pt x="135258" y="42474"/>
                    </a:cubicBezTo>
                    <a:cubicBezTo>
                      <a:pt x="130739" y="29822"/>
                      <a:pt x="123510" y="20785"/>
                      <a:pt x="109051" y="7230"/>
                    </a:cubicBezTo>
                    <a:cubicBezTo>
                      <a:pt x="109954" y="11748"/>
                      <a:pt x="117184" y="18074"/>
                      <a:pt x="118088" y="22592"/>
                    </a:cubicBezTo>
                    <a:cubicBezTo>
                      <a:pt x="118991" y="26207"/>
                      <a:pt x="119895" y="28918"/>
                      <a:pt x="120799" y="31629"/>
                    </a:cubicBezTo>
                    <a:cubicBezTo>
                      <a:pt x="120799" y="31629"/>
                      <a:pt x="116280" y="36148"/>
                      <a:pt x="112665" y="28918"/>
                    </a:cubicBezTo>
                    <a:cubicBezTo>
                      <a:pt x="109051" y="21689"/>
                      <a:pt x="108147" y="20785"/>
                      <a:pt x="106339" y="18074"/>
                    </a:cubicBezTo>
                    <a:cubicBezTo>
                      <a:pt x="99110" y="9037"/>
                      <a:pt x="94591" y="6326"/>
                      <a:pt x="78325" y="0"/>
                    </a:cubicBezTo>
                    <a:cubicBezTo>
                      <a:pt x="78325" y="0"/>
                      <a:pt x="87362" y="11748"/>
                      <a:pt x="90073" y="13555"/>
                    </a:cubicBezTo>
                    <a:cubicBezTo>
                      <a:pt x="100014" y="18978"/>
                      <a:pt x="100917" y="26207"/>
                      <a:pt x="100917" y="26207"/>
                    </a:cubicBezTo>
                    <a:cubicBezTo>
                      <a:pt x="100917" y="26207"/>
                      <a:pt x="114473" y="40666"/>
                      <a:pt x="92784" y="26207"/>
                    </a:cubicBezTo>
                    <a:cubicBezTo>
                      <a:pt x="71095" y="11748"/>
                      <a:pt x="53925" y="2711"/>
                      <a:pt x="61155" y="9941"/>
                    </a:cubicBezTo>
                    <a:cubicBezTo>
                      <a:pt x="69288" y="17170"/>
                      <a:pt x="73806" y="21689"/>
                      <a:pt x="73806" y="21689"/>
                    </a:cubicBezTo>
                    <a:cubicBezTo>
                      <a:pt x="73806" y="21689"/>
                      <a:pt x="71095" y="28918"/>
                      <a:pt x="65673" y="28918"/>
                    </a:cubicBezTo>
                    <a:cubicBezTo>
                      <a:pt x="60251" y="28918"/>
                      <a:pt x="44888" y="18978"/>
                      <a:pt x="51214" y="26207"/>
                    </a:cubicBezTo>
                    <a:cubicBezTo>
                      <a:pt x="57540" y="34340"/>
                      <a:pt x="58444" y="36148"/>
                      <a:pt x="58444" y="36148"/>
                    </a:cubicBezTo>
                    <a:cubicBezTo>
                      <a:pt x="58444" y="36148"/>
                      <a:pt x="61155" y="41570"/>
                      <a:pt x="57540" y="41570"/>
                    </a:cubicBezTo>
                    <a:cubicBezTo>
                      <a:pt x="53021" y="41570"/>
                      <a:pt x="36755" y="32533"/>
                      <a:pt x="36755" y="32533"/>
                    </a:cubicBezTo>
                    <a:cubicBezTo>
                      <a:pt x="36755" y="32533"/>
                      <a:pt x="34044" y="28015"/>
                      <a:pt x="27718" y="29822"/>
                    </a:cubicBezTo>
                    <a:cubicBezTo>
                      <a:pt x="21392" y="31629"/>
                      <a:pt x="6029" y="28918"/>
                      <a:pt x="16874" y="32533"/>
                    </a:cubicBezTo>
                    <a:cubicBezTo>
                      <a:pt x="27718" y="35244"/>
                      <a:pt x="34044" y="37955"/>
                      <a:pt x="34044" y="37955"/>
                    </a:cubicBezTo>
                    <a:cubicBezTo>
                      <a:pt x="34044" y="37955"/>
                      <a:pt x="36755" y="42474"/>
                      <a:pt x="33140" y="42474"/>
                    </a:cubicBezTo>
                    <a:cubicBezTo>
                      <a:pt x="29525" y="42474"/>
                      <a:pt x="23200" y="42474"/>
                      <a:pt x="20488" y="42474"/>
                    </a:cubicBezTo>
                    <a:cubicBezTo>
                      <a:pt x="17777" y="42474"/>
                      <a:pt x="15970" y="42474"/>
                      <a:pt x="15970" y="42474"/>
                    </a:cubicBezTo>
                    <a:cubicBezTo>
                      <a:pt x="18681" y="45185"/>
                      <a:pt x="25007" y="47896"/>
                      <a:pt x="23200" y="50607"/>
                    </a:cubicBezTo>
                    <a:cubicBezTo>
                      <a:pt x="20488" y="55125"/>
                      <a:pt x="6933" y="52414"/>
                      <a:pt x="8740" y="56933"/>
                    </a:cubicBezTo>
                    <a:cubicBezTo>
                      <a:pt x="12355" y="63259"/>
                      <a:pt x="23200" y="58740"/>
                      <a:pt x="28622" y="61451"/>
                    </a:cubicBezTo>
                    <a:cubicBezTo>
                      <a:pt x="32236" y="63259"/>
                      <a:pt x="36755" y="67777"/>
                      <a:pt x="34948" y="71392"/>
                    </a:cubicBezTo>
                    <a:cubicBezTo>
                      <a:pt x="33140" y="74103"/>
                      <a:pt x="28622" y="68681"/>
                      <a:pt x="25911" y="67777"/>
                    </a:cubicBezTo>
                    <a:cubicBezTo>
                      <a:pt x="21392" y="66873"/>
                      <a:pt x="15066" y="62355"/>
                      <a:pt x="11451" y="65066"/>
                    </a:cubicBezTo>
                    <a:cubicBezTo>
                      <a:pt x="8740" y="67777"/>
                      <a:pt x="20488" y="68681"/>
                      <a:pt x="20488" y="73199"/>
                    </a:cubicBezTo>
                    <a:cubicBezTo>
                      <a:pt x="20488" y="76814"/>
                      <a:pt x="13259" y="74103"/>
                      <a:pt x="11451" y="77718"/>
                    </a:cubicBezTo>
                    <a:cubicBezTo>
                      <a:pt x="10548" y="79525"/>
                      <a:pt x="15066" y="82236"/>
                      <a:pt x="14163" y="84044"/>
                    </a:cubicBezTo>
                    <a:cubicBezTo>
                      <a:pt x="10548" y="84947"/>
                      <a:pt x="-3008" y="84044"/>
                      <a:pt x="607" y="85851"/>
                    </a:cubicBezTo>
                    <a:lnTo>
                      <a:pt x="607" y="85851"/>
                    </a:lnTo>
                    <a:close/>
                  </a:path>
                </a:pathLst>
              </a:custGeom>
              <a:solidFill>
                <a:srgbClr val="080808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57" name="任意多边形: 形状 1856"/>
              <p:cNvSpPr/>
              <p:nvPr>
                <p:custDataLst>
                  <p:tags r:id="rId1281"/>
                </p:custDataLst>
              </p:nvPr>
            </p:nvSpPr>
            <p:spPr>
              <a:xfrm>
                <a:off x="4413290" y="2197374"/>
                <a:ext cx="17582" cy="17805"/>
              </a:xfrm>
              <a:custGeom>
                <a:avLst/>
                <a:gdLst>
                  <a:gd name="connsiteX0" fmla="*/ 29 w 17582"/>
                  <a:gd name="connsiteY0" fmla="*/ 2442 h 17805"/>
                  <a:gd name="connsiteX1" fmla="*/ 14488 w 17582"/>
                  <a:gd name="connsiteY1" fmla="*/ 5153 h 17805"/>
                  <a:gd name="connsiteX2" fmla="*/ 8162 w 17582"/>
                  <a:gd name="connsiteY2" fmla="*/ 6961 h 17805"/>
                  <a:gd name="connsiteX3" fmla="*/ 2740 w 17582"/>
                  <a:gd name="connsiteY3" fmla="*/ 17805 h 17805"/>
                  <a:gd name="connsiteX4" fmla="*/ 6355 w 17582"/>
                  <a:gd name="connsiteY4" fmla="*/ 9672 h 17805"/>
                  <a:gd name="connsiteX5" fmla="*/ 6355 w 17582"/>
                  <a:gd name="connsiteY5" fmla="*/ 4250 h 17805"/>
                  <a:gd name="connsiteX6" fmla="*/ 6355 w 17582"/>
                  <a:gd name="connsiteY6" fmla="*/ 3346 h 17805"/>
                  <a:gd name="connsiteX7" fmla="*/ 29 w 17582"/>
                  <a:gd name="connsiteY7" fmla="*/ 2442 h 17805"/>
                  <a:gd name="connsiteX8" fmla="*/ 29 w 17582"/>
                  <a:gd name="connsiteY8" fmla="*/ 2442 h 17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582" h="17805">
                    <a:moveTo>
                      <a:pt x="29" y="2442"/>
                    </a:moveTo>
                    <a:cubicBezTo>
                      <a:pt x="4548" y="-1172"/>
                      <a:pt x="25332" y="-1172"/>
                      <a:pt x="14488" y="5153"/>
                    </a:cubicBezTo>
                    <a:cubicBezTo>
                      <a:pt x="11777" y="6961"/>
                      <a:pt x="9970" y="5153"/>
                      <a:pt x="8162" y="6961"/>
                    </a:cubicBezTo>
                    <a:cubicBezTo>
                      <a:pt x="8162" y="6961"/>
                      <a:pt x="19007" y="16902"/>
                      <a:pt x="2740" y="17805"/>
                    </a:cubicBezTo>
                    <a:cubicBezTo>
                      <a:pt x="-5393" y="17805"/>
                      <a:pt x="7259" y="13287"/>
                      <a:pt x="6355" y="9672"/>
                    </a:cubicBezTo>
                    <a:cubicBezTo>
                      <a:pt x="5451" y="4250"/>
                      <a:pt x="-6297" y="12383"/>
                      <a:pt x="6355" y="4250"/>
                    </a:cubicBezTo>
                    <a:cubicBezTo>
                      <a:pt x="6355" y="4250"/>
                      <a:pt x="6355" y="3346"/>
                      <a:pt x="6355" y="3346"/>
                    </a:cubicBezTo>
                    <a:cubicBezTo>
                      <a:pt x="3644" y="4250"/>
                      <a:pt x="29" y="3346"/>
                      <a:pt x="29" y="2442"/>
                    </a:cubicBezTo>
                    <a:lnTo>
                      <a:pt x="29" y="2442"/>
                    </a:lnTo>
                    <a:close/>
                  </a:path>
                </a:pathLst>
              </a:custGeom>
              <a:solidFill>
                <a:srgbClr val="080808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58" name="任意多边形: 形状 1857"/>
              <p:cNvSpPr/>
              <p:nvPr>
                <p:custDataLst>
                  <p:tags r:id="rId1282"/>
                </p:custDataLst>
              </p:nvPr>
            </p:nvSpPr>
            <p:spPr>
              <a:xfrm>
                <a:off x="4626899" y="2194394"/>
                <a:ext cx="12464" cy="38858"/>
              </a:xfrm>
              <a:custGeom>
                <a:avLst/>
                <a:gdLst>
                  <a:gd name="connsiteX0" fmla="*/ 3307 w 12464"/>
                  <a:gd name="connsiteY0" fmla="*/ 8133 h 38858"/>
                  <a:gd name="connsiteX1" fmla="*/ 9633 w 12464"/>
                  <a:gd name="connsiteY1" fmla="*/ 0 h 38858"/>
                  <a:gd name="connsiteX2" fmla="*/ 9633 w 12464"/>
                  <a:gd name="connsiteY2" fmla="*/ 9941 h 38858"/>
                  <a:gd name="connsiteX3" fmla="*/ 11440 w 12464"/>
                  <a:gd name="connsiteY3" fmla="*/ 9037 h 38858"/>
                  <a:gd name="connsiteX4" fmla="*/ 8729 w 12464"/>
                  <a:gd name="connsiteY4" fmla="*/ 17170 h 38858"/>
                  <a:gd name="connsiteX5" fmla="*/ 12344 w 12464"/>
                  <a:gd name="connsiteY5" fmla="*/ 15363 h 38858"/>
                  <a:gd name="connsiteX6" fmla="*/ 9633 w 12464"/>
                  <a:gd name="connsiteY6" fmla="*/ 31629 h 38858"/>
                  <a:gd name="connsiteX7" fmla="*/ 11440 w 12464"/>
                  <a:gd name="connsiteY7" fmla="*/ 28918 h 38858"/>
                  <a:gd name="connsiteX8" fmla="*/ 11440 w 12464"/>
                  <a:gd name="connsiteY8" fmla="*/ 30726 h 38858"/>
                  <a:gd name="connsiteX9" fmla="*/ 8729 w 12464"/>
                  <a:gd name="connsiteY9" fmla="*/ 38859 h 38858"/>
                  <a:gd name="connsiteX10" fmla="*/ 8729 w 12464"/>
                  <a:gd name="connsiteY10" fmla="*/ 19881 h 38858"/>
                  <a:gd name="connsiteX11" fmla="*/ 4211 w 12464"/>
                  <a:gd name="connsiteY11" fmla="*/ 19881 h 38858"/>
                  <a:gd name="connsiteX12" fmla="*/ 6922 w 12464"/>
                  <a:gd name="connsiteY12" fmla="*/ 11748 h 38858"/>
                  <a:gd name="connsiteX13" fmla="*/ 596 w 12464"/>
                  <a:gd name="connsiteY13" fmla="*/ 11748 h 38858"/>
                  <a:gd name="connsiteX14" fmla="*/ 3307 w 12464"/>
                  <a:gd name="connsiteY14" fmla="*/ 8133 h 38858"/>
                  <a:gd name="connsiteX15" fmla="*/ 3307 w 12464"/>
                  <a:gd name="connsiteY15" fmla="*/ 8133 h 38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464" h="38858">
                    <a:moveTo>
                      <a:pt x="3307" y="8133"/>
                    </a:moveTo>
                    <a:cubicBezTo>
                      <a:pt x="6922" y="7230"/>
                      <a:pt x="6018" y="0"/>
                      <a:pt x="9633" y="0"/>
                    </a:cubicBezTo>
                    <a:cubicBezTo>
                      <a:pt x="12344" y="0"/>
                      <a:pt x="8729" y="7230"/>
                      <a:pt x="9633" y="9941"/>
                    </a:cubicBezTo>
                    <a:cubicBezTo>
                      <a:pt x="9633" y="10844"/>
                      <a:pt x="10537" y="9037"/>
                      <a:pt x="11440" y="9037"/>
                    </a:cubicBezTo>
                    <a:cubicBezTo>
                      <a:pt x="12344" y="9941"/>
                      <a:pt x="7826" y="16267"/>
                      <a:pt x="8729" y="17170"/>
                    </a:cubicBezTo>
                    <a:cubicBezTo>
                      <a:pt x="9633" y="18074"/>
                      <a:pt x="11440" y="15363"/>
                      <a:pt x="12344" y="15363"/>
                    </a:cubicBezTo>
                    <a:cubicBezTo>
                      <a:pt x="13248" y="15363"/>
                      <a:pt x="8729" y="29822"/>
                      <a:pt x="9633" y="31629"/>
                    </a:cubicBezTo>
                    <a:cubicBezTo>
                      <a:pt x="10537" y="32533"/>
                      <a:pt x="10537" y="29822"/>
                      <a:pt x="11440" y="28918"/>
                    </a:cubicBezTo>
                    <a:cubicBezTo>
                      <a:pt x="11440" y="28918"/>
                      <a:pt x="11440" y="30726"/>
                      <a:pt x="11440" y="30726"/>
                    </a:cubicBezTo>
                    <a:cubicBezTo>
                      <a:pt x="10537" y="31629"/>
                      <a:pt x="8729" y="38859"/>
                      <a:pt x="8729" y="38859"/>
                    </a:cubicBezTo>
                    <a:cubicBezTo>
                      <a:pt x="6922" y="32533"/>
                      <a:pt x="7826" y="26207"/>
                      <a:pt x="8729" y="19881"/>
                    </a:cubicBezTo>
                    <a:cubicBezTo>
                      <a:pt x="8729" y="18978"/>
                      <a:pt x="5115" y="21689"/>
                      <a:pt x="4211" y="19881"/>
                    </a:cubicBezTo>
                    <a:cubicBezTo>
                      <a:pt x="3307" y="18074"/>
                      <a:pt x="7826" y="11748"/>
                      <a:pt x="6922" y="11748"/>
                    </a:cubicBezTo>
                    <a:cubicBezTo>
                      <a:pt x="5115" y="10844"/>
                      <a:pt x="2403" y="12652"/>
                      <a:pt x="596" y="11748"/>
                    </a:cubicBezTo>
                    <a:cubicBezTo>
                      <a:pt x="-1211" y="11748"/>
                      <a:pt x="1500" y="8133"/>
                      <a:pt x="3307" y="8133"/>
                    </a:cubicBezTo>
                    <a:lnTo>
                      <a:pt x="3307" y="8133"/>
                    </a:lnTo>
                    <a:close/>
                  </a:path>
                </a:pathLst>
              </a:custGeom>
              <a:solidFill>
                <a:srgbClr val="080808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59" name="任意多边形: 形状 1858"/>
              <p:cNvSpPr/>
              <p:nvPr>
                <p:custDataLst>
                  <p:tags r:id="rId1283"/>
                </p:custDataLst>
              </p:nvPr>
            </p:nvSpPr>
            <p:spPr>
              <a:xfrm>
                <a:off x="4485614" y="2375133"/>
                <a:ext cx="81332" cy="22592"/>
              </a:xfrm>
              <a:custGeom>
                <a:avLst/>
                <a:gdLst>
                  <a:gd name="connsiteX0" fmla="*/ 0 w 81332"/>
                  <a:gd name="connsiteY0" fmla="*/ 0 h 22592"/>
                  <a:gd name="connsiteX1" fmla="*/ 48799 w 81332"/>
                  <a:gd name="connsiteY1" fmla="*/ 22592 h 22592"/>
                  <a:gd name="connsiteX2" fmla="*/ 81333 w 81332"/>
                  <a:gd name="connsiteY2" fmla="*/ 3615 h 22592"/>
                  <a:gd name="connsiteX3" fmla="*/ 67777 w 81332"/>
                  <a:gd name="connsiteY3" fmla="*/ 9037 h 22592"/>
                  <a:gd name="connsiteX4" fmla="*/ 0 w 81332"/>
                  <a:gd name="connsiteY4" fmla="*/ 0 h 22592"/>
                  <a:gd name="connsiteX5" fmla="*/ 0 w 81332"/>
                  <a:gd name="connsiteY5" fmla="*/ 0 h 22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332" h="22592">
                    <a:moveTo>
                      <a:pt x="0" y="0"/>
                    </a:moveTo>
                    <a:cubicBezTo>
                      <a:pt x="9941" y="13555"/>
                      <a:pt x="27111" y="20785"/>
                      <a:pt x="48799" y="22592"/>
                    </a:cubicBezTo>
                    <a:cubicBezTo>
                      <a:pt x="65066" y="21689"/>
                      <a:pt x="74103" y="13555"/>
                      <a:pt x="81333" y="3615"/>
                    </a:cubicBezTo>
                    <a:cubicBezTo>
                      <a:pt x="76814" y="5422"/>
                      <a:pt x="72296" y="7230"/>
                      <a:pt x="67777" y="9037"/>
                    </a:cubicBezTo>
                    <a:cubicBezTo>
                      <a:pt x="52414" y="15363"/>
                      <a:pt x="30726" y="9037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60" name="任意多边形: 形状 1859"/>
              <p:cNvSpPr/>
              <p:nvPr>
                <p:custDataLst>
                  <p:tags r:id="rId1284"/>
                </p:custDataLst>
              </p:nvPr>
            </p:nvSpPr>
            <p:spPr>
              <a:xfrm>
                <a:off x="4474770" y="2287376"/>
                <a:ext cx="36147" cy="14146"/>
              </a:xfrm>
              <a:custGeom>
                <a:avLst/>
                <a:gdLst>
                  <a:gd name="connsiteX0" fmla="*/ 9941 w 36147"/>
                  <a:gd name="connsiteY0" fmla="*/ 99 h 14146"/>
                  <a:gd name="connsiteX1" fmla="*/ 0 w 36147"/>
                  <a:gd name="connsiteY1" fmla="*/ 4617 h 14146"/>
                  <a:gd name="connsiteX2" fmla="*/ 9037 w 36147"/>
                  <a:gd name="connsiteY2" fmla="*/ 11847 h 14146"/>
                  <a:gd name="connsiteX3" fmla="*/ 36148 w 36147"/>
                  <a:gd name="connsiteY3" fmla="*/ 10943 h 14146"/>
                  <a:gd name="connsiteX4" fmla="*/ 9941 w 36147"/>
                  <a:gd name="connsiteY4" fmla="*/ 99 h 14146"/>
                  <a:gd name="connsiteX5" fmla="*/ 9941 w 36147"/>
                  <a:gd name="connsiteY5" fmla="*/ 99 h 14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47" h="14146">
                    <a:moveTo>
                      <a:pt x="9941" y="99"/>
                    </a:moveTo>
                    <a:cubicBezTo>
                      <a:pt x="6326" y="1906"/>
                      <a:pt x="3615" y="2810"/>
                      <a:pt x="0" y="4617"/>
                    </a:cubicBezTo>
                    <a:cubicBezTo>
                      <a:pt x="1807" y="8232"/>
                      <a:pt x="5422" y="10943"/>
                      <a:pt x="9037" y="11847"/>
                    </a:cubicBezTo>
                    <a:cubicBezTo>
                      <a:pt x="16267" y="13654"/>
                      <a:pt x="26207" y="16365"/>
                      <a:pt x="36148" y="10943"/>
                    </a:cubicBezTo>
                    <a:cubicBezTo>
                      <a:pt x="32533" y="4617"/>
                      <a:pt x="27111" y="-805"/>
                      <a:pt x="9941" y="99"/>
                    </a:cubicBezTo>
                    <a:lnTo>
                      <a:pt x="9941" y="99"/>
                    </a:lnTo>
                    <a:close/>
                  </a:path>
                </a:pathLst>
              </a:custGeom>
              <a:solidFill>
                <a:srgbClr val="FFFFFF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61" name="任意多边形: 形状 1860"/>
              <p:cNvSpPr/>
              <p:nvPr>
                <p:custDataLst>
                  <p:tags r:id="rId1285"/>
                </p:custDataLst>
              </p:nvPr>
            </p:nvSpPr>
            <p:spPr>
              <a:xfrm>
                <a:off x="4566043" y="2293446"/>
                <a:ext cx="32533" cy="10972"/>
              </a:xfrm>
              <a:custGeom>
                <a:avLst/>
                <a:gdLst>
                  <a:gd name="connsiteX0" fmla="*/ 0 w 32533"/>
                  <a:gd name="connsiteY0" fmla="*/ 5777 h 10972"/>
                  <a:gd name="connsiteX1" fmla="*/ 3615 w 32533"/>
                  <a:gd name="connsiteY1" fmla="*/ 2162 h 10972"/>
                  <a:gd name="connsiteX2" fmla="*/ 25303 w 32533"/>
                  <a:gd name="connsiteY2" fmla="*/ 355 h 10972"/>
                  <a:gd name="connsiteX3" fmla="*/ 32533 w 32533"/>
                  <a:gd name="connsiteY3" fmla="*/ 3969 h 10972"/>
                  <a:gd name="connsiteX4" fmla="*/ 20785 w 32533"/>
                  <a:gd name="connsiteY4" fmla="*/ 10295 h 10972"/>
                  <a:gd name="connsiteX5" fmla="*/ 7230 w 32533"/>
                  <a:gd name="connsiteY5" fmla="*/ 10295 h 10972"/>
                  <a:gd name="connsiteX6" fmla="*/ 0 w 32533"/>
                  <a:gd name="connsiteY6" fmla="*/ 5777 h 10972"/>
                  <a:gd name="connsiteX7" fmla="*/ 0 w 32533"/>
                  <a:gd name="connsiteY7" fmla="*/ 5777 h 10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533" h="10972">
                    <a:moveTo>
                      <a:pt x="0" y="5777"/>
                    </a:moveTo>
                    <a:cubicBezTo>
                      <a:pt x="904" y="4873"/>
                      <a:pt x="2711" y="3969"/>
                      <a:pt x="3615" y="2162"/>
                    </a:cubicBezTo>
                    <a:cubicBezTo>
                      <a:pt x="9941" y="355"/>
                      <a:pt x="17170" y="-549"/>
                      <a:pt x="25303" y="355"/>
                    </a:cubicBezTo>
                    <a:cubicBezTo>
                      <a:pt x="28015" y="1258"/>
                      <a:pt x="29822" y="3066"/>
                      <a:pt x="32533" y="3969"/>
                    </a:cubicBezTo>
                    <a:cubicBezTo>
                      <a:pt x="29822" y="6680"/>
                      <a:pt x="26207" y="9391"/>
                      <a:pt x="20785" y="10295"/>
                    </a:cubicBezTo>
                    <a:cubicBezTo>
                      <a:pt x="16267" y="11199"/>
                      <a:pt x="11748" y="11199"/>
                      <a:pt x="7230" y="10295"/>
                    </a:cubicBezTo>
                    <a:cubicBezTo>
                      <a:pt x="4518" y="9391"/>
                      <a:pt x="1807" y="7584"/>
                      <a:pt x="0" y="5777"/>
                    </a:cubicBezTo>
                    <a:lnTo>
                      <a:pt x="0" y="5777"/>
                    </a:lnTo>
                    <a:close/>
                  </a:path>
                </a:pathLst>
              </a:custGeom>
              <a:solidFill>
                <a:srgbClr val="FFFFFF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62" name="任意多边形: 形状 1861"/>
              <p:cNvSpPr/>
              <p:nvPr>
                <p:custDataLst>
                  <p:tags r:id="rId1286"/>
                </p:custDataLst>
              </p:nvPr>
            </p:nvSpPr>
            <p:spPr>
              <a:xfrm>
                <a:off x="3826562" y="2079625"/>
                <a:ext cx="1106381" cy="685037"/>
              </a:xfrm>
              <a:custGeom>
                <a:avLst/>
                <a:gdLst>
                  <a:gd name="connsiteX0" fmla="*/ 652727 w 1106381"/>
                  <a:gd name="connsiteY0" fmla="*/ 538602 h 685037"/>
                  <a:gd name="connsiteX1" fmla="*/ 657245 w 1106381"/>
                  <a:gd name="connsiteY1" fmla="*/ 509684 h 685037"/>
                  <a:gd name="connsiteX2" fmla="*/ 663571 w 1106381"/>
                  <a:gd name="connsiteY2" fmla="*/ 461788 h 685037"/>
                  <a:gd name="connsiteX3" fmla="*/ 665378 w 1106381"/>
                  <a:gd name="connsiteY3" fmla="*/ 445522 h 685037"/>
                  <a:gd name="connsiteX4" fmla="*/ 671704 w 1106381"/>
                  <a:gd name="connsiteY4" fmla="*/ 433774 h 685037"/>
                  <a:gd name="connsiteX5" fmla="*/ 686163 w 1106381"/>
                  <a:gd name="connsiteY5" fmla="*/ 430159 h 685037"/>
                  <a:gd name="connsiteX6" fmla="*/ 701526 w 1106381"/>
                  <a:gd name="connsiteY6" fmla="*/ 432870 h 685037"/>
                  <a:gd name="connsiteX7" fmla="*/ 704237 w 1106381"/>
                  <a:gd name="connsiteY7" fmla="*/ 448233 h 685037"/>
                  <a:gd name="connsiteX8" fmla="*/ 713274 w 1106381"/>
                  <a:gd name="connsiteY8" fmla="*/ 492514 h 685037"/>
                  <a:gd name="connsiteX9" fmla="*/ 715082 w 1106381"/>
                  <a:gd name="connsiteY9" fmla="*/ 508780 h 685037"/>
                  <a:gd name="connsiteX10" fmla="*/ 720504 w 1106381"/>
                  <a:gd name="connsiteY10" fmla="*/ 538602 h 685037"/>
                  <a:gd name="connsiteX11" fmla="*/ 715082 w 1106381"/>
                  <a:gd name="connsiteY11" fmla="*/ 539506 h 685037"/>
                  <a:gd name="connsiteX12" fmla="*/ 697008 w 1106381"/>
                  <a:gd name="connsiteY12" fmla="*/ 539506 h 685037"/>
                  <a:gd name="connsiteX13" fmla="*/ 686163 w 1106381"/>
                  <a:gd name="connsiteY13" fmla="*/ 539506 h 685037"/>
                  <a:gd name="connsiteX14" fmla="*/ 678934 w 1106381"/>
                  <a:gd name="connsiteY14" fmla="*/ 539506 h 685037"/>
                  <a:gd name="connsiteX15" fmla="*/ 652727 w 1106381"/>
                  <a:gd name="connsiteY15" fmla="*/ 539506 h 685037"/>
                  <a:gd name="connsiteX16" fmla="*/ 520787 w 1106381"/>
                  <a:gd name="connsiteY16" fmla="*/ 538602 h 685037"/>
                  <a:gd name="connsiteX17" fmla="*/ 347278 w 1106381"/>
                  <a:gd name="connsiteY17" fmla="*/ 538602 h 685037"/>
                  <a:gd name="connsiteX18" fmla="*/ 340952 w 1106381"/>
                  <a:gd name="connsiteY18" fmla="*/ 532277 h 685037"/>
                  <a:gd name="connsiteX19" fmla="*/ 333722 w 1106381"/>
                  <a:gd name="connsiteY19" fmla="*/ 524143 h 685037"/>
                  <a:gd name="connsiteX20" fmla="*/ 330107 w 1106381"/>
                  <a:gd name="connsiteY20" fmla="*/ 513299 h 685037"/>
                  <a:gd name="connsiteX21" fmla="*/ 326493 w 1106381"/>
                  <a:gd name="connsiteY21" fmla="*/ 504262 h 685037"/>
                  <a:gd name="connsiteX22" fmla="*/ 326493 w 1106381"/>
                  <a:gd name="connsiteY22" fmla="*/ 504262 h 685037"/>
                  <a:gd name="connsiteX23" fmla="*/ 317456 w 1106381"/>
                  <a:gd name="connsiteY23" fmla="*/ 500647 h 685037"/>
                  <a:gd name="connsiteX24" fmla="*/ 280404 w 1106381"/>
                  <a:gd name="connsiteY24" fmla="*/ 497032 h 685037"/>
                  <a:gd name="connsiteX25" fmla="*/ 271367 w 1106381"/>
                  <a:gd name="connsiteY25" fmla="*/ 491610 h 685037"/>
                  <a:gd name="connsiteX26" fmla="*/ 254197 w 1106381"/>
                  <a:gd name="connsiteY26" fmla="*/ 480766 h 685037"/>
                  <a:gd name="connsiteX27" fmla="*/ 238834 w 1106381"/>
                  <a:gd name="connsiteY27" fmla="*/ 469922 h 685037"/>
                  <a:gd name="connsiteX28" fmla="*/ 239738 w 1106381"/>
                  <a:gd name="connsiteY28" fmla="*/ 459077 h 685037"/>
                  <a:gd name="connsiteX29" fmla="*/ 238834 w 1106381"/>
                  <a:gd name="connsiteY29" fmla="*/ 462692 h 685037"/>
                  <a:gd name="connsiteX30" fmla="*/ 227086 w 1106381"/>
                  <a:gd name="connsiteY30" fmla="*/ 451848 h 685037"/>
                  <a:gd name="connsiteX31" fmla="*/ 210820 w 1106381"/>
                  <a:gd name="connsiteY31" fmla="*/ 445522 h 685037"/>
                  <a:gd name="connsiteX32" fmla="*/ 171057 w 1106381"/>
                  <a:gd name="connsiteY32" fmla="*/ 446425 h 685037"/>
                  <a:gd name="connsiteX33" fmla="*/ 130391 w 1106381"/>
                  <a:gd name="connsiteY33" fmla="*/ 473536 h 685037"/>
                  <a:gd name="connsiteX34" fmla="*/ 124065 w 1106381"/>
                  <a:gd name="connsiteY34" fmla="*/ 478959 h 685037"/>
                  <a:gd name="connsiteX35" fmla="*/ 117739 w 1106381"/>
                  <a:gd name="connsiteY35" fmla="*/ 483477 h 685037"/>
                  <a:gd name="connsiteX36" fmla="*/ 90628 w 1106381"/>
                  <a:gd name="connsiteY36" fmla="*/ 501551 h 685037"/>
                  <a:gd name="connsiteX37" fmla="*/ 77073 w 1106381"/>
                  <a:gd name="connsiteY37" fmla="*/ 510588 h 685037"/>
                  <a:gd name="connsiteX38" fmla="*/ 72554 w 1106381"/>
                  <a:gd name="connsiteY38" fmla="*/ 525047 h 685037"/>
                  <a:gd name="connsiteX39" fmla="*/ 81591 w 1106381"/>
                  <a:gd name="connsiteY39" fmla="*/ 538602 h 685037"/>
                  <a:gd name="connsiteX40" fmla="*/ 129487 w 1106381"/>
                  <a:gd name="connsiteY40" fmla="*/ 539506 h 685037"/>
                  <a:gd name="connsiteX41" fmla="*/ 138524 w 1106381"/>
                  <a:gd name="connsiteY41" fmla="*/ 538602 h 685037"/>
                  <a:gd name="connsiteX42" fmla="*/ 137620 w 1106381"/>
                  <a:gd name="connsiteY42" fmla="*/ 538602 h 685037"/>
                  <a:gd name="connsiteX43" fmla="*/ 136717 w 1106381"/>
                  <a:gd name="connsiteY43" fmla="*/ 538602 h 685037"/>
                  <a:gd name="connsiteX44" fmla="*/ 122257 w 1106381"/>
                  <a:gd name="connsiteY44" fmla="*/ 542217 h 685037"/>
                  <a:gd name="connsiteX45" fmla="*/ 105991 w 1106381"/>
                  <a:gd name="connsiteY45" fmla="*/ 545832 h 685037"/>
                  <a:gd name="connsiteX46" fmla="*/ 87917 w 1106381"/>
                  <a:gd name="connsiteY46" fmla="*/ 544025 h 685037"/>
                  <a:gd name="connsiteX47" fmla="*/ 75265 w 1106381"/>
                  <a:gd name="connsiteY47" fmla="*/ 536795 h 685037"/>
                  <a:gd name="connsiteX48" fmla="*/ 68939 w 1106381"/>
                  <a:gd name="connsiteY48" fmla="*/ 523240 h 685037"/>
                  <a:gd name="connsiteX49" fmla="*/ 61710 w 1106381"/>
                  <a:gd name="connsiteY49" fmla="*/ 510588 h 685037"/>
                  <a:gd name="connsiteX50" fmla="*/ 54480 w 1106381"/>
                  <a:gd name="connsiteY50" fmla="*/ 497936 h 685037"/>
                  <a:gd name="connsiteX51" fmla="*/ 45443 w 1106381"/>
                  <a:gd name="connsiteY51" fmla="*/ 487995 h 685037"/>
                  <a:gd name="connsiteX52" fmla="*/ 56288 w 1106381"/>
                  <a:gd name="connsiteY52" fmla="*/ 494321 h 685037"/>
                  <a:gd name="connsiteX53" fmla="*/ 17429 w 1106381"/>
                  <a:gd name="connsiteY53" fmla="*/ 459077 h 685037"/>
                  <a:gd name="connsiteX54" fmla="*/ 14718 w 1106381"/>
                  <a:gd name="connsiteY54" fmla="*/ 451848 h 685037"/>
                  <a:gd name="connsiteX55" fmla="*/ 4777 w 1106381"/>
                  <a:gd name="connsiteY55" fmla="*/ 420218 h 685037"/>
                  <a:gd name="connsiteX56" fmla="*/ 20140 w 1106381"/>
                  <a:gd name="connsiteY56" fmla="*/ 394011 h 685037"/>
                  <a:gd name="connsiteX57" fmla="*/ 49962 w 1106381"/>
                  <a:gd name="connsiteY57" fmla="*/ 360574 h 685037"/>
                  <a:gd name="connsiteX58" fmla="*/ 84302 w 1106381"/>
                  <a:gd name="connsiteY58" fmla="*/ 353345 h 685037"/>
                  <a:gd name="connsiteX59" fmla="*/ 92436 w 1106381"/>
                  <a:gd name="connsiteY59" fmla="*/ 350634 h 685037"/>
                  <a:gd name="connsiteX60" fmla="*/ 136717 w 1106381"/>
                  <a:gd name="connsiteY60" fmla="*/ 353345 h 685037"/>
                  <a:gd name="connsiteX61" fmla="*/ 122257 w 1106381"/>
                  <a:gd name="connsiteY61" fmla="*/ 351537 h 685037"/>
                  <a:gd name="connsiteX62" fmla="*/ 153887 w 1106381"/>
                  <a:gd name="connsiteY62" fmla="*/ 351537 h 685037"/>
                  <a:gd name="connsiteX63" fmla="*/ 185516 w 1106381"/>
                  <a:gd name="connsiteY63" fmla="*/ 350634 h 685037"/>
                  <a:gd name="connsiteX64" fmla="*/ 198168 w 1106381"/>
                  <a:gd name="connsiteY64" fmla="*/ 347923 h 685037"/>
                  <a:gd name="connsiteX65" fmla="*/ 209012 w 1106381"/>
                  <a:gd name="connsiteY65" fmla="*/ 341597 h 685037"/>
                  <a:gd name="connsiteX66" fmla="*/ 223471 w 1106381"/>
                  <a:gd name="connsiteY66" fmla="*/ 340693 h 685037"/>
                  <a:gd name="connsiteX67" fmla="*/ 237027 w 1106381"/>
                  <a:gd name="connsiteY67" fmla="*/ 344308 h 685037"/>
                  <a:gd name="connsiteX68" fmla="*/ 258715 w 1106381"/>
                  <a:gd name="connsiteY68" fmla="*/ 347019 h 685037"/>
                  <a:gd name="connsiteX69" fmla="*/ 275886 w 1106381"/>
                  <a:gd name="connsiteY69" fmla="*/ 347019 h 685037"/>
                  <a:gd name="connsiteX70" fmla="*/ 274078 w 1106381"/>
                  <a:gd name="connsiteY70" fmla="*/ 345212 h 685037"/>
                  <a:gd name="connsiteX71" fmla="*/ 282212 w 1106381"/>
                  <a:gd name="connsiteY71" fmla="*/ 337078 h 685037"/>
                  <a:gd name="connsiteX72" fmla="*/ 319263 w 1106381"/>
                  <a:gd name="connsiteY72" fmla="*/ 343404 h 685037"/>
                  <a:gd name="connsiteX73" fmla="*/ 310226 w 1106381"/>
                  <a:gd name="connsiteY73" fmla="*/ 337982 h 685037"/>
                  <a:gd name="connsiteX74" fmla="*/ 323782 w 1106381"/>
                  <a:gd name="connsiteY74" fmla="*/ 329849 h 685037"/>
                  <a:gd name="connsiteX75" fmla="*/ 359929 w 1106381"/>
                  <a:gd name="connsiteY75" fmla="*/ 322619 h 685037"/>
                  <a:gd name="connsiteX76" fmla="*/ 368966 w 1106381"/>
                  <a:gd name="connsiteY76" fmla="*/ 320812 h 685037"/>
                  <a:gd name="connsiteX77" fmla="*/ 373485 w 1106381"/>
                  <a:gd name="connsiteY77" fmla="*/ 319908 h 685037"/>
                  <a:gd name="connsiteX78" fmla="*/ 377100 w 1106381"/>
                  <a:gd name="connsiteY78" fmla="*/ 319908 h 685037"/>
                  <a:gd name="connsiteX79" fmla="*/ 367159 w 1106381"/>
                  <a:gd name="connsiteY79" fmla="*/ 365997 h 685037"/>
                  <a:gd name="connsiteX80" fmla="*/ 378003 w 1106381"/>
                  <a:gd name="connsiteY80" fmla="*/ 341597 h 685037"/>
                  <a:gd name="connsiteX81" fmla="*/ 379811 w 1106381"/>
                  <a:gd name="connsiteY81" fmla="*/ 328041 h 685037"/>
                  <a:gd name="connsiteX82" fmla="*/ 378003 w 1106381"/>
                  <a:gd name="connsiteY82" fmla="*/ 313582 h 685037"/>
                  <a:gd name="connsiteX83" fmla="*/ 372581 w 1106381"/>
                  <a:gd name="connsiteY83" fmla="*/ 304545 h 685037"/>
                  <a:gd name="connsiteX84" fmla="*/ 381618 w 1106381"/>
                  <a:gd name="connsiteY84" fmla="*/ 297316 h 685037"/>
                  <a:gd name="connsiteX85" fmla="*/ 388848 w 1106381"/>
                  <a:gd name="connsiteY85" fmla="*/ 289183 h 685037"/>
                  <a:gd name="connsiteX86" fmla="*/ 395173 w 1106381"/>
                  <a:gd name="connsiteY86" fmla="*/ 280146 h 685037"/>
                  <a:gd name="connsiteX87" fmla="*/ 401499 w 1106381"/>
                  <a:gd name="connsiteY87" fmla="*/ 271109 h 685037"/>
                  <a:gd name="connsiteX88" fmla="*/ 420477 w 1106381"/>
                  <a:gd name="connsiteY88" fmla="*/ 258457 h 685037"/>
                  <a:gd name="connsiteX89" fmla="*/ 447588 w 1106381"/>
                  <a:gd name="connsiteY89" fmla="*/ 261168 h 685037"/>
                  <a:gd name="connsiteX90" fmla="*/ 491869 w 1106381"/>
                  <a:gd name="connsiteY90" fmla="*/ 262975 h 685037"/>
                  <a:gd name="connsiteX91" fmla="*/ 504521 w 1106381"/>
                  <a:gd name="connsiteY91" fmla="*/ 265686 h 685037"/>
                  <a:gd name="connsiteX92" fmla="*/ 534343 w 1106381"/>
                  <a:gd name="connsiteY92" fmla="*/ 267494 h 685037"/>
                  <a:gd name="connsiteX93" fmla="*/ 560550 w 1106381"/>
                  <a:gd name="connsiteY93" fmla="*/ 271109 h 685037"/>
                  <a:gd name="connsiteX94" fmla="*/ 556031 w 1106381"/>
                  <a:gd name="connsiteY94" fmla="*/ 280146 h 685037"/>
                  <a:gd name="connsiteX95" fmla="*/ 537054 w 1106381"/>
                  <a:gd name="connsiteY95" fmla="*/ 318101 h 685037"/>
                  <a:gd name="connsiteX96" fmla="*/ 535246 w 1106381"/>
                  <a:gd name="connsiteY96" fmla="*/ 327138 h 685037"/>
                  <a:gd name="connsiteX97" fmla="*/ 553320 w 1106381"/>
                  <a:gd name="connsiteY97" fmla="*/ 337078 h 685037"/>
                  <a:gd name="connsiteX98" fmla="*/ 531631 w 1106381"/>
                  <a:gd name="connsiteY98" fmla="*/ 347923 h 685037"/>
                  <a:gd name="connsiteX99" fmla="*/ 521691 w 1106381"/>
                  <a:gd name="connsiteY99" fmla="*/ 354249 h 685037"/>
                  <a:gd name="connsiteX100" fmla="*/ 514461 w 1106381"/>
                  <a:gd name="connsiteY100" fmla="*/ 363286 h 685037"/>
                  <a:gd name="connsiteX101" fmla="*/ 512654 w 1106381"/>
                  <a:gd name="connsiteY101" fmla="*/ 456366 h 685037"/>
                  <a:gd name="connsiteX102" fmla="*/ 516269 w 1106381"/>
                  <a:gd name="connsiteY102" fmla="*/ 484381 h 685037"/>
                  <a:gd name="connsiteX103" fmla="*/ 519883 w 1106381"/>
                  <a:gd name="connsiteY103" fmla="*/ 513299 h 685037"/>
                  <a:gd name="connsiteX104" fmla="*/ 520787 w 1106381"/>
                  <a:gd name="connsiteY104" fmla="*/ 538602 h 685037"/>
                  <a:gd name="connsiteX105" fmla="*/ 520787 w 1106381"/>
                  <a:gd name="connsiteY105" fmla="*/ 538602 h 685037"/>
                  <a:gd name="connsiteX106" fmla="*/ 524402 w 1106381"/>
                  <a:gd name="connsiteY106" fmla="*/ 538602 h 685037"/>
                  <a:gd name="connsiteX107" fmla="*/ 523498 w 1106381"/>
                  <a:gd name="connsiteY107" fmla="*/ 534988 h 685037"/>
                  <a:gd name="connsiteX108" fmla="*/ 520787 w 1106381"/>
                  <a:gd name="connsiteY108" fmla="*/ 518721 h 685037"/>
                  <a:gd name="connsiteX109" fmla="*/ 514461 w 1106381"/>
                  <a:gd name="connsiteY109" fmla="*/ 481670 h 685037"/>
                  <a:gd name="connsiteX110" fmla="*/ 511750 w 1106381"/>
                  <a:gd name="connsiteY110" fmla="*/ 397626 h 685037"/>
                  <a:gd name="connsiteX111" fmla="*/ 512654 w 1106381"/>
                  <a:gd name="connsiteY111" fmla="*/ 377745 h 685037"/>
                  <a:gd name="connsiteX112" fmla="*/ 514461 w 1106381"/>
                  <a:gd name="connsiteY112" fmla="*/ 357863 h 685037"/>
                  <a:gd name="connsiteX113" fmla="*/ 567779 w 1106381"/>
                  <a:gd name="connsiteY113" fmla="*/ 328945 h 685037"/>
                  <a:gd name="connsiteX114" fmla="*/ 553320 w 1106381"/>
                  <a:gd name="connsiteY114" fmla="*/ 334367 h 685037"/>
                  <a:gd name="connsiteX115" fmla="*/ 542476 w 1106381"/>
                  <a:gd name="connsiteY115" fmla="*/ 328041 h 685037"/>
                  <a:gd name="connsiteX116" fmla="*/ 531631 w 1106381"/>
                  <a:gd name="connsiteY116" fmla="*/ 322619 h 685037"/>
                  <a:gd name="connsiteX117" fmla="*/ 537957 w 1106381"/>
                  <a:gd name="connsiteY117" fmla="*/ 313582 h 685037"/>
                  <a:gd name="connsiteX118" fmla="*/ 543379 w 1106381"/>
                  <a:gd name="connsiteY118" fmla="*/ 304545 h 685037"/>
                  <a:gd name="connsiteX119" fmla="*/ 558742 w 1106381"/>
                  <a:gd name="connsiteY119" fmla="*/ 274723 h 685037"/>
                  <a:gd name="connsiteX120" fmla="*/ 565972 w 1106381"/>
                  <a:gd name="connsiteY120" fmla="*/ 267494 h 685037"/>
                  <a:gd name="connsiteX121" fmla="*/ 575009 w 1106381"/>
                  <a:gd name="connsiteY121" fmla="*/ 262072 h 685037"/>
                  <a:gd name="connsiteX122" fmla="*/ 584949 w 1106381"/>
                  <a:gd name="connsiteY122" fmla="*/ 257553 h 685037"/>
                  <a:gd name="connsiteX123" fmla="*/ 585853 w 1106381"/>
                  <a:gd name="connsiteY123" fmla="*/ 259361 h 685037"/>
                  <a:gd name="connsiteX124" fmla="*/ 597601 w 1106381"/>
                  <a:gd name="connsiteY124" fmla="*/ 243094 h 685037"/>
                  <a:gd name="connsiteX125" fmla="*/ 598505 w 1106381"/>
                  <a:gd name="connsiteY125" fmla="*/ 247613 h 685037"/>
                  <a:gd name="connsiteX126" fmla="*/ 590372 w 1106381"/>
                  <a:gd name="connsiteY126" fmla="*/ 274723 h 685037"/>
                  <a:gd name="connsiteX127" fmla="*/ 587661 w 1106381"/>
                  <a:gd name="connsiteY127" fmla="*/ 292797 h 685037"/>
                  <a:gd name="connsiteX128" fmla="*/ 582238 w 1106381"/>
                  <a:gd name="connsiteY128" fmla="*/ 387685 h 685037"/>
                  <a:gd name="connsiteX129" fmla="*/ 576816 w 1106381"/>
                  <a:gd name="connsiteY129" fmla="*/ 463596 h 685037"/>
                  <a:gd name="connsiteX130" fmla="*/ 574105 w 1106381"/>
                  <a:gd name="connsiteY130" fmla="*/ 501551 h 685037"/>
                  <a:gd name="connsiteX131" fmla="*/ 573201 w 1106381"/>
                  <a:gd name="connsiteY131" fmla="*/ 538602 h 685037"/>
                  <a:gd name="connsiteX132" fmla="*/ 524402 w 1106381"/>
                  <a:gd name="connsiteY132" fmla="*/ 538602 h 685037"/>
                  <a:gd name="connsiteX133" fmla="*/ 71651 w 1106381"/>
                  <a:gd name="connsiteY133" fmla="*/ 538602 h 685037"/>
                  <a:gd name="connsiteX134" fmla="*/ 51769 w 1106381"/>
                  <a:gd name="connsiteY134" fmla="*/ 502455 h 685037"/>
                  <a:gd name="connsiteX135" fmla="*/ 46347 w 1106381"/>
                  <a:gd name="connsiteY135" fmla="*/ 495225 h 685037"/>
                  <a:gd name="connsiteX136" fmla="*/ 43636 w 1106381"/>
                  <a:gd name="connsiteY136" fmla="*/ 491610 h 685037"/>
                  <a:gd name="connsiteX137" fmla="*/ 34599 w 1106381"/>
                  <a:gd name="connsiteY137" fmla="*/ 481670 h 685037"/>
                  <a:gd name="connsiteX138" fmla="*/ 10199 w 1106381"/>
                  <a:gd name="connsiteY138" fmla="*/ 456366 h 685037"/>
                  <a:gd name="connsiteX139" fmla="*/ 259 w 1106381"/>
                  <a:gd name="connsiteY139" fmla="*/ 416604 h 685037"/>
                  <a:gd name="connsiteX140" fmla="*/ 8392 w 1106381"/>
                  <a:gd name="connsiteY140" fmla="*/ 400337 h 685037"/>
                  <a:gd name="connsiteX141" fmla="*/ 30081 w 1106381"/>
                  <a:gd name="connsiteY141" fmla="*/ 371419 h 685037"/>
                  <a:gd name="connsiteX142" fmla="*/ 58999 w 1106381"/>
                  <a:gd name="connsiteY142" fmla="*/ 350634 h 685037"/>
                  <a:gd name="connsiteX143" fmla="*/ 81591 w 1106381"/>
                  <a:gd name="connsiteY143" fmla="*/ 348826 h 685037"/>
                  <a:gd name="connsiteX144" fmla="*/ 104184 w 1106381"/>
                  <a:gd name="connsiteY144" fmla="*/ 347923 h 685037"/>
                  <a:gd name="connsiteX145" fmla="*/ 115028 w 1106381"/>
                  <a:gd name="connsiteY145" fmla="*/ 348826 h 685037"/>
                  <a:gd name="connsiteX146" fmla="*/ 126776 w 1106381"/>
                  <a:gd name="connsiteY146" fmla="*/ 347923 h 685037"/>
                  <a:gd name="connsiteX147" fmla="*/ 151176 w 1106381"/>
                  <a:gd name="connsiteY147" fmla="*/ 347923 h 685037"/>
                  <a:gd name="connsiteX148" fmla="*/ 174672 w 1106381"/>
                  <a:gd name="connsiteY148" fmla="*/ 347019 h 685037"/>
                  <a:gd name="connsiteX149" fmla="*/ 195457 w 1106381"/>
                  <a:gd name="connsiteY149" fmla="*/ 344308 h 685037"/>
                  <a:gd name="connsiteX150" fmla="*/ 213531 w 1106381"/>
                  <a:gd name="connsiteY150" fmla="*/ 337078 h 685037"/>
                  <a:gd name="connsiteX151" fmla="*/ 255101 w 1106381"/>
                  <a:gd name="connsiteY151" fmla="*/ 343404 h 685037"/>
                  <a:gd name="connsiteX152" fmla="*/ 265945 w 1106381"/>
                  <a:gd name="connsiteY152" fmla="*/ 343404 h 685037"/>
                  <a:gd name="connsiteX153" fmla="*/ 272271 w 1106381"/>
                  <a:gd name="connsiteY153" fmla="*/ 337078 h 685037"/>
                  <a:gd name="connsiteX154" fmla="*/ 294863 w 1106381"/>
                  <a:gd name="connsiteY154" fmla="*/ 334367 h 685037"/>
                  <a:gd name="connsiteX155" fmla="*/ 304804 w 1106381"/>
                  <a:gd name="connsiteY155" fmla="*/ 335271 h 685037"/>
                  <a:gd name="connsiteX156" fmla="*/ 319263 w 1106381"/>
                  <a:gd name="connsiteY156" fmla="*/ 326234 h 685037"/>
                  <a:gd name="connsiteX157" fmla="*/ 329204 w 1106381"/>
                  <a:gd name="connsiteY157" fmla="*/ 323523 h 685037"/>
                  <a:gd name="connsiteX158" fmla="*/ 368966 w 1106381"/>
                  <a:gd name="connsiteY158" fmla="*/ 312679 h 685037"/>
                  <a:gd name="connsiteX159" fmla="*/ 368063 w 1106381"/>
                  <a:gd name="connsiteY159" fmla="*/ 311775 h 685037"/>
                  <a:gd name="connsiteX160" fmla="*/ 367159 w 1106381"/>
                  <a:gd name="connsiteY160" fmla="*/ 310871 h 685037"/>
                  <a:gd name="connsiteX161" fmla="*/ 384329 w 1106381"/>
                  <a:gd name="connsiteY161" fmla="*/ 282857 h 685037"/>
                  <a:gd name="connsiteX162" fmla="*/ 435840 w 1106381"/>
                  <a:gd name="connsiteY162" fmla="*/ 257553 h 685037"/>
                  <a:gd name="connsiteX163" fmla="*/ 474699 w 1106381"/>
                  <a:gd name="connsiteY163" fmla="*/ 257553 h 685037"/>
                  <a:gd name="connsiteX164" fmla="*/ 491869 w 1106381"/>
                  <a:gd name="connsiteY164" fmla="*/ 260264 h 685037"/>
                  <a:gd name="connsiteX165" fmla="*/ 510846 w 1106381"/>
                  <a:gd name="connsiteY165" fmla="*/ 261168 h 685037"/>
                  <a:gd name="connsiteX166" fmla="*/ 546994 w 1106381"/>
                  <a:gd name="connsiteY166" fmla="*/ 264783 h 685037"/>
                  <a:gd name="connsiteX167" fmla="*/ 576816 w 1106381"/>
                  <a:gd name="connsiteY167" fmla="*/ 258457 h 685037"/>
                  <a:gd name="connsiteX168" fmla="*/ 588564 w 1106381"/>
                  <a:gd name="connsiteY168" fmla="*/ 250324 h 685037"/>
                  <a:gd name="connsiteX169" fmla="*/ 596698 w 1106381"/>
                  <a:gd name="connsiteY169" fmla="*/ 239479 h 685037"/>
                  <a:gd name="connsiteX170" fmla="*/ 596698 w 1106381"/>
                  <a:gd name="connsiteY170" fmla="*/ 239479 h 685037"/>
                  <a:gd name="connsiteX171" fmla="*/ 593986 w 1106381"/>
                  <a:gd name="connsiteY171" fmla="*/ 234057 h 685037"/>
                  <a:gd name="connsiteX172" fmla="*/ 573201 w 1106381"/>
                  <a:gd name="connsiteY172" fmla="*/ 216887 h 685037"/>
                  <a:gd name="connsiteX173" fmla="*/ 567779 w 1106381"/>
                  <a:gd name="connsiteY173" fmla="*/ 184354 h 685037"/>
                  <a:gd name="connsiteX174" fmla="*/ 570490 w 1106381"/>
                  <a:gd name="connsiteY174" fmla="*/ 168991 h 685037"/>
                  <a:gd name="connsiteX175" fmla="*/ 575009 w 1106381"/>
                  <a:gd name="connsiteY175" fmla="*/ 153628 h 685037"/>
                  <a:gd name="connsiteX176" fmla="*/ 578624 w 1106381"/>
                  <a:gd name="connsiteY176" fmla="*/ 117480 h 685037"/>
                  <a:gd name="connsiteX177" fmla="*/ 581335 w 1106381"/>
                  <a:gd name="connsiteY177" fmla="*/ 81333 h 685037"/>
                  <a:gd name="connsiteX178" fmla="*/ 591275 w 1106381"/>
                  <a:gd name="connsiteY178" fmla="*/ 52414 h 685037"/>
                  <a:gd name="connsiteX179" fmla="*/ 612964 w 1106381"/>
                  <a:gd name="connsiteY179" fmla="*/ 35244 h 685037"/>
                  <a:gd name="connsiteX180" fmla="*/ 622001 w 1106381"/>
                  <a:gd name="connsiteY180" fmla="*/ 24400 h 685037"/>
                  <a:gd name="connsiteX181" fmla="*/ 628327 w 1106381"/>
                  <a:gd name="connsiteY181" fmla="*/ 20785 h 685037"/>
                  <a:gd name="connsiteX182" fmla="*/ 632845 w 1106381"/>
                  <a:gd name="connsiteY182" fmla="*/ 17170 h 685037"/>
                  <a:gd name="connsiteX183" fmla="*/ 660860 w 1106381"/>
                  <a:gd name="connsiteY183" fmla="*/ 13555 h 685037"/>
                  <a:gd name="connsiteX184" fmla="*/ 665378 w 1106381"/>
                  <a:gd name="connsiteY184" fmla="*/ 16267 h 685037"/>
                  <a:gd name="connsiteX185" fmla="*/ 635556 w 1106381"/>
                  <a:gd name="connsiteY185" fmla="*/ 21689 h 685037"/>
                  <a:gd name="connsiteX186" fmla="*/ 613868 w 1106381"/>
                  <a:gd name="connsiteY186" fmla="*/ 35244 h 685037"/>
                  <a:gd name="connsiteX187" fmla="*/ 622001 w 1106381"/>
                  <a:gd name="connsiteY187" fmla="*/ 30726 h 685037"/>
                  <a:gd name="connsiteX188" fmla="*/ 597601 w 1106381"/>
                  <a:gd name="connsiteY188" fmla="*/ 47896 h 685037"/>
                  <a:gd name="connsiteX189" fmla="*/ 590372 w 1106381"/>
                  <a:gd name="connsiteY189" fmla="*/ 60548 h 685037"/>
                  <a:gd name="connsiteX190" fmla="*/ 587661 w 1106381"/>
                  <a:gd name="connsiteY190" fmla="*/ 79525 h 685037"/>
                  <a:gd name="connsiteX191" fmla="*/ 585853 w 1106381"/>
                  <a:gd name="connsiteY191" fmla="*/ 99406 h 685037"/>
                  <a:gd name="connsiteX192" fmla="*/ 582238 w 1106381"/>
                  <a:gd name="connsiteY192" fmla="*/ 117480 h 685037"/>
                  <a:gd name="connsiteX193" fmla="*/ 579527 w 1106381"/>
                  <a:gd name="connsiteY193" fmla="*/ 157243 h 685037"/>
                  <a:gd name="connsiteX194" fmla="*/ 584046 w 1106381"/>
                  <a:gd name="connsiteY194" fmla="*/ 154532 h 685037"/>
                  <a:gd name="connsiteX195" fmla="*/ 579527 w 1106381"/>
                  <a:gd name="connsiteY195" fmla="*/ 162665 h 685037"/>
                  <a:gd name="connsiteX196" fmla="*/ 584949 w 1106381"/>
                  <a:gd name="connsiteY196" fmla="*/ 170798 h 685037"/>
                  <a:gd name="connsiteX197" fmla="*/ 589468 w 1106381"/>
                  <a:gd name="connsiteY197" fmla="*/ 180739 h 685037"/>
                  <a:gd name="connsiteX198" fmla="*/ 597601 w 1106381"/>
                  <a:gd name="connsiteY198" fmla="*/ 199717 h 685037"/>
                  <a:gd name="connsiteX199" fmla="*/ 594890 w 1106381"/>
                  <a:gd name="connsiteY199" fmla="*/ 187969 h 685037"/>
                  <a:gd name="connsiteX200" fmla="*/ 593083 w 1106381"/>
                  <a:gd name="connsiteY200" fmla="*/ 179835 h 685037"/>
                  <a:gd name="connsiteX201" fmla="*/ 593083 w 1106381"/>
                  <a:gd name="connsiteY201" fmla="*/ 170798 h 685037"/>
                  <a:gd name="connsiteX202" fmla="*/ 596698 w 1106381"/>
                  <a:gd name="connsiteY202" fmla="*/ 161761 h 685037"/>
                  <a:gd name="connsiteX203" fmla="*/ 594890 w 1106381"/>
                  <a:gd name="connsiteY203" fmla="*/ 161761 h 685037"/>
                  <a:gd name="connsiteX204" fmla="*/ 603023 w 1106381"/>
                  <a:gd name="connsiteY204" fmla="*/ 150917 h 685037"/>
                  <a:gd name="connsiteX205" fmla="*/ 606638 w 1106381"/>
                  <a:gd name="connsiteY205" fmla="*/ 147302 h 685037"/>
                  <a:gd name="connsiteX206" fmla="*/ 613868 w 1106381"/>
                  <a:gd name="connsiteY206" fmla="*/ 143688 h 685037"/>
                  <a:gd name="connsiteX207" fmla="*/ 610253 w 1106381"/>
                  <a:gd name="connsiteY207" fmla="*/ 144591 h 685037"/>
                  <a:gd name="connsiteX208" fmla="*/ 607542 w 1106381"/>
                  <a:gd name="connsiteY208" fmla="*/ 151821 h 685037"/>
                  <a:gd name="connsiteX209" fmla="*/ 601216 w 1106381"/>
                  <a:gd name="connsiteY209" fmla="*/ 159050 h 685037"/>
                  <a:gd name="connsiteX210" fmla="*/ 604831 w 1106381"/>
                  <a:gd name="connsiteY210" fmla="*/ 158147 h 685037"/>
                  <a:gd name="connsiteX211" fmla="*/ 607542 w 1106381"/>
                  <a:gd name="connsiteY211" fmla="*/ 157243 h 685037"/>
                  <a:gd name="connsiteX212" fmla="*/ 606638 w 1106381"/>
                  <a:gd name="connsiteY212" fmla="*/ 159050 h 685037"/>
                  <a:gd name="connsiteX213" fmla="*/ 604831 w 1106381"/>
                  <a:gd name="connsiteY213" fmla="*/ 161761 h 685037"/>
                  <a:gd name="connsiteX214" fmla="*/ 601216 w 1106381"/>
                  <a:gd name="connsiteY214" fmla="*/ 166280 h 685037"/>
                  <a:gd name="connsiteX215" fmla="*/ 597601 w 1106381"/>
                  <a:gd name="connsiteY215" fmla="*/ 171702 h 685037"/>
                  <a:gd name="connsiteX216" fmla="*/ 598505 w 1106381"/>
                  <a:gd name="connsiteY216" fmla="*/ 171702 h 685037"/>
                  <a:gd name="connsiteX217" fmla="*/ 601216 w 1106381"/>
                  <a:gd name="connsiteY217" fmla="*/ 172606 h 685037"/>
                  <a:gd name="connsiteX218" fmla="*/ 598505 w 1106381"/>
                  <a:gd name="connsiteY218" fmla="*/ 176221 h 685037"/>
                  <a:gd name="connsiteX219" fmla="*/ 598505 w 1106381"/>
                  <a:gd name="connsiteY219" fmla="*/ 186161 h 685037"/>
                  <a:gd name="connsiteX220" fmla="*/ 599409 w 1106381"/>
                  <a:gd name="connsiteY220" fmla="*/ 199717 h 685037"/>
                  <a:gd name="connsiteX221" fmla="*/ 595794 w 1106381"/>
                  <a:gd name="connsiteY221" fmla="*/ 210561 h 685037"/>
                  <a:gd name="connsiteX222" fmla="*/ 592179 w 1106381"/>
                  <a:gd name="connsiteY222" fmla="*/ 197909 h 685037"/>
                  <a:gd name="connsiteX223" fmla="*/ 592179 w 1106381"/>
                  <a:gd name="connsiteY223" fmla="*/ 219598 h 685037"/>
                  <a:gd name="connsiteX224" fmla="*/ 589468 w 1106381"/>
                  <a:gd name="connsiteY224" fmla="*/ 215079 h 685037"/>
                  <a:gd name="connsiteX225" fmla="*/ 586757 w 1106381"/>
                  <a:gd name="connsiteY225" fmla="*/ 210561 h 685037"/>
                  <a:gd name="connsiteX226" fmla="*/ 586757 w 1106381"/>
                  <a:gd name="connsiteY226" fmla="*/ 196102 h 685037"/>
                  <a:gd name="connsiteX227" fmla="*/ 584949 w 1106381"/>
                  <a:gd name="connsiteY227" fmla="*/ 183450 h 685037"/>
                  <a:gd name="connsiteX228" fmla="*/ 581335 w 1106381"/>
                  <a:gd name="connsiteY228" fmla="*/ 172606 h 685037"/>
                  <a:gd name="connsiteX229" fmla="*/ 576816 w 1106381"/>
                  <a:gd name="connsiteY229" fmla="*/ 192487 h 685037"/>
                  <a:gd name="connsiteX230" fmla="*/ 575009 w 1106381"/>
                  <a:gd name="connsiteY230" fmla="*/ 179835 h 685037"/>
                  <a:gd name="connsiteX231" fmla="*/ 579527 w 1106381"/>
                  <a:gd name="connsiteY231" fmla="*/ 168991 h 685037"/>
                  <a:gd name="connsiteX232" fmla="*/ 575913 w 1106381"/>
                  <a:gd name="connsiteY232" fmla="*/ 164473 h 685037"/>
                  <a:gd name="connsiteX233" fmla="*/ 571394 w 1106381"/>
                  <a:gd name="connsiteY233" fmla="*/ 178028 h 685037"/>
                  <a:gd name="connsiteX234" fmla="*/ 573201 w 1106381"/>
                  <a:gd name="connsiteY234" fmla="*/ 192487 h 685037"/>
                  <a:gd name="connsiteX235" fmla="*/ 576816 w 1106381"/>
                  <a:gd name="connsiteY235" fmla="*/ 206043 h 685037"/>
                  <a:gd name="connsiteX236" fmla="*/ 591275 w 1106381"/>
                  <a:gd name="connsiteY236" fmla="*/ 226828 h 685037"/>
                  <a:gd name="connsiteX237" fmla="*/ 599409 w 1106381"/>
                  <a:gd name="connsiteY237" fmla="*/ 235864 h 685037"/>
                  <a:gd name="connsiteX238" fmla="*/ 610253 w 1106381"/>
                  <a:gd name="connsiteY238" fmla="*/ 295508 h 685037"/>
                  <a:gd name="connsiteX239" fmla="*/ 631942 w 1106381"/>
                  <a:gd name="connsiteY239" fmla="*/ 326234 h 685037"/>
                  <a:gd name="connsiteX240" fmla="*/ 644593 w 1106381"/>
                  <a:gd name="connsiteY240" fmla="*/ 339789 h 685037"/>
                  <a:gd name="connsiteX241" fmla="*/ 687971 w 1106381"/>
                  <a:gd name="connsiteY241" fmla="*/ 375937 h 685037"/>
                  <a:gd name="connsiteX242" fmla="*/ 717793 w 1106381"/>
                  <a:gd name="connsiteY242" fmla="*/ 373226 h 685037"/>
                  <a:gd name="connsiteX243" fmla="*/ 734059 w 1106381"/>
                  <a:gd name="connsiteY243" fmla="*/ 354249 h 685037"/>
                  <a:gd name="connsiteX244" fmla="*/ 776533 w 1106381"/>
                  <a:gd name="connsiteY244" fmla="*/ 291894 h 685037"/>
                  <a:gd name="connsiteX245" fmla="*/ 781051 w 1106381"/>
                  <a:gd name="connsiteY245" fmla="*/ 278338 h 685037"/>
                  <a:gd name="connsiteX246" fmla="*/ 787377 w 1106381"/>
                  <a:gd name="connsiteY246" fmla="*/ 252131 h 685037"/>
                  <a:gd name="connsiteX247" fmla="*/ 781051 w 1106381"/>
                  <a:gd name="connsiteY247" fmla="*/ 260264 h 685037"/>
                  <a:gd name="connsiteX248" fmla="*/ 789185 w 1106381"/>
                  <a:gd name="connsiteY248" fmla="*/ 241287 h 685037"/>
                  <a:gd name="connsiteX249" fmla="*/ 792799 w 1106381"/>
                  <a:gd name="connsiteY249" fmla="*/ 225020 h 685037"/>
                  <a:gd name="connsiteX250" fmla="*/ 792799 w 1106381"/>
                  <a:gd name="connsiteY250" fmla="*/ 234961 h 685037"/>
                  <a:gd name="connsiteX251" fmla="*/ 796414 w 1106381"/>
                  <a:gd name="connsiteY251" fmla="*/ 231346 h 685037"/>
                  <a:gd name="connsiteX252" fmla="*/ 800029 w 1106381"/>
                  <a:gd name="connsiteY252" fmla="*/ 210561 h 685037"/>
                  <a:gd name="connsiteX253" fmla="*/ 804547 w 1106381"/>
                  <a:gd name="connsiteY253" fmla="*/ 197909 h 685037"/>
                  <a:gd name="connsiteX254" fmla="*/ 805451 w 1106381"/>
                  <a:gd name="connsiteY254" fmla="*/ 184354 h 685037"/>
                  <a:gd name="connsiteX255" fmla="*/ 796414 w 1106381"/>
                  <a:gd name="connsiteY255" fmla="*/ 211465 h 685037"/>
                  <a:gd name="connsiteX256" fmla="*/ 792799 w 1106381"/>
                  <a:gd name="connsiteY256" fmla="*/ 221405 h 685037"/>
                  <a:gd name="connsiteX257" fmla="*/ 795510 w 1106381"/>
                  <a:gd name="connsiteY257" fmla="*/ 200620 h 685037"/>
                  <a:gd name="connsiteX258" fmla="*/ 800933 w 1106381"/>
                  <a:gd name="connsiteY258" fmla="*/ 178932 h 685037"/>
                  <a:gd name="connsiteX259" fmla="*/ 800933 w 1106381"/>
                  <a:gd name="connsiteY259" fmla="*/ 178932 h 685037"/>
                  <a:gd name="connsiteX260" fmla="*/ 801836 w 1106381"/>
                  <a:gd name="connsiteY260" fmla="*/ 178932 h 685037"/>
                  <a:gd name="connsiteX261" fmla="*/ 802740 w 1106381"/>
                  <a:gd name="connsiteY261" fmla="*/ 178932 h 685037"/>
                  <a:gd name="connsiteX262" fmla="*/ 800933 w 1106381"/>
                  <a:gd name="connsiteY262" fmla="*/ 166280 h 685037"/>
                  <a:gd name="connsiteX263" fmla="*/ 801836 w 1106381"/>
                  <a:gd name="connsiteY263" fmla="*/ 166280 h 685037"/>
                  <a:gd name="connsiteX264" fmla="*/ 803644 w 1106381"/>
                  <a:gd name="connsiteY264" fmla="*/ 169895 h 685037"/>
                  <a:gd name="connsiteX265" fmla="*/ 801836 w 1106381"/>
                  <a:gd name="connsiteY265" fmla="*/ 158147 h 685037"/>
                  <a:gd name="connsiteX266" fmla="*/ 802740 w 1106381"/>
                  <a:gd name="connsiteY266" fmla="*/ 157243 h 685037"/>
                  <a:gd name="connsiteX267" fmla="*/ 801836 w 1106381"/>
                  <a:gd name="connsiteY267" fmla="*/ 154532 h 685037"/>
                  <a:gd name="connsiteX268" fmla="*/ 800029 w 1106381"/>
                  <a:gd name="connsiteY268" fmla="*/ 147302 h 685037"/>
                  <a:gd name="connsiteX269" fmla="*/ 805451 w 1106381"/>
                  <a:gd name="connsiteY269" fmla="*/ 178932 h 685037"/>
                  <a:gd name="connsiteX270" fmla="*/ 803644 w 1106381"/>
                  <a:gd name="connsiteY270" fmla="*/ 181643 h 685037"/>
                  <a:gd name="connsiteX271" fmla="*/ 803644 w 1106381"/>
                  <a:gd name="connsiteY271" fmla="*/ 188872 h 685037"/>
                  <a:gd name="connsiteX272" fmla="*/ 808162 w 1106381"/>
                  <a:gd name="connsiteY272" fmla="*/ 178932 h 685037"/>
                  <a:gd name="connsiteX273" fmla="*/ 810873 w 1106381"/>
                  <a:gd name="connsiteY273" fmla="*/ 169895 h 685037"/>
                  <a:gd name="connsiteX274" fmla="*/ 811777 w 1106381"/>
                  <a:gd name="connsiteY274" fmla="*/ 168991 h 685037"/>
                  <a:gd name="connsiteX275" fmla="*/ 809066 w 1106381"/>
                  <a:gd name="connsiteY275" fmla="*/ 181643 h 685037"/>
                  <a:gd name="connsiteX276" fmla="*/ 811777 w 1106381"/>
                  <a:gd name="connsiteY276" fmla="*/ 194294 h 685037"/>
                  <a:gd name="connsiteX277" fmla="*/ 803644 w 1106381"/>
                  <a:gd name="connsiteY277" fmla="*/ 219598 h 685037"/>
                  <a:gd name="connsiteX278" fmla="*/ 800933 w 1106381"/>
                  <a:gd name="connsiteY278" fmla="*/ 234057 h 685037"/>
                  <a:gd name="connsiteX279" fmla="*/ 793703 w 1106381"/>
                  <a:gd name="connsiteY279" fmla="*/ 243998 h 685037"/>
                  <a:gd name="connsiteX280" fmla="*/ 787377 w 1106381"/>
                  <a:gd name="connsiteY280" fmla="*/ 271109 h 685037"/>
                  <a:gd name="connsiteX281" fmla="*/ 800933 w 1106381"/>
                  <a:gd name="connsiteY281" fmla="*/ 288279 h 685037"/>
                  <a:gd name="connsiteX282" fmla="*/ 811777 w 1106381"/>
                  <a:gd name="connsiteY282" fmla="*/ 298219 h 685037"/>
                  <a:gd name="connsiteX283" fmla="*/ 818103 w 1106381"/>
                  <a:gd name="connsiteY283" fmla="*/ 303642 h 685037"/>
                  <a:gd name="connsiteX284" fmla="*/ 827140 w 1106381"/>
                  <a:gd name="connsiteY284" fmla="*/ 310871 h 685037"/>
                  <a:gd name="connsiteX285" fmla="*/ 861480 w 1106381"/>
                  <a:gd name="connsiteY285" fmla="*/ 324427 h 685037"/>
                  <a:gd name="connsiteX286" fmla="*/ 906665 w 1106381"/>
                  <a:gd name="connsiteY286" fmla="*/ 343404 h 685037"/>
                  <a:gd name="connsiteX287" fmla="*/ 937391 w 1106381"/>
                  <a:gd name="connsiteY287" fmla="*/ 356056 h 685037"/>
                  <a:gd name="connsiteX288" fmla="*/ 951850 w 1106381"/>
                  <a:gd name="connsiteY288" fmla="*/ 361478 h 685037"/>
                  <a:gd name="connsiteX289" fmla="*/ 967213 w 1106381"/>
                  <a:gd name="connsiteY289" fmla="*/ 366900 h 685037"/>
                  <a:gd name="connsiteX290" fmla="*/ 977153 w 1106381"/>
                  <a:gd name="connsiteY290" fmla="*/ 377745 h 685037"/>
                  <a:gd name="connsiteX291" fmla="*/ 983479 w 1106381"/>
                  <a:gd name="connsiteY291" fmla="*/ 393107 h 685037"/>
                  <a:gd name="connsiteX292" fmla="*/ 990709 w 1106381"/>
                  <a:gd name="connsiteY292" fmla="*/ 425640 h 685037"/>
                  <a:gd name="connsiteX293" fmla="*/ 999746 w 1106381"/>
                  <a:gd name="connsiteY293" fmla="*/ 459077 h 685037"/>
                  <a:gd name="connsiteX294" fmla="*/ 1005168 w 1106381"/>
                  <a:gd name="connsiteY294" fmla="*/ 474440 h 685037"/>
                  <a:gd name="connsiteX295" fmla="*/ 1024145 w 1106381"/>
                  <a:gd name="connsiteY295" fmla="*/ 493418 h 685037"/>
                  <a:gd name="connsiteX296" fmla="*/ 1038605 w 1106381"/>
                  <a:gd name="connsiteY296" fmla="*/ 488899 h 685037"/>
                  <a:gd name="connsiteX297" fmla="*/ 1050353 w 1106381"/>
                  <a:gd name="connsiteY297" fmla="*/ 497936 h 685037"/>
                  <a:gd name="connsiteX298" fmla="*/ 1034086 w 1106381"/>
                  <a:gd name="connsiteY298" fmla="*/ 491610 h 685037"/>
                  <a:gd name="connsiteX299" fmla="*/ 1027760 w 1106381"/>
                  <a:gd name="connsiteY299" fmla="*/ 495225 h 685037"/>
                  <a:gd name="connsiteX300" fmla="*/ 1019627 w 1106381"/>
                  <a:gd name="connsiteY300" fmla="*/ 498840 h 685037"/>
                  <a:gd name="connsiteX301" fmla="*/ 1003360 w 1106381"/>
                  <a:gd name="connsiteY301" fmla="*/ 505166 h 685037"/>
                  <a:gd name="connsiteX302" fmla="*/ 993420 w 1106381"/>
                  <a:gd name="connsiteY302" fmla="*/ 516914 h 685037"/>
                  <a:gd name="connsiteX303" fmla="*/ 1010590 w 1106381"/>
                  <a:gd name="connsiteY303" fmla="*/ 516010 h 685037"/>
                  <a:gd name="connsiteX304" fmla="*/ 1002457 w 1106381"/>
                  <a:gd name="connsiteY304" fmla="*/ 519625 h 685037"/>
                  <a:gd name="connsiteX305" fmla="*/ 992516 w 1106381"/>
                  <a:gd name="connsiteY305" fmla="*/ 517817 h 685037"/>
                  <a:gd name="connsiteX306" fmla="*/ 1001553 w 1106381"/>
                  <a:gd name="connsiteY306" fmla="*/ 544928 h 685037"/>
                  <a:gd name="connsiteX307" fmla="*/ 1007879 w 1106381"/>
                  <a:gd name="connsiteY307" fmla="*/ 575654 h 685037"/>
                  <a:gd name="connsiteX308" fmla="*/ 1013301 w 1106381"/>
                  <a:gd name="connsiteY308" fmla="*/ 589209 h 685037"/>
                  <a:gd name="connsiteX309" fmla="*/ 1027760 w 1106381"/>
                  <a:gd name="connsiteY309" fmla="*/ 588306 h 685037"/>
                  <a:gd name="connsiteX310" fmla="*/ 1024145 w 1106381"/>
                  <a:gd name="connsiteY310" fmla="*/ 561195 h 685037"/>
                  <a:gd name="connsiteX311" fmla="*/ 1019627 w 1106381"/>
                  <a:gd name="connsiteY311" fmla="*/ 529565 h 685037"/>
                  <a:gd name="connsiteX312" fmla="*/ 1026856 w 1106381"/>
                  <a:gd name="connsiteY312" fmla="*/ 506069 h 685037"/>
                  <a:gd name="connsiteX313" fmla="*/ 1054871 w 1106381"/>
                  <a:gd name="connsiteY313" fmla="*/ 497936 h 685037"/>
                  <a:gd name="connsiteX314" fmla="*/ 1068427 w 1106381"/>
                  <a:gd name="connsiteY314" fmla="*/ 500647 h 685037"/>
                  <a:gd name="connsiteX315" fmla="*/ 1079271 w 1106381"/>
                  <a:gd name="connsiteY315" fmla="*/ 507877 h 685037"/>
                  <a:gd name="connsiteX316" fmla="*/ 1096441 w 1106381"/>
                  <a:gd name="connsiteY316" fmla="*/ 515106 h 685037"/>
                  <a:gd name="connsiteX317" fmla="*/ 1106382 w 1106381"/>
                  <a:gd name="connsiteY317" fmla="*/ 539506 h 685037"/>
                  <a:gd name="connsiteX318" fmla="*/ 171057 w 1106381"/>
                  <a:gd name="connsiteY318" fmla="*/ 538602 h 685037"/>
                  <a:gd name="connsiteX319" fmla="*/ 164731 w 1106381"/>
                  <a:gd name="connsiteY319" fmla="*/ 553062 h 685037"/>
                  <a:gd name="connsiteX320" fmla="*/ 169250 w 1106381"/>
                  <a:gd name="connsiteY320" fmla="*/ 568424 h 685037"/>
                  <a:gd name="connsiteX321" fmla="*/ 175575 w 1106381"/>
                  <a:gd name="connsiteY321" fmla="*/ 582883 h 685037"/>
                  <a:gd name="connsiteX322" fmla="*/ 182805 w 1106381"/>
                  <a:gd name="connsiteY322" fmla="*/ 596439 h 685037"/>
                  <a:gd name="connsiteX323" fmla="*/ 182805 w 1106381"/>
                  <a:gd name="connsiteY323" fmla="*/ 595535 h 685037"/>
                  <a:gd name="connsiteX324" fmla="*/ 185516 w 1106381"/>
                  <a:gd name="connsiteY324" fmla="*/ 588306 h 685037"/>
                  <a:gd name="connsiteX325" fmla="*/ 185516 w 1106381"/>
                  <a:gd name="connsiteY325" fmla="*/ 598246 h 685037"/>
                  <a:gd name="connsiteX326" fmla="*/ 185516 w 1106381"/>
                  <a:gd name="connsiteY326" fmla="*/ 598246 h 685037"/>
                  <a:gd name="connsiteX327" fmla="*/ 187323 w 1106381"/>
                  <a:gd name="connsiteY327" fmla="*/ 598246 h 685037"/>
                  <a:gd name="connsiteX328" fmla="*/ 189131 w 1106381"/>
                  <a:gd name="connsiteY328" fmla="*/ 604572 h 685037"/>
                  <a:gd name="connsiteX329" fmla="*/ 204494 w 1106381"/>
                  <a:gd name="connsiteY329" fmla="*/ 627165 h 685037"/>
                  <a:gd name="connsiteX330" fmla="*/ 224375 w 1106381"/>
                  <a:gd name="connsiteY330" fmla="*/ 628068 h 685037"/>
                  <a:gd name="connsiteX331" fmla="*/ 222568 w 1106381"/>
                  <a:gd name="connsiteY331" fmla="*/ 619031 h 685037"/>
                  <a:gd name="connsiteX332" fmla="*/ 211723 w 1106381"/>
                  <a:gd name="connsiteY332" fmla="*/ 598246 h 685037"/>
                  <a:gd name="connsiteX333" fmla="*/ 218049 w 1106381"/>
                  <a:gd name="connsiteY333" fmla="*/ 603668 h 685037"/>
                  <a:gd name="connsiteX334" fmla="*/ 227990 w 1106381"/>
                  <a:gd name="connsiteY334" fmla="*/ 627165 h 685037"/>
                  <a:gd name="connsiteX335" fmla="*/ 258715 w 1106381"/>
                  <a:gd name="connsiteY335" fmla="*/ 635298 h 685037"/>
                  <a:gd name="connsiteX336" fmla="*/ 253293 w 1106381"/>
                  <a:gd name="connsiteY336" fmla="*/ 611802 h 685037"/>
                  <a:gd name="connsiteX337" fmla="*/ 248775 w 1106381"/>
                  <a:gd name="connsiteY337" fmla="*/ 600957 h 685037"/>
                  <a:gd name="connsiteX338" fmla="*/ 247871 w 1106381"/>
                  <a:gd name="connsiteY338" fmla="*/ 595535 h 685037"/>
                  <a:gd name="connsiteX339" fmla="*/ 246967 w 1106381"/>
                  <a:gd name="connsiteY339" fmla="*/ 591017 h 685037"/>
                  <a:gd name="connsiteX340" fmla="*/ 256004 w 1106381"/>
                  <a:gd name="connsiteY340" fmla="*/ 607283 h 685037"/>
                  <a:gd name="connsiteX341" fmla="*/ 260523 w 1106381"/>
                  <a:gd name="connsiteY341" fmla="*/ 628068 h 685037"/>
                  <a:gd name="connsiteX342" fmla="*/ 263234 w 1106381"/>
                  <a:gd name="connsiteY342" fmla="*/ 638913 h 685037"/>
                  <a:gd name="connsiteX343" fmla="*/ 272271 w 1106381"/>
                  <a:gd name="connsiteY343" fmla="*/ 642527 h 685037"/>
                  <a:gd name="connsiteX344" fmla="*/ 284019 w 1106381"/>
                  <a:gd name="connsiteY344" fmla="*/ 641624 h 685037"/>
                  <a:gd name="connsiteX345" fmla="*/ 292152 w 1106381"/>
                  <a:gd name="connsiteY345" fmla="*/ 637105 h 685037"/>
                  <a:gd name="connsiteX346" fmla="*/ 286730 w 1106381"/>
                  <a:gd name="connsiteY346" fmla="*/ 584691 h 685037"/>
                  <a:gd name="connsiteX347" fmla="*/ 287634 w 1106381"/>
                  <a:gd name="connsiteY347" fmla="*/ 591017 h 685037"/>
                  <a:gd name="connsiteX348" fmla="*/ 289441 w 1106381"/>
                  <a:gd name="connsiteY348" fmla="*/ 588306 h 685037"/>
                  <a:gd name="connsiteX349" fmla="*/ 291248 w 1106381"/>
                  <a:gd name="connsiteY349" fmla="*/ 599150 h 685037"/>
                  <a:gd name="connsiteX350" fmla="*/ 290345 w 1106381"/>
                  <a:gd name="connsiteY350" fmla="*/ 609091 h 685037"/>
                  <a:gd name="connsiteX351" fmla="*/ 293960 w 1106381"/>
                  <a:gd name="connsiteY351" fmla="*/ 628972 h 685037"/>
                  <a:gd name="connsiteX352" fmla="*/ 291248 w 1106381"/>
                  <a:gd name="connsiteY352" fmla="*/ 640720 h 685037"/>
                  <a:gd name="connsiteX353" fmla="*/ 280404 w 1106381"/>
                  <a:gd name="connsiteY353" fmla="*/ 646142 h 685037"/>
                  <a:gd name="connsiteX354" fmla="*/ 258715 w 1106381"/>
                  <a:gd name="connsiteY354" fmla="*/ 638913 h 685037"/>
                  <a:gd name="connsiteX355" fmla="*/ 240642 w 1106381"/>
                  <a:gd name="connsiteY355" fmla="*/ 642527 h 685037"/>
                  <a:gd name="connsiteX356" fmla="*/ 226182 w 1106381"/>
                  <a:gd name="connsiteY356" fmla="*/ 635298 h 685037"/>
                  <a:gd name="connsiteX357" fmla="*/ 202686 w 1106381"/>
                  <a:gd name="connsiteY357" fmla="*/ 629876 h 685037"/>
                  <a:gd name="connsiteX358" fmla="*/ 190938 w 1106381"/>
                  <a:gd name="connsiteY358" fmla="*/ 611802 h 685037"/>
                  <a:gd name="connsiteX359" fmla="*/ 182805 w 1106381"/>
                  <a:gd name="connsiteY359" fmla="*/ 600054 h 685037"/>
                  <a:gd name="connsiteX360" fmla="*/ 159309 w 1106381"/>
                  <a:gd name="connsiteY360" fmla="*/ 544025 h 685037"/>
                  <a:gd name="connsiteX361" fmla="*/ 140331 w 1106381"/>
                  <a:gd name="connsiteY361" fmla="*/ 544025 h 685037"/>
                  <a:gd name="connsiteX362" fmla="*/ 126776 w 1106381"/>
                  <a:gd name="connsiteY362" fmla="*/ 546736 h 685037"/>
                  <a:gd name="connsiteX363" fmla="*/ 116835 w 1106381"/>
                  <a:gd name="connsiteY363" fmla="*/ 549447 h 685037"/>
                  <a:gd name="connsiteX364" fmla="*/ 94243 w 1106381"/>
                  <a:gd name="connsiteY364" fmla="*/ 550350 h 685037"/>
                  <a:gd name="connsiteX365" fmla="*/ 83399 w 1106381"/>
                  <a:gd name="connsiteY365" fmla="*/ 548543 h 685037"/>
                  <a:gd name="connsiteX366" fmla="*/ 76169 w 1106381"/>
                  <a:gd name="connsiteY366" fmla="*/ 544025 h 685037"/>
                  <a:gd name="connsiteX367" fmla="*/ 76169 w 1106381"/>
                  <a:gd name="connsiteY367" fmla="*/ 544025 h 685037"/>
                  <a:gd name="connsiteX368" fmla="*/ 345470 w 1106381"/>
                  <a:gd name="connsiteY368" fmla="*/ 539506 h 685037"/>
                  <a:gd name="connsiteX369" fmla="*/ 338241 w 1106381"/>
                  <a:gd name="connsiteY369" fmla="*/ 533180 h 685037"/>
                  <a:gd name="connsiteX370" fmla="*/ 313841 w 1106381"/>
                  <a:gd name="connsiteY370" fmla="*/ 520528 h 685037"/>
                  <a:gd name="connsiteX371" fmla="*/ 302997 w 1106381"/>
                  <a:gd name="connsiteY371" fmla="*/ 513299 h 685037"/>
                  <a:gd name="connsiteX372" fmla="*/ 291248 w 1106381"/>
                  <a:gd name="connsiteY372" fmla="*/ 506069 h 685037"/>
                  <a:gd name="connsiteX373" fmla="*/ 280404 w 1106381"/>
                  <a:gd name="connsiteY373" fmla="*/ 498840 h 685037"/>
                  <a:gd name="connsiteX374" fmla="*/ 268656 w 1106381"/>
                  <a:gd name="connsiteY374" fmla="*/ 492514 h 685037"/>
                  <a:gd name="connsiteX375" fmla="*/ 257812 w 1106381"/>
                  <a:gd name="connsiteY375" fmla="*/ 485284 h 685037"/>
                  <a:gd name="connsiteX376" fmla="*/ 246064 w 1106381"/>
                  <a:gd name="connsiteY376" fmla="*/ 478055 h 685037"/>
                  <a:gd name="connsiteX377" fmla="*/ 227086 w 1106381"/>
                  <a:gd name="connsiteY377" fmla="*/ 459981 h 685037"/>
                  <a:gd name="connsiteX378" fmla="*/ 181901 w 1106381"/>
                  <a:gd name="connsiteY378" fmla="*/ 452751 h 685037"/>
                  <a:gd name="connsiteX379" fmla="*/ 157502 w 1106381"/>
                  <a:gd name="connsiteY379" fmla="*/ 464499 h 685037"/>
                  <a:gd name="connsiteX380" fmla="*/ 161116 w 1106381"/>
                  <a:gd name="connsiteY380" fmla="*/ 464499 h 685037"/>
                  <a:gd name="connsiteX381" fmla="*/ 145754 w 1106381"/>
                  <a:gd name="connsiteY381" fmla="*/ 477151 h 685037"/>
                  <a:gd name="connsiteX382" fmla="*/ 156598 w 1106381"/>
                  <a:gd name="connsiteY382" fmla="*/ 470825 h 685037"/>
                  <a:gd name="connsiteX383" fmla="*/ 145754 w 1106381"/>
                  <a:gd name="connsiteY383" fmla="*/ 480766 h 685037"/>
                  <a:gd name="connsiteX384" fmla="*/ 136717 w 1106381"/>
                  <a:gd name="connsiteY384" fmla="*/ 491610 h 685037"/>
                  <a:gd name="connsiteX385" fmla="*/ 154790 w 1106381"/>
                  <a:gd name="connsiteY385" fmla="*/ 478959 h 685037"/>
                  <a:gd name="connsiteX386" fmla="*/ 151176 w 1106381"/>
                  <a:gd name="connsiteY386" fmla="*/ 482573 h 685037"/>
                  <a:gd name="connsiteX387" fmla="*/ 147561 w 1106381"/>
                  <a:gd name="connsiteY387" fmla="*/ 485284 h 685037"/>
                  <a:gd name="connsiteX388" fmla="*/ 142139 w 1106381"/>
                  <a:gd name="connsiteY388" fmla="*/ 490707 h 685037"/>
                  <a:gd name="connsiteX389" fmla="*/ 152079 w 1106381"/>
                  <a:gd name="connsiteY389" fmla="*/ 484381 h 685037"/>
                  <a:gd name="connsiteX390" fmla="*/ 144850 w 1106381"/>
                  <a:gd name="connsiteY390" fmla="*/ 491610 h 685037"/>
                  <a:gd name="connsiteX391" fmla="*/ 146657 w 1106381"/>
                  <a:gd name="connsiteY391" fmla="*/ 490707 h 685037"/>
                  <a:gd name="connsiteX392" fmla="*/ 148465 w 1106381"/>
                  <a:gd name="connsiteY392" fmla="*/ 490707 h 685037"/>
                  <a:gd name="connsiteX393" fmla="*/ 158405 w 1106381"/>
                  <a:gd name="connsiteY393" fmla="*/ 507877 h 685037"/>
                  <a:gd name="connsiteX394" fmla="*/ 161116 w 1106381"/>
                  <a:gd name="connsiteY394" fmla="*/ 537699 h 685037"/>
                  <a:gd name="connsiteX395" fmla="*/ 168346 w 1106381"/>
                  <a:gd name="connsiteY395" fmla="*/ 525951 h 685037"/>
                  <a:gd name="connsiteX396" fmla="*/ 162020 w 1106381"/>
                  <a:gd name="connsiteY396" fmla="*/ 550350 h 685037"/>
                  <a:gd name="connsiteX397" fmla="*/ 171961 w 1106381"/>
                  <a:gd name="connsiteY397" fmla="*/ 534084 h 685037"/>
                  <a:gd name="connsiteX398" fmla="*/ 163827 w 1106381"/>
                  <a:gd name="connsiteY398" fmla="*/ 553965 h 685037"/>
                  <a:gd name="connsiteX399" fmla="*/ 166539 w 1106381"/>
                  <a:gd name="connsiteY399" fmla="*/ 545832 h 685037"/>
                  <a:gd name="connsiteX400" fmla="*/ 171057 w 1106381"/>
                  <a:gd name="connsiteY400" fmla="*/ 540410 h 685037"/>
                  <a:gd name="connsiteX401" fmla="*/ 1068427 w 1106381"/>
                  <a:gd name="connsiteY401" fmla="*/ 540410 h 685037"/>
                  <a:gd name="connsiteX402" fmla="*/ 1069330 w 1106381"/>
                  <a:gd name="connsiteY402" fmla="*/ 550350 h 685037"/>
                  <a:gd name="connsiteX403" fmla="*/ 1061197 w 1106381"/>
                  <a:gd name="connsiteY403" fmla="*/ 571135 h 685037"/>
                  <a:gd name="connsiteX404" fmla="*/ 1053064 w 1106381"/>
                  <a:gd name="connsiteY404" fmla="*/ 566617 h 685037"/>
                  <a:gd name="connsiteX405" fmla="*/ 1052160 w 1106381"/>
                  <a:gd name="connsiteY405" fmla="*/ 565713 h 685037"/>
                  <a:gd name="connsiteX406" fmla="*/ 1051256 w 1106381"/>
                  <a:gd name="connsiteY406" fmla="*/ 565713 h 685037"/>
                  <a:gd name="connsiteX407" fmla="*/ 1032279 w 1106381"/>
                  <a:gd name="connsiteY407" fmla="*/ 586498 h 685037"/>
                  <a:gd name="connsiteX408" fmla="*/ 1019627 w 1106381"/>
                  <a:gd name="connsiteY408" fmla="*/ 593728 h 685037"/>
                  <a:gd name="connsiteX409" fmla="*/ 1006071 w 1106381"/>
                  <a:gd name="connsiteY409" fmla="*/ 586498 h 685037"/>
                  <a:gd name="connsiteX410" fmla="*/ 987998 w 1106381"/>
                  <a:gd name="connsiteY410" fmla="*/ 587402 h 685037"/>
                  <a:gd name="connsiteX411" fmla="*/ 983479 w 1106381"/>
                  <a:gd name="connsiteY411" fmla="*/ 581076 h 685037"/>
                  <a:gd name="connsiteX412" fmla="*/ 979864 w 1106381"/>
                  <a:gd name="connsiteY412" fmla="*/ 573847 h 685037"/>
                  <a:gd name="connsiteX413" fmla="*/ 973538 w 1106381"/>
                  <a:gd name="connsiteY413" fmla="*/ 557580 h 685037"/>
                  <a:gd name="connsiteX414" fmla="*/ 969020 w 1106381"/>
                  <a:gd name="connsiteY414" fmla="*/ 542217 h 685037"/>
                  <a:gd name="connsiteX415" fmla="*/ 386136 w 1106381"/>
                  <a:gd name="connsiteY415" fmla="*/ 542217 h 685037"/>
                  <a:gd name="connsiteX416" fmla="*/ 358122 w 1106381"/>
                  <a:gd name="connsiteY416" fmla="*/ 568424 h 685037"/>
                  <a:gd name="connsiteX417" fmla="*/ 312937 w 1106381"/>
                  <a:gd name="connsiteY417" fmla="*/ 555773 h 685037"/>
                  <a:gd name="connsiteX418" fmla="*/ 333722 w 1106381"/>
                  <a:gd name="connsiteY418" fmla="*/ 591920 h 685037"/>
                  <a:gd name="connsiteX419" fmla="*/ 337337 w 1106381"/>
                  <a:gd name="connsiteY419" fmla="*/ 597343 h 685037"/>
                  <a:gd name="connsiteX420" fmla="*/ 348181 w 1106381"/>
                  <a:gd name="connsiteY420" fmla="*/ 615416 h 685037"/>
                  <a:gd name="connsiteX421" fmla="*/ 353603 w 1106381"/>
                  <a:gd name="connsiteY421" fmla="*/ 629876 h 685037"/>
                  <a:gd name="connsiteX422" fmla="*/ 363544 w 1106381"/>
                  <a:gd name="connsiteY422" fmla="*/ 648853 h 685037"/>
                  <a:gd name="connsiteX423" fmla="*/ 367159 w 1106381"/>
                  <a:gd name="connsiteY423" fmla="*/ 656083 h 685037"/>
                  <a:gd name="connsiteX424" fmla="*/ 369870 w 1106381"/>
                  <a:gd name="connsiteY424" fmla="*/ 682290 h 685037"/>
                  <a:gd name="connsiteX425" fmla="*/ 354507 w 1106381"/>
                  <a:gd name="connsiteY425" fmla="*/ 684097 h 685037"/>
                  <a:gd name="connsiteX426" fmla="*/ 345470 w 1106381"/>
                  <a:gd name="connsiteY426" fmla="*/ 674157 h 685037"/>
                  <a:gd name="connsiteX427" fmla="*/ 331011 w 1106381"/>
                  <a:gd name="connsiteY427" fmla="*/ 650661 h 685037"/>
                  <a:gd name="connsiteX428" fmla="*/ 314745 w 1106381"/>
                  <a:gd name="connsiteY428" fmla="*/ 628068 h 685037"/>
                  <a:gd name="connsiteX429" fmla="*/ 309322 w 1106381"/>
                  <a:gd name="connsiteY429" fmla="*/ 619031 h 685037"/>
                  <a:gd name="connsiteX430" fmla="*/ 296671 w 1106381"/>
                  <a:gd name="connsiteY430" fmla="*/ 606380 h 685037"/>
                  <a:gd name="connsiteX431" fmla="*/ 291248 w 1106381"/>
                  <a:gd name="connsiteY431" fmla="*/ 601861 h 685037"/>
                  <a:gd name="connsiteX432" fmla="*/ 291248 w 1106381"/>
                  <a:gd name="connsiteY432" fmla="*/ 590113 h 685037"/>
                  <a:gd name="connsiteX433" fmla="*/ 293056 w 1106381"/>
                  <a:gd name="connsiteY433" fmla="*/ 592824 h 685037"/>
                  <a:gd name="connsiteX434" fmla="*/ 293960 w 1106381"/>
                  <a:gd name="connsiteY434" fmla="*/ 591920 h 685037"/>
                  <a:gd name="connsiteX435" fmla="*/ 295767 w 1106381"/>
                  <a:gd name="connsiteY435" fmla="*/ 602765 h 685037"/>
                  <a:gd name="connsiteX436" fmla="*/ 297574 w 1106381"/>
                  <a:gd name="connsiteY436" fmla="*/ 600957 h 685037"/>
                  <a:gd name="connsiteX437" fmla="*/ 308419 w 1106381"/>
                  <a:gd name="connsiteY437" fmla="*/ 615416 h 685037"/>
                  <a:gd name="connsiteX438" fmla="*/ 329204 w 1106381"/>
                  <a:gd name="connsiteY438" fmla="*/ 645238 h 685037"/>
                  <a:gd name="connsiteX439" fmla="*/ 333722 w 1106381"/>
                  <a:gd name="connsiteY439" fmla="*/ 652468 h 685037"/>
                  <a:gd name="connsiteX440" fmla="*/ 337337 w 1106381"/>
                  <a:gd name="connsiteY440" fmla="*/ 660601 h 685037"/>
                  <a:gd name="connsiteX441" fmla="*/ 346374 w 1106381"/>
                  <a:gd name="connsiteY441" fmla="*/ 676868 h 685037"/>
                  <a:gd name="connsiteX442" fmla="*/ 368966 w 1106381"/>
                  <a:gd name="connsiteY442" fmla="*/ 676868 h 685037"/>
                  <a:gd name="connsiteX443" fmla="*/ 363544 w 1106381"/>
                  <a:gd name="connsiteY443" fmla="*/ 659698 h 685037"/>
                  <a:gd name="connsiteX444" fmla="*/ 343663 w 1106381"/>
                  <a:gd name="connsiteY444" fmla="*/ 617224 h 685037"/>
                  <a:gd name="connsiteX445" fmla="*/ 334626 w 1106381"/>
                  <a:gd name="connsiteY445" fmla="*/ 600957 h 685037"/>
                  <a:gd name="connsiteX446" fmla="*/ 314745 w 1106381"/>
                  <a:gd name="connsiteY446" fmla="*/ 570232 h 685037"/>
                  <a:gd name="connsiteX447" fmla="*/ 306611 w 1106381"/>
                  <a:gd name="connsiteY447" fmla="*/ 553965 h 685037"/>
                  <a:gd name="connsiteX448" fmla="*/ 299382 w 1106381"/>
                  <a:gd name="connsiteY448" fmla="*/ 536795 h 685037"/>
                  <a:gd name="connsiteX449" fmla="*/ 296671 w 1106381"/>
                  <a:gd name="connsiteY449" fmla="*/ 526854 h 685037"/>
                  <a:gd name="connsiteX450" fmla="*/ 293056 w 1106381"/>
                  <a:gd name="connsiteY450" fmla="*/ 517817 h 685037"/>
                  <a:gd name="connsiteX451" fmla="*/ 302997 w 1106381"/>
                  <a:gd name="connsiteY451" fmla="*/ 537699 h 685037"/>
                  <a:gd name="connsiteX452" fmla="*/ 302997 w 1106381"/>
                  <a:gd name="connsiteY452" fmla="*/ 530469 h 685037"/>
                  <a:gd name="connsiteX453" fmla="*/ 304804 w 1106381"/>
                  <a:gd name="connsiteY453" fmla="*/ 536795 h 685037"/>
                  <a:gd name="connsiteX454" fmla="*/ 306611 w 1106381"/>
                  <a:gd name="connsiteY454" fmla="*/ 540410 h 685037"/>
                  <a:gd name="connsiteX455" fmla="*/ 306611 w 1106381"/>
                  <a:gd name="connsiteY455" fmla="*/ 540410 h 685037"/>
                  <a:gd name="connsiteX456" fmla="*/ 306611 w 1106381"/>
                  <a:gd name="connsiteY456" fmla="*/ 541314 h 685037"/>
                  <a:gd name="connsiteX457" fmla="*/ 307515 w 1106381"/>
                  <a:gd name="connsiteY457" fmla="*/ 543121 h 685037"/>
                  <a:gd name="connsiteX458" fmla="*/ 308419 w 1106381"/>
                  <a:gd name="connsiteY458" fmla="*/ 540410 h 685037"/>
                  <a:gd name="connsiteX459" fmla="*/ 312937 w 1106381"/>
                  <a:gd name="connsiteY459" fmla="*/ 552158 h 685037"/>
                  <a:gd name="connsiteX460" fmla="*/ 321974 w 1106381"/>
                  <a:gd name="connsiteY460" fmla="*/ 558484 h 685037"/>
                  <a:gd name="connsiteX461" fmla="*/ 343663 w 1106381"/>
                  <a:gd name="connsiteY461" fmla="*/ 567521 h 685037"/>
                  <a:gd name="connsiteX462" fmla="*/ 379811 w 1106381"/>
                  <a:gd name="connsiteY462" fmla="*/ 557580 h 685037"/>
                  <a:gd name="connsiteX463" fmla="*/ 380714 w 1106381"/>
                  <a:gd name="connsiteY463" fmla="*/ 547639 h 685037"/>
                  <a:gd name="connsiteX464" fmla="*/ 369870 w 1106381"/>
                  <a:gd name="connsiteY464" fmla="*/ 551254 h 685037"/>
                  <a:gd name="connsiteX465" fmla="*/ 358122 w 1106381"/>
                  <a:gd name="connsiteY465" fmla="*/ 545832 h 685037"/>
                  <a:gd name="connsiteX466" fmla="*/ 358122 w 1106381"/>
                  <a:gd name="connsiteY466" fmla="*/ 546736 h 685037"/>
                  <a:gd name="connsiteX467" fmla="*/ 358122 w 1106381"/>
                  <a:gd name="connsiteY467" fmla="*/ 546736 h 685037"/>
                  <a:gd name="connsiteX468" fmla="*/ 378907 w 1106381"/>
                  <a:gd name="connsiteY468" fmla="*/ 544928 h 685037"/>
                  <a:gd name="connsiteX469" fmla="*/ 380714 w 1106381"/>
                  <a:gd name="connsiteY469" fmla="*/ 542217 h 685037"/>
                  <a:gd name="connsiteX470" fmla="*/ 356315 w 1106381"/>
                  <a:gd name="connsiteY470" fmla="*/ 543121 h 685037"/>
                  <a:gd name="connsiteX471" fmla="*/ 356315 w 1106381"/>
                  <a:gd name="connsiteY471" fmla="*/ 544025 h 685037"/>
                  <a:gd name="connsiteX472" fmla="*/ 356315 w 1106381"/>
                  <a:gd name="connsiteY472" fmla="*/ 544928 h 685037"/>
                  <a:gd name="connsiteX473" fmla="*/ 356315 w 1106381"/>
                  <a:gd name="connsiteY473" fmla="*/ 545832 h 685037"/>
                  <a:gd name="connsiteX474" fmla="*/ 356315 w 1106381"/>
                  <a:gd name="connsiteY474" fmla="*/ 547639 h 685037"/>
                  <a:gd name="connsiteX475" fmla="*/ 353603 w 1106381"/>
                  <a:gd name="connsiteY475" fmla="*/ 543121 h 685037"/>
                  <a:gd name="connsiteX476" fmla="*/ 351796 w 1106381"/>
                  <a:gd name="connsiteY476" fmla="*/ 542217 h 685037"/>
                  <a:gd name="connsiteX477" fmla="*/ 344567 w 1106381"/>
                  <a:gd name="connsiteY477" fmla="*/ 538602 h 685037"/>
                  <a:gd name="connsiteX478" fmla="*/ 573201 w 1106381"/>
                  <a:gd name="connsiteY478" fmla="*/ 538602 h 685037"/>
                  <a:gd name="connsiteX479" fmla="*/ 650919 w 1106381"/>
                  <a:gd name="connsiteY479" fmla="*/ 538602 h 685037"/>
                  <a:gd name="connsiteX480" fmla="*/ 654534 w 1106381"/>
                  <a:gd name="connsiteY480" fmla="*/ 513299 h 685037"/>
                  <a:gd name="connsiteX481" fmla="*/ 657245 w 1106381"/>
                  <a:gd name="connsiteY481" fmla="*/ 500647 h 685037"/>
                  <a:gd name="connsiteX482" fmla="*/ 658149 w 1106381"/>
                  <a:gd name="connsiteY482" fmla="*/ 486188 h 685037"/>
                  <a:gd name="connsiteX483" fmla="*/ 662667 w 1106381"/>
                  <a:gd name="connsiteY483" fmla="*/ 459077 h 685037"/>
                  <a:gd name="connsiteX484" fmla="*/ 665378 w 1106381"/>
                  <a:gd name="connsiteY484" fmla="*/ 438292 h 685037"/>
                  <a:gd name="connsiteX485" fmla="*/ 663571 w 1106381"/>
                  <a:gd name="connsiteY485" fmla="*/ 431966 h 685037"/>
                  <a:gd name="connsiteX486" fmla="*/ 659956 w 1106381"/>
                  <a:gd name="connsiteY486" fmla="*/ 403952 h 685037"/>
                  <a:gd name="connsiteX487" fmla="*/ 655438 w 1106381"/>
                  <a:gd name="connsiteY487" fmla="*/ 393107 h 685037"/>
                  <a:gd name="connsiteX488" fmla="*/ 637364 w 1106381"/>
                  <a:gd name="connsiteY488" fmla="*/ 391300 h 685037"/>
                  <a:gd name="connsiteX489" fmla="*/ 597601 w 1106381"/>
                  <a:gd name="connsiteY489" fmla="*/ 406663 h 685037"/>
                  <a:gd name="connsiteX490" fmla="*/ 665378 w 1106381"/>
                  <a:gd name="connsiteY490" fmla="*/ 375034 h 685037"/>
                  <a:gd name="connsiteX491" fmla="*/ 634653 w 1106381"/>
                  <a:gd name="connsiteY491" fmla="*/ 337982 h 685037"/>
                  <a:gd name="connsiteX492" fmla="*/ 620194 w 1106381"/>
                  <a:gd name="connsiteY492" fmla="*/ 319004 h 685037"/>
                  <a:gd name="connsiteX493" fmla="*/ 612060 w 1106381"/>
                  <a:gd name="connsiteY493" fmla="*/ 307256 h 685037"/>
                  <a:gd name="connsiteX494" fmla="*/ 608446 w 1106381"/>
                  <a:gd name="connsiteY494" fmla="*/ 299123 h 685037"/>
                  <a:gd name="connsiteX495" fmla="*/ 607542 w 1106381"/>
                  <a:gd name="connsiteY495" fmla="*/ 303642 h 685037"/>
                  <a:gd name="connsiteX496" fmla="*/ 605734 w 1106381"/>
                  <a:gd name="connsiteY496" fmla="*/ 293701 h 685037"/>
                  <a:gd name="connsiteX497" fmla="*/ 604831 w 1106381"/>
                  <a:gd name="connsiteY497" fmla="*/ 291894 h 685037"/>
                  <a:gd name="connsiteX498" fmla="*/ 603023 w 1106381"/>
                  <a:gd name="connsiteY498" fmla="*/ 298219 h 685037"/>
                  <a:gd name="connsiteX499" fmla="*/ 603023 w 1106381"/>
                  <a:gd name="connsiteY499" fmla="*/ 285568 h 685037"/>
                  <a:gd name="connsiteX500" fmla="*/ 601216 w 1106381"/>
                  <a:gd name="connsiteY500" fmla="*/ 289183 h 685037"/>
                  <a:gd name="connsiteX501" fmla="*/ 599409 w 1106381"/>
                  <a:gd name="connsiteY501" fmla="*/ 293701 h 685037"/>
                  <a:gd name="connsiteX502" fmla="*/ 599409 w 1106381"/>
                  <a:gd name="connsiteY502" fmla="*/ 282857 h 685037"/>
                  <a:gd name="connsiteX503" fmla="*/ 597601 w 1106381"/>
                  <a:gd name="connsiteY503" fmla="*/ 287375 h 685037"/>
                  <a:gd name="connsiteX504" fmla="*/ 595794 w 1106381"/>
                  <a:gd name="connsiteY504" fmla="*/ 291894 h 685037"/>
                  <a:gd name="connsiteX505" fmla="*/ 596698 w 1106381"/>
                  <a:gd name="connsiteY505" fmla="*/ 283760 h 685037"/>
                  <a:gd name="connsiteX506" fmla="*/ 595794 w 1106381"/>
                  <a:gd name="connsiteY506" fmla="*/ 285568 h 685037"/>
                  <a:gd name="connsiteX507" fmla="*/ 593986 w 1106381"/>
                  <a:gd name="connsiteY507" fmla="*/ 290086 h 685037"/>
                  <a:gd name="connsiteX508" fmla="*/ 593986 w 1106381"/>
                  <a:gd name="connsiteY508" fmla="*/ 279242 h 685037"/>
                  <a:gd name="connsiteX509" fmla="*/ 590372 w 1106381"/>
                  <a:gd name="connsiteY509" fmla="*/ 292797 h 685037"/>
                  <a:gd name="connsiteX510" fmla="*/ 589468 w 1106381"/>
                  <a:gd name="connsiteY510" fmla="*/ 342501 h 685037"/>
                  <a:gd name="connsiteX511" fmla="*/ 594890 w 1106381"/>
                  <a:gd name="connsiteY511" fmla="*/ 371419 h 685037"/>
                  <a:gd name="connsiteX512" fmla="*/ 595794 w 1106381"/>
                  <a:gd name="connsiteY512" fmla="*/ 387685 h 685037"/>
                  <a:gd name="connsiteX513" fmla="*/ 596698 w 1106381"/>
                  <a:gd name="connsiteY513" fmla="*/ 403952 h 685037"/>
                  <a:gd name="connsiteX514" fmla="*/ 590372 w 1106381"/>
                  <a:gd name="connsiteY514" fmla="*/ 384974 h 685037"/>
                  <a:gd name="connsiteX515" fmla="*/ 587661 w 1106381"/>
                  <a:gd name="connsiteY515" fmla="*/ 382263 h 685037"/>
                  <a:gd name="connsiteX516" fmla="*/ 586757 w 1106381"/>
                  <a:gd name="connsiteY516" fmla="*/ 378648 h 685037"/>
                  <a:gd name="connsiteX517" fmla="*/ 577720 w 1106381"/>
                  <a:gd name="connsiteY517" fmla="*/ 477151 h 685037"/>
                  <a:gd name="connsiteX518" fmla="*/ 575009 w 1106381"/>
                  <a:gd name="connsiteY518" fmla="*/ 497032 h 685037"/>
                  <a:gd name="connsiteX519" fmla="*/ 574105 w 1106381"/>
                  <a:gd name="connsiteY519" fmla="*/ 517817 h 685037"/>
                  <a:gd name="connsiteX520" fmla="*/ 573201 w 1106381"/>
                  <a:gd name="connsiteY520" fmla="*/ 538602 h 685037"/>
                  <a:gd name="connsiteX521" fmla="*/ 573201 w 1106381"/>
                  <a:gd name="connsiteY521" fmla="*/ 538602 h 685037"/>
                  <a:gd name="connsiteX522" fmla="*/ 815392 w 1106381"/>
                  <a:gd name="connsiteY522" fmla="*/ 538602 h 685037"/>
                  <a:gd name="connsiteX523" fmla="*/ 809970 w 1106381"/>
                  <a:gd name="connsiteY523" fmla="*/ 479862 h 685037"/>
                  <a:gd name="connsiteX524" fmla="*/ 802740 w 1106381"/>
                  <a:gd name="connsiteY524" fmla="*/ 423833 h 685037"/>
                  <a:gd name="connsiteX525" fmla="*/ 798222 w 1106381"/>
                  <a:gd name="connsiteY525" fmla="*/ 396722 h 685037"/>
                  <a:gd name="connsiteX526" fmla="*/ 796414 w 1106381"/>
                  <a:gd name="connsiteY526" fmla="*/ 387685 h 685037"/>
                  <a:gd name="connsiteX527" fmla="*/ 795510 w 1106381"/>
                  <a:gd name="connsiteY527" fmla="*/ 388589 h 685037"/>
                  <a:gd name="connsiteX528" fmla="*/ 794607 w 1106381"/>
                  <a:gd name="connsiteY528" fmla="*/ 389493 h 685037"/>
                  <a:gd name="connsiteX529" fmla="*/ 794607 w 1106381"/>
                  <a:gd name="connsiteY529" fmla="*/ 390396 h 685037"/>
                  <a:gd name="connsiteX530" fmla="*/ 794607 w 1106381"/>
                  <a:gd name="connsiteY530" fmla="*/ 391300 h 685037"/>
                  <a:gd name="connsiteX531" fmla="*/ 790088 w 1106381"/>
                  <a:gd name="connsiteY531" fmla="*/ 375034 h 685037"/>
                  <a:gd name="connsiteX532" fmla="*/ 789185 w 1106381"/>
                  <a:gd name="connsiteY532" fmla="*/ 375937 h 685037"/>
                  <a:gd name="connsiteX533" fmla="*/ 789185 w 1106381"/>
                  <a:gd name="connsiteY533" fmla="*/ 376841 h 685037"/>
                  <a:gd name="connsiteX534" fmla="*/ 784666 w 1106381"/>
                  <a:gd name="connsiteY534" fmla="*/ 416604 h 685037"/>
                  <a:gd name="connsiteX535" fmla="*/ 783762 w 1106381"/>
                  <a:gd name="connsiteY535" fmla="*/ 409374 h 685037"/>
                  <a:gd name="connsiteX536" fmla="*/ 785570 w 1106381"/>
                  <a:gd name="connsiteY536" fmla="*/ 381359 h 685037"/>
                  <a:gd name="connsiteX537" fmla="*/ 790992 w 1106381"/>
                  <a:gd name="connsiteY537" fmla="*/ 344308 h 685037"/>
                  <a:gd name="connsiteX538" fmla="*/ 789185 w 1106381"/>
                  <a:gd name="connsiteY538" fmla="*/ 339789 h 685037"/>
                  <a:gd name="connsiteX539" fmla="*/ 787377 w 1106381"/>
                  <a:gd name="connsiteY539" fmla="*/ 341597 h 685037"/>
                  <a:gd name="connsiteX540" fmla="*/ 787377 w 1106381"/>
                  <a:gd name="connsiteY540" fmla="*/ 337078 h 685037"/>
                  <a:gd name="connsiteX541" fmla="*/ 787377 w 1106381"/>
                  <a:gd name="connsiteY541" fmla="*/ 337078 h 685037"/>
                  <a:gd name="connsiteX542" fmla="*/ 786474 w 1106381"/>
                  <a:gd name="connsiteY542" fmla="*/ 336175 h 685037"/>
                  <a:gd name="connsiteX543" fmla="*/ 786474 w 1106381"/>
                  <a:gd name="connsiteY543" fmla="*/ 330752 h 685037"/>
                  <a:gd name="connsiteX544" fmla="*/ 786474 w 1106381"/>
                  <a:gd name="connsiteY544" fmla="*/ 330752 h 685037"/>
                  <a:gd name="connsiteX545" fmla="*/ 783762 w 1106381"/>
                  <a:gd name="connsiteY545" fmla="*/ 333464 h 685037"/>
                  <a:gd name="connsiteX546" fmla="*/ 784666 w 1106381"/>
                  <a:gd name="connsiteY546" fmla="*/ 328945 h 685037"/>
                  <a:gd name="connsiteX547" fmla="*/ 782859 w 1106381"/>
                  <a:gd name="connsiteY547" fmla="*/ 330752 h 685037"/>
                  <a:gd name="connsiteX548" fmla="*/ 781955 w 1106381"/>
                  <a:gd name="connsiteY548" fmla="*/ 332560 h 685037"/>
                  <a:gd name="connsiteX549" fmla="*/ 782859 w 1106381"/>
                  <a:gd name="connsiteY549" fmla="*/ 327138 h 685037"/>
                  <a:gd name="connsiteX550" fmla="*/ 779244 w 1106381"/>
                  <a:gd name="connsiteY550" fmla="*/ 331656 h 685037"/>
                  <a:gd name="connsiteX551" fmla="*/ 781051 w 1106381"/>
                  <a:gd name="connsiteY551" fmla="*/ 324427 h 685037"/>
                  <a:gd name="connsiteX552" fmla="*/ 779244 w 1106381"/>
                  <a:gd name="connsiteY552" fmla="*/ 326234 h 685037"/>
                  <a:gd name="connsiteX553" fmla="*/ 780148 w 1106381"/>
                  <a:gd name="connsiteY553" fmla="*/ 319908 h 685037"/>
                  <a:gd name="connsiteX554" fmla="*/ 777437 w 1106381"/>
                  <a:gd name="connsiteY554" fmla="*/ 322619 h 685037"/>
                  <a:gd name="connsiteX555" fmla="*/ 778340 w 1106381"/>
                  <a:gd name="connsiteY555" fmla="*/ 317197 h 685037"/>
                  <a:gd name="connsiteX556" fmla="*/ 773822 w 1106381"/>
                  <a:gd name="connsiteY556" fmla="*/ 320812 h 685037"/>
                  <a:gd name="connsiteX557" fmla="*/ 774725 w 1106381"/>
                  <a:gd name="connsiteY557" fmla="*/ 316293 h 685037"/>
                  <a:gd name="connsiteX558" fmla="*/ 771111 w 1106381"/>
                  <a:gd name="connsiteY558" fmla="*/ 319004 h 685037"/>
                  <a:gd name="connsiteX559" fmla="*/ 772918 w 1106381"/>
                  <a:gd name="connsiteY559" fmla="*/ 312679 h 685037"/>
                  <a:gd name="connsiteX560" fmla="*/ 772014 w 1106381"/>
                  <a:gd name="connsiteY560" fmla="*/ 313582 h 685037"/>
                  <a:gd name="connsiteX561" fmla="*/ 771111 w 1106381"/>
                  <a:gd name="connsiteY561" fmla="*/ 313582 h 685037"/>
                  <a:gd name="connsiteX562" fmla="*/ 760266 w 1106381"/>
                  <a:gd name="connsiteY562" fmla="*/ 325330 h 685037"/>
                  <a:gd name="connsiteX563" fmla="*/ 747615 w 1106381"/>
                  <a:gd name="connsiteY563" fmla="*/ 343404 h 685037"/>
                  <a:gd name="connsiteX564" fmla="*/ 722311 w 1106381"/>
                  <a:gd name="connsiteY564" fmla="*/ 378648 h 685037"/>
                  <a:gd name="connsiteX565" fmla="*/ 736770 w 1106381"/>
                  <a:gd name="connsiteY565" fmla="*/ 387685 h 685037"/>
                  <a:gd name="connsiteX566" fmla="*/ 753037 w 1106381"/>
                  <a:gd name="connsiteY566" fmla="*/ 395819 h 685037"/>
                  <a:gd name="connsiteX567" fmla="*/ 759363 w 1106381"/>
                  <a:gd name="connsiteY567" fmla="*/ 401241 h 685037"/>
                  <a:gd name="connsiteX568" fmla="*/ 780148 w 1106381"/>
                  <a:gd name="connsiteY568" fmla="*/ 416604 h 685037"/>
                  <a:gd name="connsiteX569" fmla="*/ 768400 w 1106381"/>
                  <a:gd name="connsiteY569" fmla="*/ 412085 h 685037"/>
                  <a:gd name="connsiteX570" fmla="*/ 764785 w 1106381"/>
                  <a:gd name="connsiteY570" fmla="*/ 410278 h 685037"/>
                  <a:gd name="connsiteX571" fmla="*/ 763881 w 1106381"/>
                  <a:gd name="connsiteY571" fmla="*/ 410278 h 685037"/>
                  <a:gd name="connsiteX572" fmla="*/ 763881 w 1106381"/>
                  <a:gd name="connsiteY572" fmla="*/ 410278 h 685037"/>
                  <a:gd name="connsiteX573" fmla="*/ 757555 w 1106381"/>
                  <a:gd name="connsiteY573" fmla="*/ 408470 h 685037"/>
                  <a:gd name="connsiteX574" fmla="*/ 757555 w 1106381"/>
                  <a:gd name="connsiteY574" fmla="*/ 408470 h 685037"/>
                  <a:gd name="connsiteX575" fmla="*/ 756652 w 1106381"/>
                  <a:gd name="connsiteY575" fmla="*/ 408470 h 685037"/>
                  <a:gd name="connsiteX576" fmla="*/ 754844 w 1106381"/>
                  <a:gd name="connsiteY576" fmla="*/ 407567 h 685037"/>
                  <a:gd name="connsiteX577" fmla="*/ 750326 w 1106381"/>
                  <a:gd name="connsiteY577" fmla="*/ 405759 h 685037"/>
                  <a:gd name="connsiteX578" fmla="*/ 746711 w 1106381"/>
                  <a:gd name="connsiteY578" fmla="*/ 402144 h 685037"/>
                  <a:gd name="connsiteX579" fmla="*/ 746711 w 1106381"/>
                  <a:gd name="connsiteY579" fmla="*/ 402144 h 685037"/>
                  <a:gd name="connsiteX580" fmla="*/ 744904 w 1106381"/>
                  <a:gd name="connsiteY580" fmla="*/ 401241 h 685037"/>
                  <a:gd name="connsiteX581" fmla="*/ 739481 w 1106381"/>
                  <a:gd name="connsiteY581" fmla="*/ 400337 h 685037"/>
                  <a:gd name="connsiteX582" fmla="*/ 738578 w 1106381"/>
                  <a:gd name="connsiteY582" fmla="*/ 400337 h 685037"/>
                  <a:gd name="connsiteX583" fmla="*/ 738578 w 1106381"/>
                  <a:gd name="connsiteY583" fmla="*/ 400337 h 685037"/>
                  <a:gd name="connsiteX584" fmla="*/ 734059 w 1106381"/>
                  <a:gd name="connsiteY584" fmla="*/ 400337 h 685037"/>
                  <a:gd name="connsiteX585" fmla="*/ 734059 w 1106381"/>
                  <a:gd name="connsiteY585" fmla="*/ 400337 h 685037"/>
                  <a:gd name="connsiteX586" fmla="*/ 727733 w 1106381"/>
                  <a:gd name="connsiteY586" fmla="*/ 400337 h 685037"/>
                  <a:gd name="connsiteX587" fmla="*/ 725022 w 1106381"/>
                  <a:gd name="connsiteY587" fmla="*/ 400337 h 685037"/>
                  <a:gd name="connsiteX588" fmla="*/ 715985 w 1106381"/>
                  <a:gd name="connsiteY588" fmla="*/ 415700 h 685037"/>
                  <a:gd name="connsiteX589" fmla="*/ 706948 w 1106381"/>
                  <a:gd name="connsiteY589" fmla="*/ 431966 h 685037"/>
                  <a:gd name="connsiteX590" fmla="*/ 715985 w 1106381"/>
                  <a:gd name="connsiteY590" fmla="*/ 485284 h 685037"/>
                  <a:gd name="connsiteX591" fmla="*/ 720504 w 1106381"/>
                  <a:gd name="connsiteY591" fmla="*/ 511492 h 685037"/>
                  <a:gd name="connsiteX592" fmla="*/ 724119 w 1106381"/>
                  <a:gd name="connsiteY592" fmla="*/ 539506 h 685037"/>
                  <a:gd name="connsiteX593" fmla="*/ 815392 w 1106381"/>
                  <a:gd name="connsiteY593" fmla="*/ 538602 h 685037"/>
                  <a:gd name="connsiteX594" fmla="*/ 815392 w 1106381"/>
                  <a:gd name="connsiteY594" fmla="*/ 538602 h 685037"/>
                  <a:gd name="connsiteX595" fmla="*/ 866902 w 1106381"/>
                  <a:gd name="connsiteY595" fmla="*/ 538602 h 685037"/>
                  <a:gd name="connsiteX596" fmla="*/ 946428 w 1106381"/>
                  <a:gd name="connsiteY596" fmla="*/ 538602 h 685037"/>
                  <a:gd name="connsiteX597" fmla="*/ 964501 w 1106381"/>
                  <a:gd name="connsiteY597" fmla="*/ 419315 h 685037"/>
                  <a:gd name="connsiteX598" fmla="*/ 958176 w 1106381"/>
                  <a:gd name="connsiteY598" fmla="*/ 478959 h 685037"/>
                  <a:gd name="connsiteX599" fmla="*/ 951850 w 1106381"/>
                  <a:gd name="connsiteY599" fmla="*/ 537699 h 685037"/>
                  <a:gd name="connsiteX600" fmla="*/ 970827 w 1106381"/>
                  <a:gd name="connsiteY600" fmla="*/ 537699 h 685037"/>
                  <a:gd name="connsiteX601" fmla="*/ 979864 w 1106381"/>
                  <a:gd name="connsiteY601" fmla="*/ 507877 h 685037"/>
                  <a:gd name="connsiteX602" fmla="*/ 985287 w 1106381"/>
                  <a:gd name="connsiteY602" fmla="*/ 501551 h 685037"/>
                  <a:gd name="connsiteX603" fmla="*/ 1009686 w 1106381"/>
                  <a:gd name="connsiteY603" fmla="*/ 491610 h 685037"/>
                  <a:gd name="connsiteX604" fmla="*/ 993420 w 1106381"/>
                  <a:gd name="connsiteY604" fmla="*/ 452751 h 685037"/>
                  <a:gd name="connsiteX605" fmla="*/ 991612 w 1106381"/>
                  <a:gd name="connsiteY605" fmla="*/ 465403 h 685037"/>
                  <a:gd name="connsiteX606" fmla="*/ 992516 w 1106381"/>
                  <a:gd name="connsiteY606" fmla="*/ 438292 h 685037"/>
                  <a:gd name="connsiteX607" fmla="*/ 988901 w 1106381"/>
                  <a:gd name="connsiteY607" fmla="*/ 429255 h 685037"/>
                  <a:gd name="connsiteX608" fmla="*/ 980768 w 1106381"/>
                  <a:gd name="connsiteY608" fmla="*/ 426544 h 685037"/>
                  <a:gd name="connsiteX609" fmla="*/ 972635 w 1106381"/>
                  <a:gd name="connsiteY609" fmla="*/ 455462 h 685037"/>
                  <a:gd name="connsiteX610" fmla="*/ 979864 w 1106381"/>
                  <a:gd name="connsiteY610" fmla="*/ 398530 h 685037"/>
                  <a:gd name="connsiteX611" fmla="*/ 975346 w 1106381"/>
                  <a:gd name="connsiteY611" fmla="*/ 384974 h 685037"/>
                  <a:gd name="connsiteX612" fmla="*/ 958176 w 1106381"/>
                  <a:gd name="connsiteY612" fmla="*/ 366900 h 685037"/>
                  <a:gd name="connsiteX613" fmla="*/ 932872 w 1106381"/>
                  <a:gd name="connsiteY613" fmla="*/ 356960 h 685037"/>
                  <a:gd name="connsiteX614" fmla="*/ 907569 w 1106381"/>
                  <a:gd name="connsiteY614" fmla="*/ 347019 h 685037"/>
                  <a:gd name="connsiteX615" fmla="*/ 895821 w 1106381"/>
                  <a:gd name="connsiteY615" fmla="*/ 341597 h 685037"/>
                  <a:gd name="connsiteX616" fmla="*/ 870517 w 1106381"/>
                  <a:gd name="connsiteY616" fmla="*/ 331656 h 685037"/>
                  <a:gd name="connsiteX617" fmla="*/ 843406 w 1106381"/>
                  <a:gd name="connsiteY617" fmla="*/ 322619 h 685037"/>
                  <a:gd name="connsiteX618" fmla="*/ 830755 w 1106381"/>
                  <a:gd name="connsiteY618" fmla="*/ 317197 h 685037"/>
                  <a:gd name="connsiteX619" fmla="*/ 847925 w 1106381"/>
                  <a:gd name="connsiteY619" fmla="*/ 345212 h 685037"/>
                  <a:gd name="connsiteX620" fmla="*/ 857865 w 1106381"/>
                  <a:gd name="connsiteY620" fmla="*/ 365093 h 685037"/>
                  <a:gd name="connsiteX621" fmla="*/ 846117 w 1106381"/>
                  <a:gd name="connsiteY621" fmla="*/ 377745 h 685037"/>
                  <a:gd name="connsiteX622" fmla="*/ 859673 w 1106381"/>
                  <a:gd name="connsiteY622" fmla="*/ 387685 h 685037"/>
                  <a:gd name="connsiteX623" fmla="*/ 873228 w 1106381"/>
                  <a:gd name="connsiteY623" fmla="*/ 399433 h 685037"/>
                  <a:gd name="connsiteX624" fmla="*/ 875036 w 1106381"/>
                  <a:gd name="connsiteY624" fmla="*/ 447329 h 685037"/>
                  <a:gd name="connsiteX625" fmla="*/ 872325 w 1106381"/>
                  <a:gd name="connsiteY625" fmla="*/ 469018 h 685037"/>
                  <a:gd name="connsiteX626" fmla="*/ 869613 w 1106381"/>
                  <a:gd name="connsiteY626" fmla="*/ 491610 h 685037"/>
                  <a:gd name="connsiteX627" fmla="*/ 865999 w 1106381"/>
                  <a:gd name="connsiteY627" fmla="*/ 531373 h 685037"/>
                  <a:gd name="connsiteX628" fmla="*/ 865095 w 1106381"/>
                  <a:gd name="connsiteY628" fmla="*/ 536795 h 685037"/>
                  <a:gd name="connsiteX629" fmla="*/ 866902 w 1106381"/>
                  <a:gd name="connsiteY629" fmla="*/ 538602 h 685037"/>
                  <a:gd name="connsiteX630" fmla="*/ 866902 w 1106381"/>
                  <a:gd name="connsiteY630" fmla="*/ 538602 h 685037"/>
                  <a:gd name="connsiteX631" fmla="*/ 1085597 w 1106381"/>
                  <a:gd name="connsiteY631" fmla="*/ 515106 h 685037"/>
                  <a:gd name="connsiteX632" fmla="*/ 1080174 w 1106381"/>
                  <a:gd name="connsiteY632" fmla="*/ 511492 h 685037"/>
                  <a:gd name="connsiteX633" fmla="*/ 1096441 w 1106381"/>
                  <a:gd name="connsiteY633" fmla="*/ 520528 h 685037"/>
                  <a:gd name="connsiteX634" fmla="*/ 1104574 w 1106381"/>
                  <a:gd name="connsiteY634" fmla="*/ 537699 h 685037"/>
                  <a:gd name="connsiteX635" fmla="*/ 1096441 w 1106381"/>
                  <a:gd name="connsiteY635" fmla="*/ 537699 h 685037"/>
                  <a:gd name="connsiteX636" fmla="*/ 1098248 w 1106381"/>
                  <a:gd name="connsiteY636" fmla="*/ 535891 h 685037"/>
                  <a:gd name="connsiteX637" fmla="*/ 1097345 w 1106381"/>
                  <a:gd name="connsiteY637" fmla="*/ 535891 h 685037"/>
                  <a:gd name="connsiteX638" fmla="*/ 1094634 w 1106381"/>
                  <a:gd name="connsiteY638" fmla="*/ 534988 h 685037"/>
                  <a:gd name="connsiteX639" fmla="*/ 1095537 w 1106381"/>
                  <a:gd name="connsiteY639" fmla="*/ 532277 h 685037"/>
                  <a:gd name="connsiteX640" fmla="*/ 1080174 w 1106381"/>
                  <a:gd name="connsiteY640" fmla="*/ 537699 h 685037"/>
                  <a:gd name="connsiteX641" fmla="*/ 1084693 w 1106381"/>
                  <a:gd name="connsiteY641" fmla="*/ 534988 h 685037"/>
                  <a:gd name="connsiteX642" fmla="*/ 1081078 w 1106381"/>
                  <a:gd name="connsiteY642" fmla="*/ 534988 h 685037"/>
                  <a:gd name="connsiteX643" fmla="*/ 1081982 w 1106381"/>
                  <a:gd name="connsiteY643" fmla="*/ 532277 h 685037"/>
                  <a:gd name="connsiteX644" fmla="*/ 1077464 w 1106381"/>
                  <a:gd name="connsiteY644" fmla="*/ 534084 h 685037"/>
                  <a:gd name="connsiteX645" fmla="*/ 1077464 w 1106381"/>
                  <a:gd name="connsiteY645" fmla="*/ 530469 h 685037"/>
                  <a:gd name="connsiteX646" fmla="*/ 1077464 w 1106381"/>
                  <a:gd name="connsiteY646" fmla="*/ 529565 h 685037"/>
                  <a:gd name="connsiteX647" fmla="*/ 1073849 w 1106381"/>
                  <a:gd name="connsiteY647" fmla="*/ 534084 h 685037"/>
                  <a:gd name="connsiteX648" fmla="*/ 1073849 w 1106381"/>
                  <a:gd name="connsiteY648" fmla="*/ 527758 h 685037"/>
                  <a:gd name="connsiteX649" fmla="*/ 1068427 w 1106381"/>
                  <a:gd name="connsiteY649" fmla="*/ 545832 h 685037"/>
                  <a:gd name="connsiteX650" fmla="*/ 1064812 w 1106381"/>
                  <a:gd name="connsiteY650" fmla="*/ 541314 h 685037"/>
                  <a:gd name="connsiteX651" fmla="*/ 1066619 w 1106381"/>
                  <a:gd name="connsiteY651" fmla="*/ 567521 h 685037"/>
                  <a:gd name="connsiteX652" fmla="*/ 1054871 w 1106381"/>
                  <a:gd name="connsiteY652" fmla="*/ 566617 h 685037"/>
                  <a:gd name="connsiteX653" fmla="*/ 1053967 w 1106381"/>
                  <a:gd name="connsiteY653" fmla="*/ 564810 h 685037"/>
                  <a:gd name="connsiteX654" fmla="*/ 1053064 w 1106381"/>
                  <a:gd name="connsiteY654" fmla="*/ 561195 h 685037"/>
                  <a:gd name="connsiteX655" fmla="*/ 1044027 w 1106381"/>
                  <a:gd name="connsiteY655" fmla="*/ 543121 h 685037"/>
                  <a:gd name="connsiteX656" fmla="*/ 1053064 w 1106381"/>
                  <a:gd name="connsiteY656" fmla="*/ 513299 h 685037"/>
                  <a:gd name="connsiteX657" fmla="*/ 1068427 w 1106381"/>
                  <a:gd name="connsiteY657" fmla="*/ 517817 h 685037"/>
                  <a:gd name="connsiteX658" fmla="*/ 1064812 w 1106381"/>
                  <a:gd name="connsiteY658" fmla="*/ 514203 h 685037"/>
                  <a:gd name="connsiteX659" fmla="*/ 1081078 w 1106381"/>
                  <a:gd name="connsiteY659" fmla="*/ 517817 h 685037"/>
                  <a:gd name="connsiteX660" fmla="*/ 1080174 w 1106381"/>
                  <a:gd name="connsiteY660" fmla="*/ 516010 h 685037"/>
                  <a:gd name="connsiteX661" fmla="*/ 1085597 w 1106381"/>
                  <a:gd name="connsiteY661" fmla="*/ 515106 h 685037"/>
                  <a:gd name="connsiteX662" fmla="*/ 1085597 w 1106381"/>
                  <a:gd name="connsiteY662" fmla="*/ 515106 h 685037"/>
                  <a:gd name="connsiteX663" fmla="*/ 1034086 w 1106381"/>
                  <a:gd name="connsiteY663" fmla="*/ 583787 h 685037"/>
                  <a:gd name="connsiteX664" fmla="*/ 1025953 w 1106381"/>
                  <a:gd name="connsiteY664" fmla="*/ 559387 h 685037"/>
                  <a:gd name="connsiteX665" fmla="*/ 1025049 w 1106381"/>
                  <a:gd name="connsiteY665" fmla="*/ 549447 h 685037"/>
                  <a:gd name="connsiteX666" fmla="*/ 1019627 w 1106381"/>
                  <a:gd name="connsiteY666" fmla="*/ 514203 h 685037"/>
                  <a:gd name="connsiteX667" fmla="*/ 1031375 w 1106381"/>
                  <a:gd name="connsiteY667" fmla="*/ 506973 h 685037"/>
                  <a:gd name="connsiteX668" fmla="*/ 1047641 w 1106381"/>
                  <a:gd name="connsiteY668" fmla="*/ 502455 h 685037"/>
                  <a:gd name="connsiteX669" fmla="*/ 1063908 w 1106381"/>
                  <a:gd name="connsiteY669" fmla="*/ 501551 h 685037"/>
                  <a:gd name="connsiteX670" fmla="*/ 1075656 w 1106381"/>
                  <a:gd name="connsiteY670" fmla="*/ 508780 h 685037"/>
                  <a:gd name="connsiteX671" fmla="*/ 1061197 w 1106381"/>
                  <a:gd name="connsiteY671" fmla="*/ 510588 h 685037"/>
                  <a:gd name="connsiteX672" fmla="*/ 1050353 w 1106381"/>
                  <a:gd name="connsiteY672" fmla="*/ 516010 h 685037"/>
                  <a:gd name="connsiteX673" fmla="*/ 1042219 w 1106381"/>
                  <a:gd name="connsiteY673" fmla="*/ 542217 h 685037"/>
                  <a:gd name="connsiteX674" fmla="*/ 1044930 w 1106381"/>
                  <a:gd name="connsiteY674" fmla="*/ 554869 h 685037"/>
                  <a:gd name="connsiteX675" fmla="*/ 1049449 w 1106381"/>
                  <a:gd name="connsiteY675" fmla="*/ 567521 h 685037"/>
                  <a:gd name="connsiteX676" fmla="*/ 1034086 w 1106381"/>
                  <a:gd name="connsiteY676" fmla="*/ 583787 h 685037"/>
                  <a:gd name="connsiteX677" fmla="*/ 1034086 w 1106381"/>
                  <a:gd name="connsiteY677" fmla="*/ 583787 h 685037"/>
                  <a:gd name="connsiteX678" fmla="*/ 1000649 w 1106381"/>
                  <a:gd name="connsiteY678" fmla="*/ 503358 h 685037"/>
                  <a:gd name="connsiteX679" fmla="*/ 1000649 w 1106381"/>
                  <a:gd name="connsiteY679" fmla="*/ 503358 h 685037"/>
                  <a:gd name="connsiteX680" fmla="*/ 991612 w 1106381"/>
                  <a:gd name="connsiteY680" fmla="*/ 524143 h 685037"/>
                  <a:gd name="connsiteX681" fmla="*/ 1002457 w 1106381"/>
                  <a:gd name="connsiteY681" fmla="*/ 561195 h 685037"/>
                  <a:gd name="connsiteX682" fmla="*/ 1004264 w 1106381"/>
                  <a:gd name="connsiteY682" fmla="*/ 575654 h 685037"/>
                  <a:gd name="connsiteX683" fmla="*/ 999746 w 1106381"/>
                  <a:gd name="connsiteY683" fmla="*/ 584691 h 685037"/>
                  <a:gd name="connsiteX684" fmla="*/ 991612 w 1106381"/>
                  <a:gd name="connsiteY684" fmla="*/ 584691 h 685037"/>
                  <a:gd name="connsiteX685" fmla="*/ 987998 w 1106381"/>
                  <a:gd name="connsiteY685" fmla="*/ 580172 h 685037"/>
                  <a:gd name="connsiteX686" fmla="*/ 981672 w 1106381"/>
                  <a:gd name="connsiteY686" fmla="*/ 570232 h 685037"/>
                  <a:gd name="connsiteX687" fmla="*/ 978057 w 1106381"/>
                  <a:gd name="connsiteY687" fmla="*/ 558484 h 685037"/>
                  <a:gd name="connsiteX688" fmla="*/ 970827 w 1106381"/>
                  <a:gd name="connsiteY688" fmla="*/ 533180 h 685037"/>
                  <a:gd name="connsiteX689" fmla="*/ 977153 w 1106381"/>
                  <a:gd name="connsiteY689" fmla="*/ 512395 h 685037"/>
                  <a:gd name="connsiteX690" fmla="*/ 1000649 w 1106381"/>
                  <a:gd name="connsiteY690" fmla="*/ 503358 h 685037"/>
                  <a:gd name="connsiteX691" fmla="*/ 1000649 w 1106381"/>
                  <a:gd name="connsiteY691" fmla="*/ 503358 h 685037"/>
                  <a:gd name="connsiteX692" fmla="*/ 332818 w 1106381"/>
                  <a:gd name="connsiteY692" fmla="*/ 529565 h 685037"/>
                  <a:gd name="connsiteX693" fmla="*/ 302093 w 1106381"/>
                  <a:gd name="connsiteY693" fmla="*/ 509684 h 685037"/>
                  <a:gd name="connsiteX694" fmla="*/ 291248 w 1106381"/>
                  <a:gd name="connsiteY694" fmla="*/ 503358 h 685037"/>
                  <a:gd name="connsiteX695" fmla="*/ 315648 w 1106381"/>
                  <a:gd name="connsiteY695" fmla="*/ 504262 h 685037"/>
                  <a:gd name="connsiteX696" fmla="*/ 323782 w 1106381"/>
                  <a:gd name="connsiteY696" fmla="*/ 510588 h 685037"/>
                  <a:gd name="connsiteX697" fmla="*/ 332818 w 1106381"/>
                  <a:gd name="connsiteY697" fmla="*/ 529565 h 685037"/>
                  <a:gd name="connsiteX698" fmla="*/ 332818 w 1106381"/>
                  <a:gd name="connsiteY698" fmla="*/ 529565 h 685037"/>
                  <a:gd name="connsiteX699" fmla="*/ 996131 w 1106381"/>
                  <a:gd name="connsiteY699" fmla="*/ 497936 h 685037"/>
                  <a:gd name="connsiteX700" fmla="*/ 1006975 w 1106381"/>
                  <a:gd name="connsiteY700" fmla="*/ 495225 h 685037"/>
                  <a:gd name="connsiteX701" fmla="*/ 1017820 w 1106381"/>
                  <a:gd name="connsiteY701" fmla="*/ 497032 h 685037"/>
                  <a:gd name="connsiteX702" fmla="*/ 1006071 w 1106381"/>
                  <a:gd name="connsiteY702" fmla="*/ 502455 h 685037"/>
                  <a:gd name="connsiteX703" fmla="*/ 990709 w 1106381"/>
                  <a:gd name="connsiteY703" fmla="*/ 503358 h 685037"/>
                  <a:gd name="connsiteX704" fmla="*/ 1002457 w 1106381"/>
                  <a:gd name="connsiteY704" fmla="*/ 500647 h 685037"/>
                  <a:gd name="connsiteX705" fmla="*/ 996131 w 1106381"/>
                  <a:gd name="connsiteY705" fmla="*/ 497936 h 685037"/>
                  <a:gd name="connsiteX706" fmla="*/ 996131 w 1106381"/>
                  <a:gd name="connsiteY706" fmla="*/ 497936 h 685037"/>
                  <a:gd name="connsiteX707" fmla="*/ 996131 w 1106381"/>
                  <a:gd name="connsiteY707" fmla="*/ 497936 h 685037"/>
                  <a:gd name="connsiteX708" fmla="*/ 84302 w 1106381"/>
                  <a:gd name="connsiteY708" fmla="*/ 534988 h 685037"/>
                  <a:gd name="connsiteX709" fmla="*/ 82495 w 1106381"/>
                  <a:gd name="connsiteY709" fmla="*/ 528662 h 685037"/>
                  <a:gd name="connsiteX710" fmla="*/ 78880 w 1106381"/>
                  <a:gd name="connsiteY710" fmla="*/ 524143 h 685037"/>
                  <a:gd name="connsiteX711" fmla="*/ 77976 w 1106381"/>
                  <a:gd name="connsiteY711" fmla="*/ 517817 h 685037"/>
                  <a:gd name="connsiteX712" fmla="*/ 87013 w 1106381"/>
                  <a:gd name="connsiteY712" fmla="*/ 510588 h 685037"/>
                  <a:gd name="connsiteX713" fmla="*/ 120450 w 1106381"/>
                  <a:gd name="connsiteY713" fmla="*/ 486188 h 685037"/>
                  <a:gd name="connsiteX714" fmla="*/ 130391 w 1106381"/>
                  <a:gd name="connsiteY714" fmla="*/ 478959 h 685037"/>
                  <a:gd name="connsiteX715" fmla="*/ 157502 w 1106381"/>
                  <a:gd name="connsiteY715" fmla="*/ 457270 h 685037"/>
                  <a:gd name="connsiteX716" fmla="*/ 166539 w 1106381"/>
                  <a:gd name="connsiteY716" fmla="*/ 450944 h 685037"/>
                  <a:gd name="connsiteX717" fmla="*/ 179190 w 1106381"/>
                  <a:gd name="connsiteY717" fmla="*/ 447329 h 685037"/>
                  <a:gd name="connsiteX718" fmla="*/ 209916 w 1106381"/>
                  <a:gd name="connsiteY718" fmla="*/ 448233 h 685037"/>
                  <a:gd name="connsiteX719" fmla="*/ 221664 w 1106381"/>
                  <a:gd name="connsiteY719" fmla="*/ 453655 h 685037"/>
                  <a:gd name="connsiteX720" fmla="*/ 229797 w 1106381"/>
                  <a:gd name="connsiteY720" fmla="*/ 460885 h 685037"/>
                  <a:gd name="connsiteX721" fmla="*/ 221664 w 1106381"/>
                  <a:gd name="connsiteY721" fmla="*/ 454559 h 685037"/>
                  <a:gd name="connsiteX722" fmla="*/ 184612 w 1106381"/>
                  <a:gd name="connsiteY722" fmla="*/ 450944 h 685037"/>
                  <a:gd name="connsiteX723" fmla="*/ 162924 w 1106381"/>
                  <a:gd name="connsiteY723" fmla="*/ 458174 h 685037"/>
                  <a:gd name="connsiteX724" fmla="*/ 145754 w 1106381"/>
                  <a:gd name="connsiteY724" fmla="*/ 469922 h 685037"/>
                  <a:gd name="connsiteX725" fmla="*/ 138524 w 1106381"/>
                  <a:gd name="connsiteY725" fmla="*/ 477151 h 685037"/>
                  <a:gd name="connsiteX726" fmla="*/ 124969 w 1106381"/>
                  <a:gd name="connsiteY726" fmla="*/ 492514 h 685037"/>
                  <a:gd name="connsiteX727" fmla="*/ 109606 w 1106381"/>
                  <a:gd name="connsiteY727" fmla="*/ 506069 h 685037"/>
                  <a:gd name="connsiteX728" fmla="*/ 102376 w 1106381"/>
                  <a:gd name="connsiteY728" fmla="*/ 512395 h 685037"/>
                  <a:gd name="connsiteX729" fmla="*/ 94243 w 1106381"/>
                  <a:gd name="connsiteY729" fmla="*/ 518721 h 685037"/>
                  <a:gd name="connsiteX730" fmla="*/ 86110 w 1106381"/>
                  <a:gd name="connsiteY730" fmla="*/ 525047 h 685037"/>
                  <a:gd name="connsiteX731" fmla="*/ 93339 w 1106381"/>
                  <a:gd name="connsiteY731" fmla="*/ 529565 h 685037"/>
                  <a:gd name="connsiteX732" fmla="*/ 89724 w 1106381"/>
                  <a:gd name="connsiteY732" fmla="*/ 525047 h 685037"/>
                  <a:gd name="connsiteX733" fmla="*/ 103280 w 1106381"/>
                  <a:gd name="connsiteY733" fmla="*/ 516010 h 685037"/>
                  <a:gd name="connsiteX734" fmla="*/ 96954 w 1106381"/>
                  <a:gd name="connsiteY734" fmla="*/ 521432 h 685037"/>
                  <a:gd name="connsiteX735" fmla="*/ 110509 w 1106381"/>
                  <a:gd name="connsiteY735" fmla="*/ 516010 h 685037"/>
                  <a:gd name="connsiteX736" fmla="*/ 114124 w 1106381"/>
                  <a:gd name="connsiteY736" fmla="*/ 515106 h 685037"/>
                  <a:gd name="connsiteX737" fmla="*/ 120450 w 1106381"/>
                  <a:gd name="connsiteY737" fmla="*/ 514203 h 685037"/>
                  <a:gd name="connsiteX738" fmla="*/ 124065 w 1106381"/>
                  <a:gd name="connsiteY738" fmla="*/ 513299 h 685037"/>
                  <a:gd name="connsiteX739" fmla="*/ 121354 w 1106381"/>
                  <a:gd name="connsiteY739" fmla="*/ 516010 h 685037"/>
                  <a:gd name="connsiteX740" fmla="*/ 128583 w 1106381"/>
                  <a:gd name="connsiteY740" fmla="*/ 513299 h 685037"/>
                  <a:gd name="connsiteX741" fmla="*/ 126776 w 1106381"/>
                  <a:gd name="connsiteY741" fmla="*/ 516914 h 685037"/>
                  <a:gd name="connsiteX742" fmla="*/ 134909 w 1106381"/>
                  <a:gd name="connsiteY742" fmla="*/ 512395 h 685037"/>
                  <a:gd name="connsiteX743" fmla="*/ 132198 w 1106381"/>
                  <a:gd name="connsiteY743" fmla="*/ 513299 h 685037"/>
                  <a:gd name="connsiteX744" fmla="*/ 135813 w 1106381"/>
                  <a:gd name="connsiteY744" fmla="*/ 511492 h 685037"/>
                  <a:gd name="connsiteX745" fmla="*/ 134005 w 1106381"/>
                  <a:gd name="connsiteY745" fmla="*/ 515106 h 685037"/>
                  <a:gd name="connsiteX746" fmla="*/ 141235 w 1106381"/>
                  <a:gd name="connsiteY746" fmla="*/ 510588 h 685037"/>
                  <a:gd name="connsiteX747" fmla="*/ 139428 w 1106381"/>
                  <a:gd name="connsiteY747" fmla="*/ 515106 h 685037"/>
                  <a:gd name="connsiteX748" fmla="*/ 149368 w 1106381"/>
                  <a:gd name="connsiteY748" fmla="*/ 506973 h 685037"/>
                  <a:gd name="connsiteX749" fmla="*/ 143946 w 1106381"/>
                  <a:gd name="connsiteY749" fmla="*/ 515106 h 685037"/>
                  <a:gd name="connsiteX750" fmla="*/ 144850 w 1106381"/>
                  <a:gd name="connsiteY750" fmla="*/ 515106 h 685037"/>
                  <a:gd name="connsiteX751" fmla="*/ 146657 w 1106381"/>
                  <a:gd name="connsiteY751" fmla="*/ 516010 h 685037"/>
                  <a:gd name="connsiteX752" fmla="*/ 146657 w 1106381"/>
                  <a:gd name="connsiteY752" fmla="*/ 516914 h 685037"/>
                  <a:gd name="connsiteX753" fmla="*/ 153887 w 1106381"/>
                  <a:gd name="connsiteY753" fmla="*/ 513299 h 685037"/>
                  <a:gd name="connsiteX754" fmla="*/ 153887 w 1106381"/>
                  <a:gd name="connsiteY754" fmla="*/ 516010 h 685037"/>
                  <a:gd name="connsiteX755" fmla="*/ 156598 w 1106381"/>
                  <a:gd name="connsiteY755" fmla="*/ 515106 h 685037"/>
                  <a:gd name="connsiteX756" fmla="*/ 159309 w 1106381"/>
                  <a:gd name="connsiteY756" fmla="*/ 525951 h 685037"/>
                  <a:gd name="connsiteX757" fmla="*/ 142139 w 1106381"/>
                  <a:gd name="connsiteY757" fmla="*/ 530469 h 685037"/>
                  <a:gd name="connsiteX758" fmla="*/ 123161 w 1106381"/>
                  <a:gd name="connsiteY758" fmla="*/ 534084 h 685037"/>
                  <a:gd name="connsiteX759" fmla="*/ 103280 w 1106381"/>
                  <a:gd name="connsiteY759" fmla="*/ 536795 h 685037"/>
                  <a:gd name="connsiteX760" fmla="*/ 93339 w 1106381"/>
                  <a:gd name="connsiteY760" fmla="*/ 536795 h 685037"/>
                  <a:gd name="connsiteX761" fmla="*/ 84302 w 1106381"/>
                  <a:gd name="connsiteY761" fmla="*/ 534988 h 685037"/>
                  <a:gd name="connsiteX762" fmla="*/ 84302 w 1106381"/>
                  <a:gd name="connsiteY762" fmla="*/ 534988 h 685037"/>
                  <a:gd name="connsiteX763" fmla="*/ 704237 w 1106381"/>
                  <a:gd name="connsiteY763" fmla="*/ 431063 h 685037"/>
                  <a:gd name="connsiteX764" fmla="*/ 699719 w 1106381"/>
                  <a:gd name="connsiteY764" fmla="*/ 430159 h 685037"/>
                  <a:gd name="connsiteX765" fmla="*/ 697008 w 1106381"/>
                  <a:gd name="connsiteY765" fmla="*/ 429255 h 685037"/>
                  <a:gd name="connsiteX766" fmla="*/ 665378 w 1106381"/>
                  <a:gd name="connsiteY766" fmla="*/ 433774 h 685037"/>
                  <a:gd name="connsiteX767" fmla="*/ 661764 w 1106381"/>
                  <a:gd name="connsiteY767" fmla="*/ 403952 h 685037"/>
                  <a:gd name="connsiteX768" fmla="*/ 664475 w 1106381"/>
                  <a:gd name="connsiteY768" fmla="*/ 386782 h 685037"/>
                  <a:gd name="connsiteX769" fmla="*/ 668089 w 1106381"/>
                  <a:gd name="connsiteY769" fmla="*/ 386782 h 685037"/>
                  <a:gd name="connsiteX770" fmla="*/ 668089 w 1106381"/>
                  <a:gd name="connsiteY770" fmla="*/ 386782 h 685037"/>
                  <a:gd name="connsiteX771" fmla="*/ 672608 w 1106381"/>
                  <a:gd name="connsiteY771" fmla="*/ 392204 h 685037"/>
                  <a:gd name="connsiteX772" fmla="*/ 670801 w 1106381"/>
                  <a:gd name="connsiteY772" fmla="*/ 384974 h 685037"/>
                  <a:gd name="connsiteX773" fmla="*/ 675319 w 1106381"/>
                  <a:gd name="connsiteY773" fmla="*/ 392204 h 685037"/>
                  <a:gd name="connsiteX774" fmla="*/ 673512 w 1106381"/>
                  <a:gd name="connsiteY774" fmla="*/ 385878 h 685037"/>
                  <a:gd name="connsiteX775" fmla="*/ 678030 w 1106381"/>
                  <a:gd name="connsiteY775" fmla="*/ 389493 h 685037"/>
                  <a:gd name="connsiteX776" fmla="*/ 677126 w 1106381"/>
                  <a:gd name="connsiteY776" fmla="*/ 384071 h 685037"/>
                  <a:gd name="connsiteX777" fmla="*/ 679837 w 1106381"/>
                  <a:gd name="connsiteY777" fmla="*/ 387685 h 685037"/>
                  <a:gd name="connsiteX778" fmla="*/ 682549 w 1106381"/>
                  <a:gd name="connsiteY778" fmla="*/ 391300 h 685037"/>
                  <a:gd name="connsiteX779" fmla="*/ 683452 w 1106381"/>
                  <a:gd name="connsiteY779" fmla="*/ 389493 h 685037"/>
                  <a:gd name="connsiteX780" fmla="*/ 682549 w 1106381"/>
                  <a:gd name="connsiteY780" fmla="*/ 386782 h 685037"/>
                  <a:gd name="connsiteX781" fmla="*/ 689778 w 1106381"/>
                  <a:gd name="connsiteY781" fmla="*/ 394011 h 685037"/>
                  <a:gd name="connsiteX782" fmla="*/ 686163 w 1106381"/>
                  <a:gd name="connsiteY782" fmla="*/ 388589 h 685037"/>
                  <a:gd name="connsiteX783" fmla="*/ 692489 w 1106381"/>
                  <a:gd name="connsiteY783" fmla="*/ 395819 h 685037"/>
                  <a:gd name="connsiteX784" fmla="*/ 688874 w 1106381"/>
                  <a:gd name="connsiteY784" fmla="*/ 388589 h 685037"/>
                  <a:gd name="connsiteX785" fmla="*/ 697008 w 1106381"/>
                  <a:gd name="connsiteY785" fmla="*/ 398530 h 685037"/>
                  <a:gd name="connsiteX786" fmla="*/ 692489 w 1106381"/>
                  <a:gd name="connsiteY786" fmla="*/ 389493 h 685037"/>
                  <a:gd name="connsiteX787" fmla="*/ 697008 w 1106381"/>
                  <a:gd name="connsiteY787" fmla="*/ 393107 h 685037"/>
                  <a:gd name="connsiteX788" fmla="*/ 695200 w 1106381"/>
                  <a:gd name="connsiteY788" fmla="*/ 389493 h 685037"/>
                  <a:gd name="connsiteX789" fmla="*/ 698815 w 1106381"/>
                  <a:gd name="connsiteY789" fmla="*/ 394011 h 685037"/>
                  <a:gd name="connsiteX790" fmla="*/ 702430 w 1106381"/>
                  <a:gd name="connsiteY790" fmla="*/ 397626 h 685037"/>
                  <a:gd name="connsiteX791" fmla="*/ 697911 w 1106381"/>
                  <a:gd name="connsiteY791" fmla="*/ 390396 h 685037"/>
                  <a:gd name="connsiteX792" fmla="*/ 705141 w 1106381"/>
                  <a:gd name="connsiteY792" fmla="*/ 397626 h 685037"/>
                  <a:gd name="connsiteX793" fmla="*/ 702430 w 1106381"/>
                  <a:gd name="connsiteY793" fmla="*/ 391300 h 685037"/>
                  <a:gd name="connsiteX794" fmla="*/ 704237 w 1106381"/>
                  <a:gd name="connsiteY794" fmla="*/ 393107 h 685037"/>
                  <a:gd name="connsiteX795" fmla="*/ 708756 w 1106381"/>
                  <a:gd name="connsiteY795" fmla="*/ 397626 h 685037"/>
                  <a:gd name="connsiteX796" fmla="*/ 706948 w 1106381"/>
                  <a:gd name="connsiteY796" fmla="*/ 390396 h 685037"/>
                  <a:gd name="connsiteX797" fmla="*/ 714178 w 1106381"/>
                  <a:gd name="connsiteY797" fmla="*/ 398530 h 685037"/>
                  <a:gd name="connsiteX798" fmla="*/ 712370 w 1106381"/>
                  <a:gd name="connsiteY798" fmla="*/ 393107 h 685037"/>
                  <a:gd name="connsiteX799" fmla="*/ 715985 w 1106381"/>
                  <a:gd name="connsiteY799" fmla="*/ 396722 h 685037"/>
                  <a:gd name="connsiteX800" fmla="*/ 715985 w 1106381"/>
                  <a:gd name="connsiteY800" fmla="*/ 394915 h 685037"/>
                  <a:gd name="connsiteX801" fmla="*/ 718696 w 1106381"/>
                  <a:gd name="connsiteY801" fmla="*/ 396722 h 685037"/>
                  <a:gd name="connsiteX802" fmla="*/ 711467 w 1106381"/>
                  <a:gd name="connsiteY802" fmla="*/ 414796 h 685037"/>
                  <a:gd name="connsiteX803" fmla="*/ 704237 w 1106381"/>
                  <a:gd name="connsiteY803" fmla="*/ 431063 h 685037"/>
                  <a:gd name="connsiteX804" fmla="*/ 704237 w 1106381"/>
                  <a:gd name="connsiteY804" fmla="*/ 431063 h 685037"/>
                  <a:gd name="connsiteX805" fmla="*/ 855154 w 1106381"/>
                  <a:gd name="connsiteY805" fmla="*/ 365093 h 685037"/>
                  <a:gd name="connsiteX806" fmla="*/ 841599 w 1106381"/>
                  <a:gd name="connsiteY806" fmla="*/ 372322 h 685037"/>
                  <a:gd name="connsiteX807" fmla="*/ 827140 w 1106381"/>
                  <a:gd name="connsiteY807" fmla="*/ 368708 h 685037"/>
                  <a:gd name="connsiteX808" fmla="*/ 820814 w 1106381"/>
                  <a:gd name="connsiteY808" fmla="*/ 363286 h 685037"/>
                  <a:gd name="connsiteX809" fmla="*/ 805451 w 1106381"/>
                  <a:gd name="connsiteY809" fmla="*/ 347923 h 685037"/>
                  <a:gd name="connsiteX810" fmla="*/ 812681 w 1106381"/>
                  <a:gd name="connsiteY810" fmla="*/ 357863 h 685037"/>
                  <a:gd name="connsiteX811" fmla="*/ 838888 w 1106381"/>
                  <a:gd name="connsiteY811" fmla="*/ 381359 h 685037"/>
                  <a:gd name="connsiteX812" fmla="*/ 858769 w 1106381"/>
                  <a:gd name="connsiteY812" fmla="*/ 394915 h 685037"/>
                  <a:gd name="connsiteX813" fmla="*/ 871421 w 1106381"/>
                  <a:gd name="connsiteY813" fmla="*/ 415700 h 685037"/>
                  <a:gd name="connsiteX814" fmla="*/ 865095 w 1106381"/>
                  <a:gd name="connsiteY814" fmla="*/ 508780 h 685037"/>
                  <a:gd name="connsiteX815" fmla="*/ 862384 w 1106381"/>
                  <a:gd name="connsiteY815" fmla="*/ 539506 h 685037"/>
                  <a:gd name="connsiteX816" fmla="*/ 818103 w 1106381"/>
                  <a:gd name="connsiteY816" fmla="*/ 538602 h 685037"/>
                  <a:gd name="connsiteX817" fmla="*/ 817199 w 1106381"/>
                  <a:gd name="connsiteY817" fmla="*/ 520528 h 685037"/>
                  <a:gd name="connsiteX818" fmla="*/ 811777 w 1106381"/>
                  <a:gd name="connsiteY818" fmla="*/ 469922 h 685037"/>
                  <a:gd name="connsiteX819" fmla="*/ 804547 w 1106381"/>
                  <a:gd name="connsiteY819" fmla="*/ 403048 h 685037"/>
                  <a:gd name="connsiteX820" fmla="*/ 793703 w 1106381"/>
                  <a:gd name="connsiteY820" fmla="*/ 338886 h 685037"/>
                  <a:gd name="connsiteX821" fmla="*/ 787377 w 1106381"/>
                  <a:gd name="connsiteY821" fmla="*/ 308160 h 685037"/>
                  <a:gd name="connsiteX822" fmla="*/ 783762 w 1106381"/>
                  <a:gd name="connsiteY822" fmla="*/ 293701 h 685037"/>
                  <a:gd name="connsiteX823" fmla="*/ 789185 w 1106381"/>
                  <a:gd name="connsiteY823" fmla="*/ 280146 h 685037"/>
                  <a:gd name="connsiteX824" fmla="*/ 802740 w 1106381"/>
                  <a:gd name="connsiteY824" fmla="*/ 300931 h 685037"/>
                  <a:gd name="connsiteX825" fmla="*/ 808162 w 1106381"/>
                  <a:gd name="connsiteY825" fmla="*/ 306353 h 685037"/>
                  <a:gd name="connsiteX826" fmla="*/ 809066 w 1106381"/>
                  <a:gd name="connsiteY826" fmla="*/ 304545 h 685037"/>
                  <a:gd name="connsiteX827" fmla="*/ 809066 w 1106381"/>
                  <a:gd name="connsiteY827" fmla="*/ 303642 h 685037"/>
                  <a:gd name="connsiteX828" fmla="*/ 824429 w 1106381"/>
                  <a:gd name="connsiteY828" fmla="*/ 315390 h 685037"/>
                  <a:gd name="connsiteX829" fmla="*/ 836177 w 1106381"/>
                  <a:gd name="connsiteY829" fmla="*/ 330752 h 685037"/>
                  <a:gd name="connsiteX830" fmla="*/ 855154 w 1106381"/>
                  <a:gd name="connsiteY830" fmla="*/ 365093 h 685037"/>
                  <a:gd name="connsiteX831" fmla="*/ 855154 w 1106381"/>
                  <a:gd name="connsiteY831" fmla="*/ 365093 h 685037"/>
                  <a:gd name="connsiteX832" fmla="*/ 752133 w 1106381"/>
                  <a:gd name="connsiteY832" fmla="*/ 234057 h 685037"/>
                  <a:gd name="connsiteX833" fmla="*/ 743096 w 1106381"/>
                  <a:gd name="connsiteY833" fmla="*/ 229539 h 685037"/>
                  <a:gd name="connsiteX834" fmla="*/ 752133 w 1106381"/>
                  <a:gd name="connsiteY834" fmla="*/ 234057 h 685037"/>
                  <a:gd name="connsiteX835" fmla="*/ 752133 w 1106381"/>
                  <a:gd name="connsiteY835" fmla="*/ 234057 h 685037"/>
                  <a:gd name="connsiteX836" fmla="*/ 656341 w 1106381"/>
                  <a:gd name="connsiteY836" fmla="*/ 209657 h 685037"/>
                  <a:gd name="connsiteX837" fmla="*/ 657245 w 1106381"/>
                  <a:gd name="connsiteY837" fmla="*/ 217791 h 685037"/>
                  <a:gd name="connsiteX838" fmla="*/ 649112 w 1106381"/>
                  <a:gd name="connsiteY838" fmla="*/ 211465 h 685037"/>
                  <a:gd name="connsiteX839" fmla="*/ 656341 w 1106381"/>
                  <a:gd name="connsiteY839" fmla="*/ 209657 h 685037"/>
                  <a:gd name="connsiteX840" fmla="*/ 662667 w 1106381"/>
                  <a:gd name="connsiteY840" fmla="*/ 210561 h 685037"/>
                  <a:gd name="connsiteX841" fmla="*/ 658149 w 1106381"/>
                  <a:gd name="connsiteY841" fmla="*/ 211465 h 685037"/>
                  <a:gd name="connsiteX842" fmla="*/ 660860 w 1106381"/>
                  <a:gd name="connsiteY842" fmla="*/ 215079 h 685037"/>
                  <a:gd name="connsiteX843" fmla="*/ 665378 w 1106381"/>
                  <a:gd name="connsiteY843" fmla="*/ 214176 h 685037"/>
                  <a:gd name="connsiteX844" fmla="*/ 662667 w 1106381"/>
                  <a:gd name="connsiteY844" fmla="*/ 210561 h 685037"/>
                  <a:gd name="connsiteX845" fmla="*/ 662667 w 1106381"/>
                  <a:gd name="connsiteY845" fmla="*/ 210561 h 685037"/>
                  <a:gd name="connsiteX846" fmla="*/ 682549 w 1106381"/>
                  <a:gd name="connsiteY846" fmla="*/ 216887 h 685037"/>
                  <a:gd name="connsiteX847" fmla="*/ 676223 w 1106381"/>
                  <a:gd name="connsiteY847" fmla="*/ 211465 h 685037"/>
                  <a:gd name="connsiteX848" fmla="*/ 674415 w 1106381"/>
                  <a:gd name="connsiteY848" fmla="*/ 218694 h 685037"/>
                  <a:gd name="connsiteX849" fmla="*/ 675319 w 1106381"/>
                  <a:gd name="connsiteY849" fmla="*/ 219598 h 685037"/>
                  <a:gd name="connsiteX850" fmla="*/ 682549 w 1106381"/>
                  <a:gd name="connsiteY850" fmla="*/ 216887 h 685037"/>
                  <a:gd name="connsiteX851" fmla="*/ 682549 w 1106381"/>
                  <a:gd name="connsiteY851" fmla="*/ 216887 h 685037"/>
                  <a:gd name="connsiteX852" fmla="*/ 668993 w 1106381"/>
                  <a:gd name="connsiteY852" fmla="*/ 222309 h 685037"/>
                  <a:gd name="connsiteX853" fmla="*/ 650919 w 1106381"/>
                  <a:gd name="connsiteY853" fmla="*/ 217791 h 685037"/>
                  <a:gd name="connsiteX854" fmla="*/ 643690 w 1106381"/>
                  <a:gd name="connsiteY854" fmla="*/ 210561 h 685037"/>
                  <a:gd name="connsiteX855" fmla="*/ 651823 w 1106381"/>
                  <a:gd name="connsiteY855" fmla="*/ 208754 h 685037"/>
                  <a:gd name="connsiteX856" fmla="*/ 654534 w 1106381"/>
                  <a:gd name="connsiteY856" fmla="*/ 206946 h 685037"/>
                  <a:gd name="connsiteX857" fmla="*/ 657245 w 1106381"/>
                  <a:gd name="connsiteY857" fmla="*/ 206043 h 685037"/>
                  <a:gd name="connsiteX858" fmla="*/ 642786 w 1106381"/>
                  <a:gd name="connsiteY858" fmla="*/ 205139 h 685037"/>
                  <a:gd name="connsiteX859" fmla="*/ 665378 w 1106381"/>
                  <a:gd name="connsiteY859" fmla="*/ 206946 h 685037"/>
                  <a:gd name="connsiteX860" fmla="*/ 685260 w 1106381"/>
                  <a:gd name="connsiteY860" fmla="*/ 215983 h 685037"/>
                  <a:gd name="connsiteX861" fmla="*/ 679837 w 1106381"/>
                  <a:gd name="connsiteY861" fmla="*/ 214176 h 685037"/>
                  <a:gd name="connsiteX862" fmla="*/ 684356 w 1106381"/>
                  <a:gd name="connsiteY862" fmla="*/ 219598 h 685037"/>
                  <a:gd name="connsiteX863" fmla="*/ 668993 w 1106381"/>
                  <a:gd name="connsiteY863" fmla="*/ 222309 h 685037"/>
                  <a:gd name="connsiteX864" fmla="*/ 668993 w 1106381"/>
                  <a:gd name="connsiteY864" fmla="*/ 222309 h 685037"/>
                  <a:gd name="connsiteX865" fmla="*/ 741289 w 1106381"/>
                  <a:gd name="connsiteY865" fmla="*/ 219598 h 685037"/>
                  <a:gd name="connsiteX866" fmla="*/ 743096 w 1106381"/>
                  <a:gd name="connsiteY866" fmla="*/ 217791 h 685037"/>
                  <a:gd name="connsiteX867" fmla="*/ 745807 w 1106381"/>
                  <a:gd name="connsiteY867" fmla="*/ 223213 h 685037"/>
                  <a:gd name="connsiteX868" fmla="*/ 741289 w 1106381"/>
                  <a:gd name="connsiteY868" fmla="*/ 219598 h 685037"/>
                  <a:gd name="connsiteX869" fmla="*/ 741289 w 1106381"/>
                  <a:gd name="connsiteY869" fmla="*/ 219598 h 685037"/>
                  <a:gd name="connsiteX870" fmla="*/ 748518 w 1106381"/>
                  <a:gd name="connsiteY870" fmla="*/ 216887 h 685037"/>
                  <a:gd name="connsiteX871" fmla="*/ 744904 w 1106381"/>
                  <a:gd name="connsiteY871" fmla="*/ 217791 h 685037"/>
                  <a:gd name="connsiteX872" fmla="*/ 747615 w 1106381"/>
                  <a:gd name="connsiteY872" fmla="*/ 220502 h 685037"/>
                  <a:gd name="connsiteX873" fmla="*/ 751229 w 1106381"/>
                  <a:gd name="connsiteY873" fmla="*/ 219598 h 685037"/>
                  <a:gd name="connsiteX874" fmla="*/ 748518 w 1106381"/>
                  <a:gd name="connsiteY874" fmla="*/ 216887 h 685037"/>
                  <a:gd name="connsiteX875" fmla="*/ 748518 w 1106381"/>
                  <a:gd name="connsiteY875" fmla="*/ 216887 h 685037"/>
                  <a:gd name="connsiteX876" fmla="*/ 761170 w 1106381"/>
                  <a:gd name="connsiteY876" fmla="*/ 224116 h 685037"/>
                  <a:gd name="connsiteX877" fmla="*/ 762074 w 1106381"/>
                  <a:gd name="connsiteY877" fmla="*/ 216887 h 685037"/>
                  <a:gd name="connsiteX878" fmla="*/ 769303 w 1106381"/>
                  <a:gd name="connsiteY878" fmla="*/ 218694 h 685037"/>
                  <a:gd name="connsiteX879" fmla="*/ 761170 w 1106381"/>
                  <a:gd name="connsiteY879" fmla="*/ 224116 h 685037"/>
                  <a:gd name="connsiteX880" fmla="*/ 761170 w 1106381"/>
                  <a:gd name="connsiteY880" fmla="*/ 224116 h 685037"/>
                  <a:gd name="connsiteX881" fmla="*/ 737674 w 1106381"/>
                  <a:gd name="connsiteY881" fmla="*/ 219598 h 685037"/>
                  <a:gd name="connsiteX882" fmla="*/ 739481 w 1106381"/>
                  <a:gd name="connsiteY882" fmla="*/ 220502 h 685037"/>
                  <a:gd name="connsiteX883" fmla="*/ 740385 w 1106381"/>
                  <a:gd name="connsiteY883" fmla="*/ 220502 h 685037"/>
                  <a:gd name="connsiteX884" fmla="*/ 742192 w 1106381"/>
                  <a:gd name="connsiteY884" fmla="*/ 221405 h 685037"/>
                  <a:gd name="connsiteX885" fmla="*/ 754844 w 1106381"/>
                  <a:gd name="connsiteY885" fmla="*/ 225924 h 685037"/>
                  <a:gd name="connsiteX886" fmla="*/ 774725 w 1106381"/>
                  <a:gd name="connsiteY886" fmla="*/ 217791 h 685037"/>
                  <a:gd name="connsiteX887" fmla="*/ 769303 w 1106381"/>
                  <a:gd name="connsiteY887" fmla="*/ 215079 h 685037"/>
                  <a:gd name="connsiteX888" fmla="*/ 766592 w 1106381"/>
                  <a:gd name="connsiteY888" fmla="*/ 212368 h 685037"/>
                  <a:gd name="connsiteX889" fmla="*/ 775629 w 1106381"/>
                  <a:gd name="connsiteY889" fmla="*/ 215079 h 685037"/>
                  <a:gd name="connsiteX890" fmla="*/ 754844 w 1106381"/>
                  <a:gd name="connsiteY890" fmla="*/ 212368 h 685037"/>
                  <a:gd name="connsiteX891" fmla="*/ 745807 w 1106381"/>
                  <a:gd name="connsiteY891" fmla="*/ 215079 h 685037"/>
                  <a:gd name="connsiteX892" fmla="*/ 737674 w 1106381"/>
                  <a:gd name="connsiteY892" fmla="*/ 219598 h 685037"/>
                  <a:gd name="connsiteX893" fmla="*/ 737674 w 1106381"/>
                  <a:gd name="connsiteY893" fmla="*/ 219598 h 685037"/>
                  <a:gd name="connsiteX894" fmla="*/ 642786 w 1106381"/>
                  <a:gd name="connsiteY894" fmla="*/ 306353 h 685037"/>
                  <a:gd name="connsiteX895" fmla="*/ 653630 w 1106381"/>
                  <a:gd name="connsiteY895" fmla="*/ 286471 h 685037"/>
                  <a:gd name="connsiteX896" fmla="*/ 663571 w 1106381"/>
                  <a:gd name="connsiteY896" fmla="*/ 279242 h 685037"/>
                  <a:gd name="connsiteX897" fmla="*/ 671704 w 1106381"/>
                  <a:gd name="connsiteY897" fmla="*/ 270205 h 685037"/>
                  <a:gd name="connsiteX898" fmla="*/ 662667 w 1106381"/>
                  <a:gd name="connsiteY898" fmla="*/ 278338 h 685037"/>
                  <a:gd name="connsiteX899" fmla="*/ 640979 w 1106381"/>
                  <a:gd name="connsiteY899" fmla="*/ 292797 h 685037"/>
                  <a:gd name="connsiteX900" fmla="*/ 642786 w 1106381"/>
                  <a:gd name="connsiteY900" fmla="*/ 306353 h 685037"/>
                  <a:gd name="connsiteX901" fmla="*/ 642786 w 1106381"/>
                  <a:gd name="connsiteY901" fmla="*/ 306353 h 685037"/>
                  <a:gd name="connsiteX902" fmla="*/ 698815 w 1106381"/>
                  <a:gd name="connsiteY902" fmla="*/ 336175 h 685037"/>
                  <a:gd name="connsiteX903" fmla="*/ 716889 w 1106381"/>
                  <a:gd name="connsiteY903" fmla="*/ 337982 h 685037"/>
                  <a:gd name="connsiteX904" fmla="*/ 713274 w 1106381"/>
                  <a:gd name="connsiteY904" fmla="*/ 337078 h 685037"/>
                  <a:gd name="connsiteX905" fmla="*/ 716889 w 1106381"/>
                  <a:gd name="connsiteY905" fmla="*/ 335271 h 685037"/>
                  <a:gd name="connsiteX906" fmla="*/ 716889 w 1106381"/>
                  <a:gd name="connsiteY906" fmla="*/ 335271 h 685037"/>
                  <a:gd name="connsiteX907" fmla="*/ 683452 w 1106381"/>
                  <a:gd name="connsiteY907" fmla="*/ 332560 h 685037"/>
                  <a:gd name="connsiteX908" fmla="*/ 698815 w 1106381"/>
                  <a:gd name="connsiteY908" fmla="*/ 336175 h 685037"/>
                  <a:gd name="connsiteX909" fmla="*/ 684356 w 1106381"/>
                  <a:gd name="connsiteY909" fmla="*/ 281049 h 685037"/>
                  <a:gd name="connsiteX910" fmla="*/ 687971 w 1106381"/>
                  <a:gd name="connsiteY910" fmla="*/ 284664 h 685037"/>
                  <a:gd name="connsiteX911" fmla="*/ 691586 w 1106381"/>
                  <a:gd name="connsiteY911" fmla="*/ 289183 h 685037"/>
                  <a:gd name="connsiteX912" fmla="*/ 714178 w 1106381"/>
                  <a:gd name="connsiteY912" fmla="*/ 301834 h 685037"/>
                  <a:gd name="connsiteX913" fmla="*/ 719600 w 1106381"/>
                  <a:gd name="connsiteY913" fmla="*/ 298219 h 685037"/>
                  <a:gd name="connsiteX914" fmla="*/ 723215 w 1106381"/>
                  <a:gd name="connsiteY914" fmla="*/ 292797 h 685037"/>
                  <a:gd name="connsiteX915" fmla="*/ 729541 w 1106381"/>
                  <a:gd name="connsiteY915" fmla="*/ 287375 h 685037"/>
                  <a:gd name="connsiteX916" fmla="*/ 733156 w 1106381"/>
                  <a:gd name="connsiteY916" fmla="*/ 283760 h 685037"/>
                  <a:gd name="connsiteX917" fmla="*/ 734059 w 1106381"/>
                  <a:gd name="connsiteY917" fmla="*/ 267494 h 685037"/>
                  <a:gd name="connsiteX918" fmla="*/ 722311 w 1106381"/>
                  <a:gd name="connsiteY918" fmla="*/ 290086 h 685037"/>
                  <a:gd name="connsiteX919" fmla="*/ 715082 w 1106381"/>
                  <a:gd name="connsiteY919" fmla="*/ 294605 h 685037"/>
                  <a:gd name="connsiteX920" fmla="*/ 692489 w 1106381"/>
                  <a:gd name="connsiteY920" fmla="*/ 283760 h 685037"/>
                  <a:gd name="connsiteX921" fmla="*/ 684356 w 1106381"/>
                  <a:gd name="connsiteY921" fmla="*/ 281049 h 685037"/>
                  <a:gd name="connsiteX922" fmla="*/ 684356 w 1106381"/>
                  <a:gd name="connsiteY922" fmla="*/ 281049 h 685037"/>
                  <a:gd name="connsiteX923" fmla="*/ 753941 w 1106381"/>
                  <a:gd name="connsiteY923" fmla="*/ 309967 h 685037"/>
                  <a:gd name="connsiteX924" fmla="*/ 759363 w 1106381"/>
                  <a:gd name="connsiteY924" fmla="*/ 291894 h 685037"/>
                  <a:gd name="connsiteX925" fmla="*/ 748518 w 1106381"/>
                  <a:gd name="connsiteY925" fmla="*/ 277434 h 685037"/>
                  <a:gd name="connsiteX926" fmla="*/ 740385 w 1106381"/>
                  <a:gd name="connsiteY926" fmla="*/ 268398 h 685037"/>
                  <a:gd name="connsiteX927" fmla="*/ 751229 w 1106381"/>
                  <a:gd name="connsiteY927" fmla="*/ 287375 h 685037"/>
                  <a:gd name="connsiteX928" fmla="*/ 753941 w 1106381"/>
                  <a:gd name="connsiteY928" fmla="*/ 309967 h 685037"/>
                  <a:gd name="connsiteX929" fmla="*/ 753941 w 1106381"/>
                  <a:gd name="connsiteY929" fmla="*/ 309967 h 685037"/>
                  <a:gd name="connsiteX930" fmla="*/ 644593 w 1106381"/>
                  <a:gd name="connsiteY930" fmla="*/ 187969 h 685037"/>
                  <a:gd name="connsiteX931" fmla="*/ 682549 w 1106381"/>
                  <a:gd name="connsiteY931" fmla="*/ 194294 h 685037"/>
                  <a:gd name="connsiteX932" fmla="*/ 695200 w 1106381"/>
                  <a:gd name="connsiteY932" fmla="*/ 199717 h 685037"/>
                  <a:gd name="connsiteX933" fmla="*/ 676223 w 1106381"/>
                  <a:gd name="connsiteY933" fmla="*/ 198813 h 685037"/>
                  <a:gd name="connsiteX934" fmla="*/ 659956 w 1106381"/>
                  <a:gd name="connsiteY934" fmla="*/ 190680 h 685037"/>
                  <a:gd name="connsiteX935" fmla="*/ 648208 w 1106381"/>
                  <a:gd name="connsiteY935" fmla="*/ 189776 h 685037"/>
                  <a:gd name="connsiteX936" fmla="*/ 644593 w 1106381"/>
                  <a:gd name="connsiteY936" fmla="*/ 187969 h 685037"/>
                  <a:gd name="connsiteX937" fmla="*/ 644593 w 1106381"/>
                  <a:gd name="connsiteY937" fmla="*/ 187969 h 685037"/>
                  <a:gd name="connsiteX938" fmla="*/ 631038 w 1106381"/>
                  <a:gd name="connsiteY938" fmla="*/ 193391 h 685037"/>
                  <a:gd name="connsiteX939" fmla="*/ 650016 w 1106381"/>
                  <a:gd name="connsiteY939" fmla="*/ 190680 h 685037"/>
                  <a:gd name="connsiteX940" fmla="*/ 683452 w 1106381"/>
                  <a:gd name="connsiteY940" fmla="*/ 203331 h 685037"/>
                  <a:gd name="connsiteX941" fmla="*/ 701526 w 1106381"/>
                  <a:gd name="connsiteY941" fmla="*/ 197909 h 685037"/>
                  <a:gd name="connsiteX942" fmla="*/ 697911 w 1106381"/>
                  <a:gd name="connsiteY942" fmla="*/ 199717 h 685037"/>
                  <a:gd name="connsiteX943" fmla="*/ 701526 w 1106381"/>
                  <a:gd name="connsiteY943" fmla="*/ 194294 h 685037"/>
                  <a:gd name="connsiteX944" fmla="*/ 691586 w 1106381"/>
                  <a:gd name="connsiteY944" fmla="*/ 197006 h 685037"/>
                  <a:gd name="connsiteX945" fmla="*/ 687067 w 1106381"/>
                  <a:gd name="connsiteY945" fmla="*/ 195198 h 685037"/>
                  <a:gd name="connsiteX946" fmla="*/ 683452 w 1106381"/>
                  <a:gd name="connsiteY946" fmla="*/ 192487 h 685037"/>
                  <a:gd name="connsiteX947" fmla="*/ 665378 w 1106381"/>
                  <a:gd name="connsiteY947" fmla="*/ 183450 h 685037"/>
                  <a:gd name="connsiteX948" fmla="*/ 649112 w 1106381"/>
                  <a:gd name="connsiteY948" fmla="*/ 185258 h 685037"/>
                  <a:gd name="connsiteX949" fmla="*/ 631038 w 1106381"/>
                  <a:gd name="connsiteY949" fmla="*/ 193391 h 685037"/>
                  <a:gd name="connsiteX950" fmla="*/ 631038 w 1106381"/>
                  <a:gd name="connsiteY950" fmla="*/ 193391 h 685037"/>
                  <a:gd name="connsiteX951" fmla="*/ 742192 w 1106381"/>
                  <a:gd name="connsiteY951" fmla="*/ 206946 h 685037"/>
                  <a:gd name="connsiteX952" fmla="*/ 765689 w 1106381"/>
                  <a:gd name="connsiteY952" fmla="*/ 193391 h 685037"/>
                  <a:gd name="connsiteX953" fmla="*/ 780148 w 1106381"/>
                  <a:gd name="connsiteY953" fmla="*/ 194294 h 685037"/>
                  <a:gd name="connsiteX954" fmla="*/ 785570 w 1106381"/>
                  <a:gd name="connsiteY954" fmla="*/ 197909 h 685037"/>
                  <a:gd name="connsiteX955" fmla="*/ 789185 w 1106381"/>
                  <a:gd name="connsiteY955" fmla="*/ 203331 h 685037"/>
                  <a:gd name="connsiteX956" fmla="*/ 765689 w 1106381"/>
                  <a:gd name="connsiteY956" fmla="*/ 202428 h 685037"/>
                  <a:gd name="connsiteX957" fmla="*/ 742192 w 1106381"/>
                  <a:gd name="connsiteY957" fmla="*/ 206946 h 685037"/>
                  <a:gd name="connsiteX958" fmla="*/ 742192 w 1106381"/>
                  <a:gd name="connsiteY958" fmla="*/ 206946 h 685037"/>
                  <a:gd name="connsiteX959" fmla="*/ 742192 w 1106381"/>
                  <a:gd name="connsiteY959" fmla="*/ 204235 h 685037"/>
                  <a:gd name="connsiteX960" fmla="*/ 743096 w 1106381"/>
                  <a:gd name="connsiteY960" fmla="*/ 200620 h 685037"/>
                  <a:gd name="connsiteX961" fmla="*/ 740385 w 1106381"/>
                  <a:gd name="connsiteY961" fmla="*/ 203331 h 685037"/>
                  <a:gd name="connsiteX962" fmla="*/ 740385 w 1106381"/>
                  <a:gd name="connsiteY962" fmla="*/ 200620 h 685037"/>
                  <a:gd name="connsiteX963" fmla="*/ 737674 w 1106381"/>
                  <a:gd name="connsiteY963" fmla="*/ 204235 h 685037"/>
                  <a:gd name="connsiteX964" fmla="*/ 737674 w 1106381"/>
                  <a:gd name="connsiteY964" fmla="*/ 209657 h 685037"/>
                  <a:gd name="connsiteX965" fmla="*/ 764785 w 1106381"/>
                  <a:gd name="connsiteY965" fmla="*/ 205139 h 685037"/>
                  <a:gd name="connsiteX966" fmla="*/ 779244 w 1106381"/>
                  <a:gd name="connsiteY966" fmla="*/ 203331 h 685037"/>
                  <a:gd name="connsiteX967" fmla="*/ 791896 w 1106381"/>
                  <a:gd name="connsiteY967" fmla="*/ 207850 h 685037"/>
                  <a:gd name="connsiteX968" fmla="*/ 778340 w 1106381"/>
                  <a:gd name="connsiteY968" fmla="*/ 191583 h 685037"/>
                  <a:gd name="connsiteX969" fmla="*/ 756652 w 1106381"/>
                  <a:gd name="connsiteY969" fmla="*/ 197006 h 685037"/>
                  <a:gd name="connsiteX970" fmla="*/ 742192 w 1106381"/>
                  <a:gd name="connsiteY970" fmla="*/ 204235 h 685037"/>
                  <a:gd name="connsiteX971" fmla="*/ 742192 w 1106381"/>
                  <a:gd name="connsiteY971" fmla="*/ 204235 h 685037"/>
                  <a:gd name="connsiteX972" fmla="*/ 692489 w 1106381"/>
                  <a:gd name="connsiteY972" fmla="*/ 219598 h 685037"/>
                  <a:gd name="connsiteX973" fmla="*/ 694297 w 1106381"/>
                  <a:gd name="connsiteY973" fmla="*/ 222309 h 685037"/>
                  <a:gd name="connsiteX974" fmla="*/ 695200 w 1106381"/>
                  <a:gd name="connsiteY974" fmla="*/ 214176 h 685037"/>
                  <a:gd name="connsiteX975" fmla="*/ 692489 w 1106381"/>
                  <a:gd name="connsiteY975" fmla="*/ 219598 h 685037"/>
                  <a:gd name="connsiteX976" fmla="*/ 683452 w 1106381"/>
                  <a:gd name="connsiteY976" fmla="*/ 280146 h 685037"/>
                  <a:gd name="connsiteX977" fmla="*/ 684356 w 1106381"/>
                  <a:gd name="connsiteY977" fmla="*/ 273820 h 685037"/>
                  <a:gd name="connsiteX978" fmla="*/ 685260 w 1106381"/>
                  <a:gd name="connsiteY978" fmla="*/ 271109 h 685037"/>
                  <a:gd name="connsiteX979" fmla="*/ 685260 w 1106381"/>
                  <a:gd name="connsiteY979" fmla="*/ 268398 h 685037"/>
                  <a:gd name="connsiteX980" fmla="*/ 683452 w 1106381"/>
                  <a:gd name="connsiteY980" fmla="*/ 280146 h 685037"/>
                  <a:gd name="connsiteX981" fmla="*/ 683452 w 1106381"/>
                  <a:gd name="connsiteY981" fmla="*/ 280146 h 685037"/>
                  <a:gd name="connsiteX982" fmla="*/ 726830 w 1106381"/>
                  <a:gd name="connsiteY982" fmla="*/ 304545 h 685037"/>
                  <a:gd name="connsiteX983" fmla="*/ 736770 w 1106381"/>
                  <a:gd name="connsiteY983" fmla="*/ 300931 h 685037"/>
                  <a:gd name="connsiteX984" fmla="*/ 734963 w 1106381"/>
                  <a:gd name="connsiteY984" fmla="*/ 302738 h 685037"/>
                  <a:gd name="connsiteX985" fmla="*/ 729541 w 1106381"/>
                  <a:gd name="connsiteY985" fmla="*/ 307256 h 685037"/>
                  <a:gd name="connsiteX986" fmla="*/ 678030 w 1106381"/>
                  <a:gd name="connsiteY986" fmla="*/ 307256 h 685037"/>
                  <a:gd name="connsiteX987" fmla="*/ 668993 w 1106381"/>
                  <a:gd name="connsiteY987" fmla="*/ 301834 h 685037"/>
                  <a:gd name="connsiteX988" fmla="*/ 661764 w 1106381"/>
                  <a:gd name="connsiteY988" fmla="*/ 296412 h 685037"/>
                  <a:gd name="connsiteX989" fmla="*/ 692489 w 1106381"/>
                  <a:gd name="connsiteY989" fmla="*/ 305449 h 685037"/>
                  <a:gd name="connsiteX990" fmla="*/ 726830 w 1106381"/>
                  <a:gd name="connsiteY990" fmla="*/ 304545 h 685037"/>
                  <a:gd name="connsiteX991" fmla="*/ 726830 w 1106381"/>
                  <a:gd name="connsiteY991" fmla="*/ 304545 h 685037"/>
                  <a:gd name="connsiteX992" fmla="*/ 726830 w 1106381"/>
                  <a:gd name="connsiteY992" fmla="*/ 304545 h 685037"/>
                  <a:gd name="connsiteX993" fmla="*/ 706045 w 1106381"/>
                  <a:gd name="connsiteY993" fmla="*/ 306353 h 685037"/>
                  <a:gd name="connsiteX994" fmla="*/ 687067 w 1106381"/>
                  <a:gd name="connsiteY994" fmla="*/ 302738 h 685037"/>
                  <a:gd name="connsiteX995" fmla="*/ 668993 w 1106381"/>
                  <a:gd name="connsiteY995" fmla="*/ 298219 h 685037"/>
                  <a:gd name="connsiteX996" fmla="*/ 657245 w 1106381"/>
                  <a:gd name="connsiteY996" fmla="*/ 288279 h 685037"/>
                  <a:gd name="connsiteX997" fmla="*/ 652727 w 1106381"/>
                  <a:gd name="connsiteY997" fmla="*/ 298219 h 685037"/>
                  <a:gd name="connsiteX998" fmla="*/ 654534 w 1106381"/>
                  <a:gd name="connsiteY998" fmla="*/ 297316 h 685037"/>
                  <a:gd name="connsiteX999" fmla="*/ 655438 w 1106381"/>
                  <a:gd name="connsiteY999" fmla="*/ 296412 h 685037"/>
                  <a:gd name="connsiteX1000" fmla="*/ 699719 w 1106381"/>
                  <a:gd name="connsiteY1000" fmla="*/ 322619 h 685037"/>
                  <a:gd name="connsiteX1001" fmla="*/ 726830 w 1106381"/>
                  <a:gd name="connsiteY1001" fmla="*/ 315390 h 685037"/>
                  <a:gd name="connsiteX1002" fmla="*/ 744904 w 1106381"/>
                  <a:gd name="connsiteY1002" fmla="*/ 299123 h 685037"/>
                  <a:gd name="connsiteX1003" fmla="*/ 744904 w 1106381"/>
                  <a:gd name="connsiteY1003" fmla="*/ 300931 h 685037"/>
                  <a:gd name="connsiteX1004" fmla="*/ 745807 w 1106381"/>
                  <a:gd name="connsiteY1004" fmla="*/ 302738 h 685037"/>
                  <a:gd name="connsiteX1005" fmla="*/ 745807 w 1106381"/>
                  <a:gd name="connsiteY1005" fmla="*/ 290990 h 685037"/>
                  <a:gd name="connsiteX1006" fmla="*/ 737674 w 1106381"/>
                  <a:gd name="connsiteY1006" fmla="*/ 300027 h 685037"/>
                  <a:gd name="connsiteX1007" fmla="*/ 732252 w 1106381"/>
                  <a:gd name="connsiteY1007" fmla="*/ 302738 h 685037"/>
                  <a:gd name="connsiteX1008" fmla="*/ 726830 w 1106381"/>
                  <a:gd name="connsiteY1008" fmla="*/ 304545 h 685037"/>
                  <a:gd name="connsiteX1009" fmla="*/ 726830 w 1106381"/>
                  <a:gd name="connsiteY1009" fmla="*/ 304545 h 685037"/>
                  <a:gd name="connsiteX1010" fmla="*/ 619290 w 1106381"/>
                  <a:gd name="connsiteY1010" fmla="*/ 261168 h 685037"/>
                  <a:gd name="connsiteX1011" fmla="*/ 606638 w 1106381"/>
                  <a:gd name="connsiteY1011" fmla="*/ 237672 h 685037"/>
                  <a:gd name="connsiteX1012" fmla="*/ 614771 w 1106381"/>
                  <a:gd name="connsiteY1012" fmla="*/ 255746 h 685037"/>
                  <a:gd name="connsiteX1013" fmla="*/ 619290 w 1106381"/>
                  <a:gd name="connsiteY1013" fmla="*/ 261168 h 685037"/>
                  <a:gd name="connsiteX1014" fmla="*/ 619290 w 1106381"/>
                  <a:gd name="connsiteY1014" fmla="*/ 261168 h 685037"/>
                  <a:gd name="connsiteX1015" fmla="*/ 727733 w 1106381"/>
                  <a:gd name="connsiteY1015" fmla="*/ 256649 h 685037"/>
                  <a:gd name="connsiteX1016" fmla="*/ 732252 w 1106381"/>
                  <a:gd name="connsiteY1016" fmla="*/ 223213 h 685037"/>
                  <a:gd name="connsiteX1017" fmla="*/ 737674 w 1106381"/>
                  <a:gd name="connsiteY1017" fmla="*/ 210561 h 685037"/>
                  <a:gd name="connsiteX1018" fmla="*/ 729541 w 1106381"/>
                  <a:gd name="connsiteY1018" fmla="*/ 221405 h 685037"/>
                  <a:gd name="connsiteX1019" fmla="*/ 727733 w 1106381"/>
                  <a:gd name="connsiteY1019" fmla="*/ 256649 h 685037"/>
                  <a:gd name="connsiteX1020" fmla="*/ 727733 w 1106381"/>
                  <a:gd name="connsiteY1020" fmla="*/ 256649 h 685037"/>
                  <a:gd name="connsiteX1021" fmla="*/ 661764 w 1106381"/>
                  <a:gd name="connsiteY1021" fmla="*/ 227731 h 685037"/>
                  <a:gd name="connsiteX1022" fmla="*/ 677126 w 1106381"/>
                  <a:gd name="connsiteY1022" fmla="*/ 227731 h 685037"/>
                  <a:gd name="connsiteX1023" fmla="*/ 661764 w 1106381"/>
                  <a:gd name="connsiteY1023" fmla="*/ 227731 h 685037"/>
                  <a:gd name="connsiteX1024" fmla="*/ 661764 w 1106381"/>
                  <a:gd name="connsiteY1024" fmla="*/ 227731 h 685037"/>
                  <a:gd name="connsiteX1025" fmla="*/ 691586 w 1106381"/>
                  <a:gd name="connsiteY1025" fmla="*/ 267494 h 685037"/>
                  <a:gd name="connsiteX1026" fmla="*/ 697911 w 1106381"/>
                  <a:gd name="connsiteY1026" fmla="*/ 262072 h 685037"/>
                  <a:gd name="connsiteX1027" fmla="*/ 691586 w 1106381"/>
                  <a:gd name="connsiteY1027" fmla="*/ 267494 h 685037"/>
                  <a:gd name="connsiteX1028" fmla="*/ 691586 w 1106381"/>
                  <a:gd name="connsiteY1028" fmla="*/ 267494 h 685037"/>
                  <a:gd name="connsiteX1029" fmla="*/ 811777 w 1106381"/>
                  <a:gd name="connsiteY1029" fmla="*/ 164473 h 685037"/>
                  <a:gd name="connsiteX1030" fmla="*/ 819910 w 1106381"/>
                  <a:gd name="connsiteY1030" fmla="*/ 112962 h 685037"/>
                  <a:gd name="connsiteX1031" fmla="*/ 812681 w 1106381"/>
                  <a:gd name="connsiteY1031" fmla="*/ 77718 h 685037"/>
                  <a:gd name="connsiteX1032" fmla="*/ 804547 w 1106381"/>
                  <a:gd name="connsiteY1032" fmla="*/ 55125 h 685037"/>
                  <a:gd name="connsiteX1033" fmla="*/ 800029 w 1106381"/>
                  <a:gd name="connsiteY1033" fmla="*/ 48800 h 685037"/>
                  <a:gd name="connsiteX1034" fmla="*/ 790088 w 1106381"/>
                  <a:gd name="connsiteY1034" fmla="*/ 37052 h 685037"/>
                  <a:gd name="connsiteX1035" fmla="*/ 770207 w 1106381"/>
                  <a:gd name="connsiteY1035" fmla="*/ 27111 h 685037"/>
                  <a:gd name="connsiteX1036" fmla="*/ 770207 w 1106381"/>
                  <a:gd name="connsiteY1036" fmla="*/ 27111 h 685037"/>
                  <a:gd name="connsiteX1037" fmla="*/ 776533 w 1106381"/>
                  <a:gd name="connsiteY1037" fmla="*/ 30726 h 685037"/>
                  <a:gd name="connsiteX1038" fmla="*/ 782859 w 1106381"/>
                  <a:gd name="connsiteY1038" fmla="*/ 36148 h 685037"/>
                  <a:gd name="connsiteX1039" fmla="*/ 790992 w 1106381"/>
                  <a:gd name="connsiteY1039" fmla="*/ 50607 h 685037"/>
                  <a:gd name="connsiteX1040" fmla="*/ 789185 w 1106381"/>
                  <a:gd name="connsiteY1040" fmla="*/ 38859 h 685037"/>
                  <a:gd name="connsiteX1041" fmla="*/ 795510 w 1106381"/>
                  <a:gd name="connsiteY1041" fmla="*/ 53318 h 685037"/>
                  <a:gd name="connsiteX1042" fmla="*/ 796414 w 1106381"/>
                  <a:gd name="connsiteY1042" fmla="*/ 52414 h 685037"/>
                  <a:gd name="connsiteX1043" fmla="*/ 799125 w 1106381"/>
                  <a:gd name="connsiteY1043" fmla="*/ 59644 h 685037"/>
                  <a:gd name="connsiteX1044" fmla="*/ 800029 w 1106381"/>
                  <a:gd name="connsiteY1044" fmla="*/ 61451 h 685037"/>
                  <a:gd name="connsiteX1045" fmla="*/ 800933 w 1106381"/>
                  <a:gd name="connsiteY1045" fmla="*/ 67777 h 685037"/>
                  <a:gd name="connsiteX1046" fmla="*/ 803644 w 1106381"/>
                  <a:gd name="connsiteY1046" fmla="*/ 65066 h 685037"/>
                  <a:gd name="connsiteX1047" fmla="*/ 804547 w 1106381"/>
                  <a:gd name="connsiteY1047" fmla="*/ 60548 h 685037"/>
                  <a:gd name="connsiteX1048" fmla="*/ 805451 w 1106381"/>
                  <a:gd name="connsiteY1048" fmla="*/ 70488 h 685037"/>
                  <a:gd name="connsiteX1049" fmla="*/ 803644 w 1106381"/>
                  <a:gd name="connsiteY1049" fmla="*/ 75007 h 685037"/>
                  <a:gd name="connsiteX1050" fmla="*/ 802740 w 1106381"/>
                  <a:gd name="connsiteY1050" fmla="*/ 76814 h 685037"/>
                  <a:gd name="connsiteX1051" fmla="*/ 802740 w 1106381"/>
                  <a:gd name="connsiteY1051" fmla="*/ 77718 h 685037"/>
                  <a:gd name="connsiteX1052" fmla="*/ 802740 w 1106381"/>
                  <a:gd name="connsiteY1052" fmla="*/ 79525 h 685037"/>
                  <a:gd name="connsiteX1053" fmla="*/ 808162 w 1106381"/>
                  <a:gd name="connsiteY1053" fmla="*/ 72296 h 685037"/>
                  <a:gd name="connsiteX1054" fmla="*/ 809066 w 1106381"/>
                  <a:gd name="connsiteY1054" fmla="*/ 80429 h 685037"/>
                  <a:gd name="connsiteX1055" fmla="*/ 811777 w 1106381"/>
                  <a:gd name="connsiteY1055" fmla="*/ 87658 h 685037"/>
                  <a:gd name="connsiteX1056" fmla="*/ 814488 w 1106381"/>
                  <a:gd name="connsiteY1056" fmla="*/ 104829 h 685037"/>
                  <a:gd name="connsiteX1057" fmla="*/ 815392 w 1106381"/>
                  <a:gd name="connsiteY1057" fmla="*/ 103925 h 685037"/>
                  <a:gd name="connsiteX1058" fmla="*/ 816295 w 1106381"/>
                  <a:gd name="connsiteY1058" fmla="*/ 103021 h 685037"/>
                  <a:gd name="connsiteX1059" fmla="*/ 811777 w 1106381"/>
                  <a:gd name="connsiteY1059" fmla="*/ 120191 h 685037"/>
                  <a:gd name="connsiteX1060" fmla="*/ 815392 w 1106381"/>
                  <a:gd name="connsiteY1060" fmla="*/ 114769 h 685037"/>
                  <a:gd name="connsiteX1061" fmla="*/ 814488 w 1106381"/>
                  <a:gd name="connsiteY1061" fmla="*/ 122903 h 685037"/>
                  <a:gd name="connsiteX1062" fmla="*/ 818103 w 1106381"/>
                  <a:gd name="connsiteY1062" fmla="*/ 120191 h 685037"/>
                  <a:gd name="connsiteX1063" fmla="*/ 807258 w 1106381"/>
                  <a:gd name="connsiteY1063" fmla="*/ 171702 h 685037"/>
                  <a:gd name="connsiteX1064" fmla="*/ 809066 w 1106381"/>
                  <a:gd name="connsiteY1064" fmla="*/ 167184 h 685037"/>
                  <a:gd name="connsiteX1065" fmla="*/ 811777 w 1106381"/>
                  <a:gd name="connsiteY1065" fmla="*/ 164473 h 685037"/>
                  <a:gd name="connsiteX1066" fmla="*/ 811777 w 1106381"/>
                  <a:gd name="connsiteY1066" fmla="*/ 164473 h 685037"/>
                  <a:gd name="connsiteX1067" fmla="*/ 660860 w 1106381"/>
                  <a:gd name="connsiteY1067" fmla="*/ 9941 h 685037"/>
                  <a:gd name="connsiteX1068" fmla="*/ 677126 w 1106381"/>
                  <a:gd name="connsiteY1068" fmla="*/ 14459 h 685037"/>
                  <a:gd name="connsiteX1069" fmla="*/ 669897 w 1106381"/>
                  <a:gd name="connsiteY1069" fmla="*/ 9941 h 685037"/>
                  <a:gd name="connsiteX1070" fmla="*/ 659956 w 1106381"/>
                  <a:gd name="connsiteY1070" fmla="*/ 7230 h 685037"/>
                  <a:gd name="connsiteX1071" fmla="*/ 697008 w 1106381"/>
                  <a:gd name="connsiteY1071" fmla="*/ 7230 h 685037"/>
                  <a:gd name="connsiteX1072" fmla="*/ 693393 w 1106381"/>
                  <a:gd name="connsiteY1072" fmla="*/ 3615 h 685037"/>
                  <a:gd name="connsiteX1073" fmla="*/ 715082 w 1106381"/>
                  <a:gd name="connsiteY1073" fmla="*/ 14459 h 685037"/>
                  <a:gd name="connsiteX1074" fmla="*/ 707852 w 1106381"/>
                  <a:gd name="connsiteY1074" fmla="*/ 6326 h 685037"/>
                  <a:gd name="connsiteX1075" fmla="*/ 734059 w 1106381"/>
                  <a:gd name="connsiteY1075" fmla="*/ 16267 h 685037"/>
                  <a:gd name="connsiteX1076" fmla="*/ 734059 w 1106381"/>
                  <a:gd name="connsiteY1076" fmla="*/ 15363 h 685037"/>
                  <a:gd name="connsiteX1077" fmla="*/ 734963 w 1106381"/>
                  <a:gd name="connsiteY1077" fmla="*/ 15363 h 685037"/>
                  <a:gd name="connsiteX1078" fmla="*/ 737674 w 1106381"/>
                  <a:gd name="connsiteY1078" fmla="*/ 17170 h 685037"/>
                  <a:gd name="connsiteX1079" fmla="*/ 744000 w 1106381"/>
                  <a:gd name="connsiteY1079" fmla="*/ 19881 h 685037"/>
                  <a:gd name="connsiteX1080" fmla="*/ 739481 w 1106381"/>
                  <a:gd name="connsiteY1080" fmla="*/ 14459 h 685037"/>
                  <a:gd name="connsiteX1081" fmla="*/ 763881 w 1106381"/>
                  <a:gd name="connsiteY1081" fmla="*/ 33437 h 685037"/>
                  <a:gd name="connsiteX1082" fmla="*/ 761170 w 1106381"/>
                  <a:gd name="connsiteY1082" fmla="*/ 27111 h 685037"/>
                  <a:gd name="connsiteX1083" fmla="*/ 769303 w 1106381"/>
                  <a:gd name="connsiteY1083" fmla="*/ 34340 h 685037"/>
                  <a:gd name="connsiteX1084" fmla="*/ 776533 w 1106381"/>
                  <a:gd name="connsiteY1084" fmla="*/ 43377 h 685037"/>
                  <a:gd name="connsiteX1085" fmla="*/ 768400 w 1106381"/>
                  <a:gd name="connsiteY1085" fmla="*/ 28015 h 685037"/>
                  <a:gd name="connsiteX1086" fmla="*/ 767496 w 1106381"/>
                  <a:gd name="connsiteY1086" fmla="*/ 27111 h 685037"/>
                  <a:gd name="connsiteX1087" fmla="*/ 767496 w 1106381"/>
                  <a:gd name="connsiteY1087" fmla="*/ 27111 h 685037"/>
                  <a:gd name="connsiteX1088" fmla="*/ 753037 w 1106381"/>
                  <a:gd name="connsiteY1088" fmla="*/ 18978 h 685037"/>
                  <a:gd name="connsiteX1089" fmla="*/ 736770 w 1106381"/>
                  <a:gd name="connsiteY1089" fmla="*/ 10844 h 685037"/>
                  <a:gd name="connsiteX1090" fmla="*/ 725926 w 1106381"/>
                  <a:gd name="connsiteY1090" fmla="*/ 9037 h 685037"/>
                  <a:gd name="connsiteX1091" fmla="*/ 715985 w 1106381"/>
                  <a:gd name="connsiteY1091" fmla="*/ 7230 h 685037"/>
                  <a:gd name="connsiteX1092" fmla="*/ 723215 w 1106381"/>
                  <a:gd name="connsiteY1092" fmla="*/ 10844 h 685037"/>
                  <a:gd name="connsiteX1093" fmla="*/ 702430 w 1106381"/>
                  <a:gd name="connsiteY1093" fmla="*/ 3615 h 685037"/>
                  <a:gd name="connsiteX1094" fmla="*/ 677126 w 1106381"/>
                  <a:gd name="connsiteY1094" fmla="*/ 0 h 685037"/>
                  <a:gd name="connsiteX1095" fmla="*/ 658149 w 1106381"/>
                  <a:gd name="connsiteY1095" fmla="*/ 7230 h 685037"/>
                  <a:gd name="connsiteX1096" fmla="*/ 650016 w 1106381"/>
                  <a:gd name="connsiteY1096" fmla="*/ 8133 h 685037"/>
                  <a:gd name="connsiteX1097" fmla="*/ 660860 w 1106381"/>
                  <a:gd name="connsiteY1097" fmla="*/ 9941 h 685037"/>
                  <a:gd name="connsiteX1098" fmla="*/ 727733 w 1106381"/>
                  <a:gd name="connsiteY1098" fmla="*/ 141880 h 685037"/>
                  <a:gd name="connsiteX1099" fmla="*/ 730444 w 1106381"/>
                  <a:gd name="connsiteY1099" fmla="*/ 140073 h 685037"/>
                  <a:gd name="connsiteX1100" fmla="*/ 733156 w 1106381"/>
                  <a:gd name="connsiteY1100" fmla="*/ 137362 h 685037"/>
                  <a:gd name="connsiteX1101" fmla="*/ 743096 w 1106381"/>
                  <a:gd name="connsiteY1101" fmla="*/ 136458 h 685037"/>
                  <a:gd name="connsiteX1102" fmla="*/ 747615 w 1106381"/>
                  <a:gd name="connsiteY1102" fmla="*/ 134651 h 685037"/>
                  <a:gd name="connsiteX1103" fmla="*/ 753037 w 1106381"/>
                  <a:gd name="connsiteY1103" fmla="*/ 133747 h 685037"/>
                  <a:gd name="connsiteX1104" fmla="*/ 775629 w 1106381"/>
                  <a:gd name="connsiteY1104" fmla="*/ 120191 h 685037"/>
                  <a:gd name="connsiteX1105" fmla="*/ 797318 w 1106381"/>
                  <a:gd name="connsiteY1105" fmla="*/ 118384 h 685037"/>
                  <a:gd name="connsiteX1106" fmla="*/ 796414 w 1106381"/>
                  <a:gd name="connsiteY1106" fmla="*/ 117480 h 685037"/>
                  <a:gd name="connsiteX1107" fmla="*/ 789185 w 1106381"/>
                  <a:gd name="connsiteY1107" fmla="*/ 116577 h 685037"/>
                  <a:gd name="connsiteX1108" fmla="*/ 781051 w 1106381"/>
                  <a:gd name="connsiteY1108" fmla="*/ 117480 h 685037"/>
                  <a:gd name="connsiteX1109" fmla="*/ 798222 w 1106381"/>
                  <a:gd name="connsiteY1109" fmla="*/ 110251 h 685037"/>
                  <a:gd name="connsiteX1110" fmla="*/ 778340 w 1106381"/>
                  <a:gd name="connsiteY1110" fmla="*/ 115673 h 685037"/>
                  <a:gd name="connsiteX1111" fmla="*/ 780148 w 1106381"/>
                  <a:gd name="connsiteY1111" fmla="*/ 112058 h 685037"/>
                  <a:gd name="connsiteX1112" fmla="*/ 746711 w 1106381"/>
                  <a:gd name="connsiteY1112" fmla="*/ 132843 h 685037"/>
                  <a:gd name="connsiteX1113" fmla="*/ 762074 w 1106381"/>
                  <a:gd name="connsiteY1113" fmla="*/ 114769 h 685037"/>
                  <a:gd name="connsiteX1114" fmla="*/ 743096 w 1106381"/>
                  <a:gd name="connsiteY1114" fmla="*/ 132843 h 685037"/>
                  <a:gd name="connsiteX1115" fmla="*/ 756652 w 1106381"/>
                  <a:gd name="connsiteY1115" fmla="*/ 113866 h 685037"/>
                  <a:gd name="connsiteX1116" fmla="*/ 736770 w 1106381"/>
                  <a:gd name="connsiteY1116" fmla="*/ 134651 h 685037"/>
                  <a:gd name="connsiteX1117" fmla="*/ 750326 w 1106381"/>
                  <a:gd name="connsiteY1117" fmla="*/ 110251 h 685037"/>
                  <a:gd name="connsiteX1118" fmla="*/ 739481 w 1106381"/>
                  <a:gd name="connsiteY1118" fmla="*/ 126517 h 685037"/>
                  <a:gd name="connsiteX1119" fmla="*/ 734963 w 1106381"/>
                  <a:gd name="connsiteY1119" fmla="*/ 131940 h 685037"/>
                  <a:gd name="connsiteX1120" fmla="*/ 742192 w 1106381"/>
                  <a:gd name="connsiteY1120" fmla="*/ 118384 h 685037"/>
                  <a:gd name="connsiteX1121" fmla="*/ 739481 w 1106381"/>
                  <a:gd name="connsiteY1121" fmla="*/ 121999 h 685037"/>
                  <a:gd name="connsiteX1122" fmla="*/ 731348 w 1106381"/>
                  <a:gd name="connsiteY1122" fmla="*/ 135554 h 685037"/>
                  <a:gd name="connsiteX1123" fmla="*/ 735867 w 1106381"/>
                  <a:gd name="connsiteY1123" fmla="*/ 105732 h 685037"/>
                  <a:gd name="connsiteX1124" fmla="*/ 729541 w 1106381"/>
                  <a:gd name="connsiteY1124" fmla="*/ 131940 h 685037"/>
                  <a:gd name="connsiteX1125" fmla="*/ 727733 w 1106381"/>
                  <a:gd name="connsiteY1125" fmla="*/ 141880 h 685037"/>
                  <a:gd name="connsiteX1126" fmla="*/ 727733 w 1106381"/>
                  <a:gd name="connsiteY1126" fmla="*/ 141880 h 685037"/>
                  <a:gd name="connsiteX1127" fmla="*/ 671704 w 1106381"/>
                  <a:gd name="connsiteY1127" fmla="*/ 123806 h 685037"/>
                  <a:gd name="connsiteX1128" fmla="*/ 646401 w 1106381"/>
                  <a:gd name="connsiteY1128" fmla="*/ 107540 h 685037"/>
                  <a:gd name="connsiteX1129" fmla="*/ 656341 w 1106381"/>
                  <a:gd name="connsiteY1129" fmla="*/ 119288 h 685037"/>
                  <a:gd name="connsiteX1130" fmla="*/ 621097 w 1106381"/>
                  <a:gd name="connsiteY1130" fmla="*/ 117480 h 685037"/>
                  <a:gd name="connsiteX1131" fmla="*/ 663571 w 1106381"/>
                  <a:gd name="connsiteY1131" fmla="*/ 123806 h 685037"/>
                  <a:gd name="connsiteX1132" fmla="*/ 672608 w 1106381"/>
                  <a:gd name="connsiteY1132" fmla="*/ 126517 h 685037"/>
                  <a:gd name="connsiteX1133" fmla="*/ 683452 w 1106381"/>
                  <a:gd name="connsiteY1133" fmla="*/ 128325 h 685037"/>
                  <a:gd name="connsiteX1134" fmla="*/ 687067 w 1106381"/>
                  <a:gd name="connsiteY1134" fmla="*/ 130132 h 685037"/>
                  <a:gd name="connsiteX1135" fmla="*/ 692489 w 1106381"/>
                  <a:gd name="connsiteY1135" fmla="*/ 131036 h 685037"/>
                  <a:gd name="connsiteX1136" fmla="*/ 701526 w 1106381"/>
                  <a:gd name="connsiteY1136" fmla="*/ 134651 h 685037"/>
                  <a:gd name="connsiteX1137" fmla="*/ 701526 w 1106381"/>
                  <a:gd name="connsiteY1137" fmla="*/ 133747 h 685037"/>
                  <a:gd name="connsiteX1138" fmla="*/ 697008 w 1106381"/>
                  <a:gd name="connsiteY1138" fmla="*/ 130132 h 685037"/>
                  <a:gd name="connsiteX1139" fmla="*/ 684356 w 1106381"/>
                  <a:gd name="connsiteY1139" fmla="*/ 119288 h 685037"/>
                  <a:gd name="connsiteX1140" fmla="*/ 685260 w 1106381"/>
                  <a:gd name="connsiteY1140" fmla="*/ 123806 h 685037"/>
                  <a:gd name="connsiteX1141" fmla="*/ 686163 w 1106381"/>
                  <a:gd name="connsiteY1141" fmla="*/ 127421 h 685037"/>
                  <a:gd name="connsiteX1142" fmla="*/ 675319 w 1106381"/>
                  <a:gd name="connsiteY1142" fmla="*/ 120191 h 685037"/>
                  <a:gd name="connsiteX1143" fmla="*/ 678030 w 1106381"/>
                  <a:gd name="connsiteY1143" fmla="*/ 124710 h 685037"/>
                  <a:gd name="connsiteX1144" fmla="*/ 661764 w 1106381"/>
                  <a:gd name="connsiteY1144" fmla="*/ 109347 h 685037"/>
                  <a:gd name="connsiteX1145" fmla="*/ 657245 w 1106381"/>
                  <a:gd name="connsiteY1145" fmla="*/ 103925 h 685037"/>
                  <a:gd name="connsiteX1146" fmla="*/ 671704 w 1106381"/>
                  <a:gd name="connsiteY1146" fmla="*/ 123806 h 685037"/>
                  <a:gd name="connsiteX1147" fmla="*/ 671704 w 1106381"/>
                  <a:gd name="connsiteY1147" fmla="*/ 123806 h 685037"/>
                  <a:gd name="connsiteX1148" fmla="*/ 603927 w 1106381"/>
                  <a:gd name="connsiteY1148" fmla="*/ 127421 h 685037"/>
                  <a:gd name="connsiteX1149" fmla="*/ 609349 w 1106381"/>
                  <a:gd name="connsiteY1149" fmla="*/ 126517 h 685037"/>
                  <a:gd name="connsiteX1150" fmla="*/ 608446 w 1106381"/>
                  <a:gd name="connsiteY1150" fmla="*/ 127421 h 685037"/>
                  <a:gd name="connsiteX1151" fmla="*/ 599409 w 1106381"/>
                  <a:gd name="connsiteY1151" fmla="*/ 134651 h 685037"/>
                  <a:gd name="connsiteX1152" fmla="*/ 603927 w 1106381"/>
                  <a:gd name="connsiteY1152" fmla="*/ 133747 h 685037"/>
                  <a:gd name="connsiteX1153" fmla="*/ 596698 w 1106381"/>
                  <a:gd name="connsiteY1153" fmla="*/ 140976 h 685037"/>
                  <a:gd name="connsiteX1154" fmla="*/ 606638 w 1106381"/>
                  <a:gd name="connsiteY1154" fmla="*/ 133747 h 685037"/>
                  <a:gd name="connsiteX1155" fmla="*/ 611157 w 1106381"/>
                  <a:gd name="connsiteY1155" fmla="*/ 130132 h 685037"/>
                  <a:gd name="connsiteX1156" fmla="*/ 612964 w 1106381"/>
                  <a:gd name="connsiteY1156" fmla="*/ 128325 h 685037"/>
                  <a:gd name="connsiteX1157" fmla="*/ 612964 w 1106381"/>
                  <a:gd name="connsiteY1157" fmla="*/ 127421 h 685037"/>
                  <a:gd name="connsiteX1158" fmla="*/ 612964 w 1106381"/>
                  <a:gd name="connsiteY1158" fmla="*/ 125614 h 685037"/>
                  <a:gd name="connsiteX1159" fmla="*/ 651823 w 1106381"/>
                  <a:gd name="connsiteY1159" fmla="*/ 123806 h 685037"/>
                  <a:gd name="connsiteX1160" fmla="*/ 627423 w 1106381"/>
                  <a:gd name="connsiteY1160" fmla="*/ 120191 h 685037"/>
                  <a:gd name="connsiteX1161" fmla="*/ 603927 w 1106381"/>
                  <a:gd name="connsiteY1161" fmla="*/ 127421 h 685037"/>
                  <a:gd name="connsiteX1162" fmla="*/ 603927 w 1106381"/>
                  <a:gd name="connsiteY1162" fmla="*/ 127421 h 685037"/>
                  <a:gd name="connsiteX1163" fmla="*/ 605734 w 1106381"/>
                  <a:gd name="connsiteY1163" fmla="*/ 144591 h 685037"/>
                  <a:gd name="connsiteX1164" fmla="*/ 615675 w 1106381"/>
                  <a:gd name="connsiteY1164" fmla="*/ 134651 h 685037"/>
                  <a:gd name="connsiteX1165" fmla="*/ 599409 w 1106381"/>
                  <a:gd name="connsiteY1165" fmla="*/ 142784 h 685037"/>
                  <a:gd name="connsiteX1166" fmla="*/ 597601 w 1106381"/>
                  <a:gd name="connsiteY1166" fmla="*/ 148206 h 685037"/>
                  <a:gd name="connsiteX1167" fmla="*/ 605734 w 1106381"/>
                  <a:gd name="connsiteY1167" fmla="*/ 144591 h 685037"/>
                  <a:gd name="connsiteX1168" fmla="*/ 605734 w 1106381"/>
                  <a:gd name="connsiteY1168" fmla="*/ 144591 h 685037"/>
                  <a:gd name="connsiteX1169" fmla="*/ 801836 w 1106381"/>
                  <a:gd name="connsiteY1169" fmla="*/ 143688 h 685037"/>
                  <a:gd name="connsiteX1170" fmla="*/ 796414 w 1106381"/>
                  <a:gd name="connsiteY1170" fmla="*/ 137362 h 685037"/>
                  <a:gd name="connsiteX1171" fmla="*/ 805451 w 1106381"/>
                  <a:gd name="connsiteY1171" fmla="*/ 158147 h 685037"/>
                  <a:gd name="connsiteX1172" fmla="*/ 805451 w 1106381"/>
                  <a:gd name="connsiteY1172" fmla="*/ 150917 h 685037"/>
                  <a:gd name="connsiteX1173" fmla="*/ 806355 w 1106381"/>
                  <a:gd name="connsiteY1173" fmla="*/ 150013 h 685037"/>
                  <a:gd name="connsiteX1174" fmla="*/ 796414 w 1106381"/>
                  <a:gd name="connsiteY1174" fmla="*/ 132843 h 685037"/>
                  <a:gd name="connsiteX1175" fmla="*/ 801836 w 1106381"/>
                  <a:gd name="connsiteY1175" fmla="*/ 143688 h 685037"/>
                  <a:gd name="connsiteX1176" fmla="*/ 725022 w 1106381"/>
                  <a:gd name="connsiteY1176" fmla="*/ 140073 h 685037"/>
                  <a:gd name="connsiteX1177" fmla="*/ 720504 w 1106381"/>
                  <a:gd name="connsiteY1177" fmla="*/ 134651 h 685037"/>
                  <a:gd name="connsiteX1178" fmla="*/ 719600 w 1106381"/>
                  <a:gd name="connsiteY1178" fmla="*/ 136458 h 685037"/>
                  <a:gd name="connsiteX1179" fmla="*/ 719600 w 1106381"/>
                  <a:gd name="connsiteY1179" fmla="*/ 136458 h 685037"/>
                  <a:gd name="connsiteX1180" fmla="*/ 711467 w 1106381"/>
                  <a:gd name="connsiteY1180" fmla="*/ 128325 h 685037"/>
                  <a:gd name="connsiteX1181" fmla="*/ 714178 w 1106381"/>
                  <a:gd name="connsiteY1181" fmla="*/ 134651 h 685037"/>
                  <a:gd name="connsiteX1182" fmla="*/ 705141 w 1106381"/>
                  <a:gd name="connsiteY1182" fmla="*/ 128325 h 685037"/>
                  <a:gd name="connsiteX1183" fmla="*/ 713274 w 1106381"/>
                  <a:gd name="connsiteY1183" fmla="*/ 137362 h 685037"/>
                  <a:gd name="connsiteX1184" fmla="*/ 724119 w 1106381"/>
                  <a:gd name="connsiteY1184" fmla="*/ 139169 h 685037"/>
                  <a:gd name="connsiteX1185" fmla="*/ 727733 w 1106381"/>
                  <a:gd name="connsiteY1185" fmla="*/ 140073 h 685037"/>
                  <a:gd name="connsiteX1186" fmla="*/ 727733 w 1106381"/>
                  <a:gd name="connsiteY1186" fmla="*/ 125614 h 685037"/>
                  <a:gd name="connsiteX1187" fmla="*/ 725022 w 1106381"/>
                  <a:gd name="connsiteY1187" fmla="*/ 140073 h 685037"/>
                  <a:gd name="connsiteX1188" fmla="*/ 725022 w 1106381"/>
                  <a:gd name="connsiteY1188" fmla="*/ 140073 h 685037"/>
                  <a:gd name="connsiteX1189" fmla="*/ 784666 w 1106381"/>
                  <a:gd name="connsiteY1189" fmla="*/ 121095 h 685037"/>
                  <a:gd name="connsiteX1190" fmla="*/ 800029 w 1106381"/>
                  <a:gd name="connsiteY1190" fmla="*/ 134651 h 685037"/>
                  <a:gd name="connsiteX1191" fmla="*/ 804547 w 1106381"/>
                  <a:gd name="connsiteY1191" fmla="*/ 140073 h 685037"/>
                  <a:gd name="connsiteX1192" fmla="*/ 795510 w 1106381"/>
                  <a:gd name="connsiteY1192" fmla="*/ 126517 h 685037"/>
                  <a:gd name="connsiteX1193" fmla="*/ 799125 w 1106381"/>
                  <a:gd name="connsiteY1193" fmla="*/ 128325 h 685037"/>
                  <a:gd name="connsiteX1194" fmla="*/ 793703 w 1106381"/>
                  <a:gd name="connsiteY1194" fmla="*/ 121999 h 685037"/>
                  <a:gd name="connsiteX1195" fmla="*/ 784666 w 1106381"/>
                  <a:gd name="connsiteY1195" fmla="*/ 121095 h 685037"/>
                  <a:gd name="connsiteX1196" fmla="*/ 784666 w 1106381"/>
                  <a:gd name="connsiteY1196" fmla="*/ 121095 h 685037"/>
                  <a:gd name="connsiteX1197" fmla="*/ 709659 w 1106381"/>
                  <a:gd name="connsiteY1197" fmla="*/ 137362 h 685037"/>
                  <a:gd name="connsiteX1198" fmla="*/ 703334 w 1106381"/>
                  <a:gd name="connsiteY1198" fmla="*/ 131036 h 685037"/>
                  <a:gd name="connsiteX1199" fmla="*/ 700622 w 1106381"/>
                  <a:gd name="connsiteY1199" fmla="*/ 127421 h 685037"/>
                  <a:gd name="connsiteX1200" fmla="*/ 697008 w 1106381"/>
                  <a:gd name="connsiteY1200" fmla="*/ 123806 h 685037"/>
                  <a:gd name="connsiteX1201" fmla="*/ 701526 w 1106381"/>
                  <a:gd name="connsiteY1201" fmla="*/ 131940 h 685037"/>
                  <a:gd name="connsiteX1202" fmla="*/ 709659 w 1106381"/>
                  <a:gd name="connsiteY1202" fmla="*/ 137362 h 685037"/>
                  <a:gd name="connsiteX1203" fmla="*/ 709659 w 1106381"/>
                  <a:gd name="connsiteY1203" fmla="*/ 137362 h 685037"/>
                  <a:gd name="connsiteX1204" fmla="*/ 316552 w 1106381"/>
                  <a:gd name="connsiteY1204" fmla="*/ 480766 h 685037"/>
                  <a:gd name="connsiteX1205" fmla="*/ 241545 w 1106381"/>
                  <a:gd name="connsiteY1205" fmla="*/ 429255 h 685037"/>
                  <a:gd name="connsiteX1206" fmla="*/ 219857 w 1106381"/>
                  <a:gd name="connsiteY1206" fmla="*/ 408470 h 685037"/>
                  <a:gd name="connsiteX1207" fmla="*/ 201783 w 1106381"/>
                  <a:gd name="connsiteY1207" fmla="*/ 392204 h 685037"/>
                  <a:gd name="connsiteX1208" fmla="*/ 178287 w 1106381"/>
                  <a:gd name="connsiteY1208" fmla="*/ 374130 h 685037"/>
                  <a:gd name="connsiteX1209" fmla="*/ 161116 w 1106381"/>
                  <a:gd name="connsiteY1209" fmla="*/ 365093 h 685037"/>
                  <a:gd name="connsiteX1210" fmla="*/ 170153 w 1106381"/>
                  <a:gd name="connsiteY1210" fmla="*/ 372322 h 685037"/>
                  <a:gd name="connsiteX1211" fmla="*/ 179190 w 1106381"/>
                  <a:gd name="connsiteY1211" fmla="*/ 380456 h 685037"/>
                  <a:gd name="connsiteX1212" fmla="*/ 197264 w 1106381"/>
                  <a:gd name="connsiteY1212" fmla="*/ 396722 h 685037"/>
                  <a:gd name="connsiteX1213" fmla="*/ 205397 w 1106381"/>
                  <a:gd name="connsiteY1213" fmla="*/ 405759 h 685037"/>
                  <a:gd name="connsiteX1214" fmla="*/ 213531 w 1106381"/>
                  <a:gd name="connsiteY1214" fmla="*/ 414796 h 685037"/>
                  <a:gd name="connsiteX1215" fmla="*/ 227086 w 1106381"/>
                  <a:gd name="connsiteY1215" fmla="*/ 427448 h 685037"/>
                  <a:gd name="connsiteX1216" fmla="*/ 316552 w 1106381"/>
                  <a:gd name="connsiteY1216" fmla="*/ 480766 h 685037"/>
                  <a:gd name="connsiteX1217" fmla="*/ 316552 w 1106381"/>
                  <a:gd name="connsiteY1217" fmla="*/ 480766 h 685037"/>
                  <a:gd name="connsiteX1218" fmla="*/ 307515 w 1106381"/>
                  <a:gd name="connsiteY1218" fmla="*/ 412085 h 685037"/>
                  <a:gd name="connsiteX1219" fmla="*/ 310226 w 1106381"/>
                  <a:gd name="connsiteY1219" fmla="*/ 415700 h 685037"/>
                  <a:gd name="connsiteX1220" fmla="*/ 336433 w 1106381"/>
                  <a:gd name="connsiteY1220" fmla="*/ 445522 h 685037"/>
                  <a:gd name="connsiteX1221" fmla="*/ 312937 w 1106381"/>
                  <a:gd name="connsiteY1221" fmla="*/ 412989 h 685037"/>
                  <a:gd name="connsiteX1222" fmla="*/ 269560 w 1106381"/>
                  <a:gd name="connsiteY1222" fmla="*/ 371419 h 685037"/>
                  <a:gd name="connsiteX1223" fmla="*/ 253293 w 1106381"/>
                  <a:gd name="connsiteY1223" fmla="*/ 359671 h 685037"/>
                  <a:gd name="connsiteX1224" fmla="*/ 214434 w 1106381"/>
                  <a:gd name="connsiteY1224" fmla="*/ 346115 h 685037"/>
                  <a:gd name="connsiteX1225" fmla="*/ 202686 w 1106381"/>
                  <a:gd name="connsiteY1225" fmla="*/ 347923 h 685037"/>
                  <a:gd name="connsiteX1226" fmla="*/ 199975 w 1106381"/>
                  <a:gd name="connsiteY1226" fmla="*/ 349730 h 685037"/>
                  <a:gd name="connsiteX1227" fmla="*/ 307515 w 1106381"/>
                  <a:gd name="connsiteY1227" fmla="*/ 412085 h 685037"/>
                  <a:gd name="connsiteX1228" fmla="*/ 307515 w 1106381"/>
                  <a:gd name="connsiteY1228" fmla="*/ 412085 h 685037"/>
                  <a:gd name="connsiteX1229" fmla="*/ 239738 w 1106381"/>
                  <a:gd name="connsiteY1229" fmla="*/ 459077 h 685037"/>
                  <a:gd name="connsiteX1230" fmla="*/ 221664 w 1106381"/>
                  <a:gd name="connsiteY1230" fmla="*/ 436485 h 685037"/>
                  <a:gd name="connsiteX1231" fmla="*/ 201783 w 1106381"/>
                  <a:gd name="connsiteY1231" fmla="*/ 415700 h 685037"/>
                  <a:gd name="connsiteX1232" fmla="*/ 171961 w 1106381"/>
                  <a:gd name="connsiteY1232" fmla="*/ 391300 h 685037"/>
                  <a:gd name="connsiteX1233" fmla="*/ 159309 w 1106381"/>
                  <a:gd name="connsiteY1233" fmla="*/ 376841 h 685037"/>
                  <a:gd name="connsiteX1234" fmla="*/ 124969 w 1106381"/>
                  <a:gd name="connsiteY1234" fmla="*/ 356960 h 685037"/>
                  <a:gd name="connsiteX1235" fmla="*/ 134909 w 1106381"/>
                  <a:gd name="connsiteY1235" fmla="*/ 364189 h 685037"/>
                  <a:gd name="connsiteX1236" fmla="*/ 154790 w 1106381"/>
                  <a:gd name="connsiteY1236" fmla="*/ 381359 h 685037"/>
                  <a:gd name="connsiteX1237" fmla="*/ 197264 w 1106381"/>
                  <a:gd name="connsiteY1237" fmla="*/ 417507 h 685037"/>
                  <a:gd name="connsiteX1238" fmla="*/ 213531 w 1106381"/>
                  <a:gd name="connsiteY1238" fmla="*/ 433774 h 685037"/>
                  <a:gd name="connsiteX1239" fmla="*/ 229797 w 1106381"/>
                  <a:gd name="connsiteY1239" fmla="*/ 450040 h 685037"/>
                  <a:gd name="connsiteX1240" fmla="*/ 239738 w 1106381"/>
                  <a:gd name="connsiteY1240" fmla="*/ 459077 h 685037"/>
                  <a:gd name="connsiteX1241" fmla="*/ 362640 w 1106381"/>
                  <a:gd name="connsiteY1241" fmla="*/ 453655 h 685037"/>
                  <a:gd name="connsiteX1242" fmla="*/ 372581 w 1106381"/>
                  <a:gd name="connsiteY1242" fmla="*/ 435581 h 685037"/>
                  <a:gd name="connsiteX1243" fmla="*/ 399692 w 1106381"/>
                  <a:gd name="connsiteY1243" fmla="*/ 374130 h 685037"/>
                  <a:gd name="connsiteX1244" fmla="*/ 422284 w 1106381"/>
                  <a:gd name="connsiteY1244" fmla="*/ 281049 h 685037"/>
                  <a:gd name="connsiteX1245" fmla="*/ 411440 w 1106381"/>
                  <a:gd name="connsiteY1245" fmla="*/ 328041 h 685037"/>
                  <a:gd name="connsiteX1246" fmla="*/ 396981 w 1106381"/>
                  <a:gd name="connsiteY1246" fmla="*/ 372322 h 685037"/>
                  <a:gd name="connsiteX1247" fmla="*/ 379811 w 1106381"/>
                  <a:gd name="connsiteY1247" fmla="*/ 413892 h 685037"/>
                  <a:gd name="connsiteX1248" fmla="*/ 371677 w 1106381"/>
                  <a:gd name="connsiteY1248" fmla="*/ 434677 h 685037"/>
                  <a:gd name="connsiteX1249" fmla="*/ 362640 w 1106381"/>
                  <a:gd name="connsiteY1249" fmla="*/ 453655 h 685037"/>
                  <a:gd name="connsiteX1250" fmla="*/ 362640 w 1106381"/>
                  <a:gd name="connsiteY1250" fmla="*/ 453655 h 685037"/>
                  <a:gd name="connsiteX1251" fmla="*/ 278597 w 1106381"/>
                  <a:gd name="connsiteY1251" fmla="*/ 341597 h 685037"/>
                  <a:gd name="connsiteX1252" fmla="*/ 288537 w 1106381"/>
                  <a:gd name="connsiteY1252" fmla="*/ 348826 h 685037"/>
                  <a:gd name="connsiteX1253" fmla="*/ 315648 w 1106381"/>
                  <a:gd name="connsiteY1253" fmla="*/ 371419 h 685037"/>
                  <a:gd name="connsiteX1254" fmla="*/ 323782 w 1106381"/>
                  <a:gd name="connsiteY1254" fmla="*/ 379552 h 685037"/>
                  <a:gd name="connsiteX1255" fmla="*/ 338241 w 1106381"/>
                  <a:gd name="connsiteY1255" fmla="*/ 397626 h 685037"/>
                  <a:gd name="connsiteX1256" fmla="*/ 345470 w 1106381"/>
                  <a:gd name="connsiteY1256" fmla="*/ 407567 h 685037"/>
                  <a:gd name="connsiteX1257" fmla="*/ 321974 w 1106381"/>
                  <a:gd name="connsiteY1257" fmla="*/ 373226 h 685037"/>
                  <a:gd name="connsiteX1258" fmla="*/ 309322 w 1106381"/>
                  <a:gd name="connsiteY1258" fmla="*/ 360574 h 685037"/>
                  <a:gd name="connsiteX1259" fmla="*/ 290345 w 1106381"/>
                  <a:gd name="connsiteY1259" fmla="*/ 345212 h 685037"/>
                  <a:gd name="connsiteX1260" fmla="*/ 278597 w 1106381"/>
                  <a:gd name="connsiteY1260" fmla="*/ 341597 h 685037"/>
                  <a:gd name="connsiteX1261" fmla="*/ 278597 w 1106381"/>
                  <a:gd name="connsiteY1261" fmla="*/ 341597 h 685037"/>
                  <a:gd name="connsiteX1262" fmla="*/ 249678 w 1106381"/>
                  <a:gd name="connsiteY1262" fmla="*/ 411181 h 685037"/>
                  <a:gd name="connsiteX1263" fmla="*/ 238834 w 1106381"/>
                  <a:gd name="connsiteY1263" fmla="*/ 397626 h 685037"/>
                  <a:gd name="connsiteX1264" fmla="*/ 211723 w 1106381"/>
                  <a:gd name="connsiteY1264" fmla="*/ 375034 h 685037"/>
                  <a:gd name="connsiteX1265" fmla="*/ 196360 w 1106381"/>
                  <a:gd name="connsiteY1265" fmla="*/ 365997 h 685037"/>
                  <a:gd name="connsiteX1266" fmla="*/ 202686 w 1106381"/>
                  <a:gd name="connsiteY1266" fmla="*/ 371419 h 685037"/>
                  <a:gd name="connsiteX1267" fmla="*/ 216242 w 1106381"/>
                  <a:gd name="connsiteY1267" fmla="*/ 382263 h 685037"/>
                  <a:gd name="connsiteX1268" fmla="*/ 219857 w 1106381"/>
                  <a:gd name="connsiteY1268" fmla="*/ 384974 h 685037"/>
                  <a:gd name="connsiteX1269" fmla="*/ 236123 w 1106381"/>
                  <a:gd name="connsiteY1269" fmla="*/ 400337 h 685037"/>
                  <a:gd name="connsiteX1270" fmla="*/ 249678 w 1106381"/>
                  <a:gd name="connsiteY1270" fmla="*/ 411181 h 685037"/>
                  <a:gd name="connsiteX1271" fmla="*/ 249678 w 1106381"/>
                  <a:gd name="connsiteY1271" fmla="*/ 411181 h 685037"/>
                  <a:gd name="connsiteX1272" fmla="*/ 286730 w 1106381"/>
                  <a:gd name="connsiteY1272" fmla="*/ 537699 h 685037"/>
                  <a:gd name="connsiteX1273" fmla="*/ 274078 w 1106381"/>
                  <a:gd name="connsiteY1273" fmla="*/ 526854 h 685037"/>
                  <a:gd name="connsiteX1274" fmla="*/ 298478 w 1106381"/>
                  <a:gd name="connsiteY1274" fmla="*/ 542217 h 685037"/>
                  <a:gd name="connsiteX1275" fmla="*/ 280404 w 1106381"/>
                  <a:gd name="connsiteY1275" fmla="*/ 528662 h 685037"/>
                  <a:gd name="connsiteX1276" fmla="*/ 261427 w 1106381"/>
                  <a:gd name="connsiteY1276" fmla="*/ 516010 h 685037"/>
                  <a:gd name="connsiteX1277" fmla="*/ 273175 w 1106381"/>
                  <a:gd name="connsiteY1277" fmla="*/ 528662 h 685037"/>
                  <a:gd name="connsiteX1278" fmla="*/ 286730 w 1106381"/>
                  <a:gd name="connsiteY1278" fmla="*/ 537699 h 685037"/>
                  <a:gd name="connsiteX1279" fmla="*/ 286730 w 1106381"/>
                  <a:gd name="connsiteY1279" fmla="*/ 537699 h 685037"/>
                  <a:gd name="connsiteX1280" fmla="*/ 273175 w 1106381"/>
                  <a:gd name="connsiteY1280" fmla="*/ 582883 h 685037"/>
                  <a:gd name="connsiteX1281" fmla="*/ 273175 w 1106381"/>
                  <a:gd name="connsiteY1281" fmla="*/ 582883 h 685037"/>
                  <a:gd name="connsiteX1282" fmla="*/ 274078 w 1106381"/>
                  <a:gd name="connsiteY1282" fmla="*/ 582883 h 685037"/>
                  <a:gd name="connsiteX1283" fmla="*/ 274078 w 1106381"/>
                  <a:gd name="connsiteY1283" fmla="*/ 582883 h 685037"/>
                  <a:gd name="connsiteX1284" fmla="*/ 274982 w 1106381"/>
                  <a:gd name="connsiteY1284" fmla="*/ 587402 h 685037"/>
                  <a:gd name="connsiteX1285" fmla="*/ 276789 w 1106381"/>
                  <a:gd name="connsiteY1285" fmla="*/ 591017 h 685037"/>
                  <a:gd name="connsiteX1286" fmla="*/ 274982 w 1106381"/>
                  <a:gd name="connsiteY1286" fmla="*/ 568424 h 685037"/>
                  <a:gd name="connsiteX1287" fmla="*/ 271367 w 1106381"/>
                  <a:gd name="connsiteY1287" fmla="*/ 564810 h 685037"/>
                  <a:gd name="connsiteX1288" fmla="*/ 269560 w 1106381"/>
                  <a:gd name="connsiteY1288" fmla="*/ 563906 h 685037"/>
                  <a:gd name="connsiteX1289" fmla="*/ 273175 w 1106381"/>
                  <a:gd name="connsiteY1289" fmla="*/ 582883 h 685037"/>
                  <a:gd name="connsiteX1290" fmla="*/ 273175 w 1106381"/>
                  <a:gd name="connsiteY1290" fmla="*/ 582883 h 685037"/>
                  <a:gd name="connsiteX1291" fmla="*/ 353603 w 1106381"/>
                  <a:gd name="connsiteY1291" fmla="*/ 670542 h 685037"/>
                  <a:gd name="connsiteX1292" fmla="*/ 362640 w 1106381"/>
                  <a:gd name="connsiteY1292" fmla="*/ 666023 h 685037"/>
                  <a:gd name="connsiteX1293" fmla="*/ 370774 w 1106381"/>
                  <a:gd name="connsiteY1293" fmla="*/ 671446 h 685037"/>
                  <a:gd name="connsiteX1294" fmla="*/ 366255 w 1106381"/>
                  <a:gd name="connsiteY1294" fmla="*/ 677771 h 685037"/>
                  <a:gd name="connsiteX1295" fmla="*/ 358122 w 1106381"/>
                  <a:gd name="connsiteY1295" fmla="*/ 680483 h 685037"/>
                  <a:gd name="connsiteX1296" fmla="*/ 353603 w 1106381"/>
                  <a:gd name="connsiteY1296" fmla="*/ 670542 h 685037"/>
                  <a:gd name="connsiteX1297" fmla="*/ 353603 w 1106381"/>
                  <a:gd name="connsiteY1297" fmla="*/ 670542 h 685037"/>
                  <a:gd name="connsiteX1298" fmla="*/ 352700 w 1106381"/>
                  <a:gd name="connsiteY1298" fmla="*/ 669638 h 685037"/>
                  <a:gd name="connsiteX1299" fmla="*/ 356315 w 1106381"/>
                  <a:gd name="connsiteY1299" fmla="*/ 679579 h 685037"/>
                  <a:gd name="connsiteX1300" fmla="*/ 366255 w 1106381"/>
                  <a:gd name="connsiteY1300" fmla="*/ 679579 h 685037"/>
                  <a:gd name="connsiteX1301" fmla="*/ 365351 w 1106381"/>
                  <a:gd name="connsiteY1301" fmla="*/ 663312 h 685037"/>
                  <a:gd name="connsiteX1302" fmla="*/ 352700 w 1106381"/>
                  <a:gd name="connsiteY1302" fmla="*/ 669638 h 685037"/>
                  <a:gd name="connsiteX1303" fmla="*/ 352700 w 1106381"/>
                  <a:gd name="connsiteY1303" fmla="*/ 669638 h 685037"/>
                  <a:gd name="connsiteX1304" fmla="*/ 202686 w 1106381"/>
                  <a:gd name="connsiteY1304" fmla="*/ 603668 h 685037"/>
                  <a:gd name="connsiteX1305" fmla="*/ 205397 w 1106381"/>
                  <a:gd name="connsiteY1305" fmla="*/ 601861 h 685037"/>
                  <a:gd name="connsiteX1306" fmla="*/ 206301 w 1106381"/>
                  <a:gd name="connsiteY1306" fmla="*/ 598246 h 685037"/>
                  <a:gd name="connsiteX1307" fmla="*/ 205397 w 1106381"/>
                  <a:gd name="connsiteY1307" fmla="*/ 607283 h 685037"/>
                  <a:gd name="connsiteX1308" fmla="*/ 207205 w 1106381"/>
                  <a:gd name="connsiteY1308" fmla="*/ 604572 h 685037"/>
                  <a:gd name="connsiteX1309" fmla="*/ 207205 w 1106381"/>
                  <a:gd name="connsiteY1309" fmla="*/ 609091 h 685037"/>
                  <a:gd name="connsiteX1310" fmla="*/ 204494 w 1106381"/>
                  <a:gd name="connsiteY1310" fmla="*/ 587402 h 685037"/>
                  <a:gd name="connsiteX1311" fmla="*/ 203590 w 1106381"/>
                  <a:gd name="connsiteY1311" fmla="*/ 584691 h 685037"/>
                  <a:gd name="connsiteX1312" fmla="*/ 202686 w 1106381"/>
                  <a:gd name="connsiteY1312" fmla="*/ 582883 h 685037"/>
                  <a:gd name="connsiteX1313" fmla="*/ 200879 w 1106381"/>
                  <a:gd name="connsiteY1313" fmla="*/ 581076 h 685037"/>
                  <a:gd name="connsiteX1314" fmla="*/ 200879 w 1106381"/>
                  <a:gd name="connsiteY1314" fmla="*/ 585595 h 685037"/>
                  <a:gd name="connsiteX1315" fmla="*/ 202686 w 1106381"/>
                  <a:gd name="connsiteY1315" fmla="*/ 603668 h 685037"/>
                  <a:gd name="connsiteX1316" fmla="*/ 202686 w 1106381"/>
                  <a:gd name="connsiteY1316" fmla="*/ 603668 h 685037"/>
                  <a:gd name="connsiteX1317" fmla="*/ 238834 w 1106381"/>
                  <a:gd name="connsiteY1317" fmla="*/ 581076 h 685037"/>
                  <a:gd name="connsiteX1318" fmla="*/ 240642 w 1106381"/>
                  <a:gd name="connsiteY1318" fmla="*/ 605476 h 685037"/>
                  <a:gd name="connsiteX1319" fmla="*/ 240642 w 1106381"/>
                  <a:gd name="connsiteY1319" fmla="*/ 581076 h 685037"/>
                  <a:gd name="connsiteX1320" fmla="*/ 239738 w 1106381"/>
                  <a:gd name="connsiteY1320" fmla="*/ 582883 h 685037"/>
                  <a:gd name="connsiteX1321" fmla="*/ 237027 w 1106381"/>
                  <a:gd name="connsiteY1321" fmla="*/ 577461 h 685037"/>
                  <a:gd name="connsiteX1322" fmla="*/ 235219 w 1106381"/>
                  <a:gd name="connsiteY1322" fmla="*/ 574750 h 685037"/>
                  <a:gd name="connsiteX1323" fmla="*/ 232508 w 1106381"/>
                  <a:gd name="connsiteY1323" fmla="*/ 572039 h 685037"/>
                  <a:gd name="connsiteX1324" fmla="*/ 238834 w 1106381"/>
                  <a:gd name="connsiteY1324" fmla="*/ 581076 h 685037"/>
                  <a:gd name="connsiteX1325" fmla="*/ 238834 w 1106381"/>
                  <a:gd name="connsiteY1325" fmla="*/ 581076 h 685037"/>
                  <a:gd name="connsiteX1326" fmla="*/ 257812 w 1106381"/>
                  <a:gd name="connsiteY1326" fmla="*/ 541314 h 685037"/>
                  <a:gd name="connsiteX1327" fmla="*/ 241545 w 1106381"/>
                  <a:gd name="connsiteY1327" fmla="*/ 522336 h 685037"/>
                  <a:gd name="connsiteX1328" fmla="*/ 221664 w 1106381"/>
                  <a:gd name="connsiteY1328" fmla="*/ 497936 h 685037"/>
                  <a:gd name="connsiteX1329" fmla="*/ 254197 w 1106381"/>
                  <a:gd name="connsiteY1329" fmla="*/ 537699 h 685037"/>
                  <a:gd name="connsiteX1330" fmla="*/ 257812 w 1106381"/>
                  <a:gd name="connsiteY1330" fmla="*/ 541314 h 685037"/>
                  <a:gd name="connsiteX1331" fmla="*/ 257812 w 1106381"/>
                  <a:gd name="connsiteY1331" fmla="*/ 541314 h 685037"/>
                  <a:gd name="connsiteX1332" fmla="*/ 262330 w 1106381"/>
                  <a:gd name="connsiteY1332" fmla="*/ 507877 h 685037"/>
                  <a:gd name="connsiteX1333" fmla="*/ 262330 w 1106381"/>
                  <a:gd name="connsiteY1333" fmla="*/ 505166 h 685037"/>
                  <a:gd name="connsiteX1334" fmla="*/ 264138 w 1106381"/>
                  <a:gd name="connsiteY1334" fmla="*/ 506069 h 685037"/>
                  <a:gd name="connsiteX1335" fmla="*/ 265041 w 1106381"/>
                  <a:gd name="connsiteY1335" fmla="*/ 506069 h 685037"/>
                  <a:gd name="connsiteX1336" fmla="*/ 265945 w 1106381"/>
                  <a:gd name="connsiteY1336" fmla="*/ 505166 h 685037"/>
                  <a:gd name="connsiteX1337" fmla="*/ 268656 w 1106381"/>
                  <a:gd name="connsiteY1337" fmla="*/ 507877 h 685037"/>
                  <a:gd name="connsiteX1338" fmla="*/ 265945 w 1106381"/>
                  <a:gd name="connsiteY1338" fmla="*/ 504262 h 685037"/>
                  <a:gd name="connsiteX1339" fmla="*/ 262330 w 1106381"/>
                  <a:gd name="connsiteY1339" fmla="*/ 499743 h 685037"/>
                  <a:gd name="connsiteX1340" fmla="*/ 262330 w 1106381"/>
                  <a:gd name="connsiteY1340" fmla="*/ 502455 h 685037"/>
                  <a:gd name="connsiteX1341" fmla="*/ 260523 w 1106381"/>
                  <a:gd name="connsiteY1341" fmla="*/ 499743 h 685037"/>
                  <a:gd name="connsiteX1342" fmla="*/ 258715 w 1106381"/>
                  <a:gd name="connsiteY1342" fmla="*/ 498840 h 685037"/>
                  <a:gd name="connsiteX1343" fmla="*/ 258715 w 1106381"/>
                  <a:gd name="connsiteY1343" fmla="*/ 498840 h 685037"/>
                  <a:gd name="connsiteX1344" fmla="*/ 253293 w 1106381"/>
                  <a:gd name="connsiteY1344" fmla="*/ 493418 h 685037"/>
                  <a:gd name="connsiteX1345" fmla="*/ 256908 w 1106381"/>
                  <a:gd name="connsiteY1345" fmla="*/ 501551 h 685037"/>
                  <a:gd name="connsiteX1346" fmla="*/ 262330 w 1106381"/>
                  <a:gd name="connsiteY1346" fmla="*/ 507877 h 685037"/>
                  <a:gd name="connsiteX1347" fmla="*/ 262330 w 1106381"/>
                  <a:gd name="connsiteY1347" fmla="*/ 507877 h 685037"/>
                  <a:gd name="connsiteX1348" fmla="*/ 286730 w 1106381"/>
                  <a:gd name="connsiteY1348" fmla="*/ 623550 h 685037"/>
                  <a:gd name="connsiteX1349" fmla="*/ 284923 w 1106381"/>
                  <a:gd name="connsiteY1349" fmla="*/ 608187 h 685037"/>
                  <a:gd name="connsiteX1350" fmla="*/ 284019 w 1106381"/>
                  <a:gd name="connsiteY1350" fmla="*/ 607283 h 685037"/>
                  <a:gd name="connsiteX1351" fmla="*/ 283115 w 1106381"/>
                  <a:gd name="connsiteY1351" fmla="*/ 594632 h 685037"/>
                  <a:gd name="connsiteX1352" fmla="*/ 282212 w 1106381"/>
                  <a:gd name="connsiteY1352" fmla="*/ 609994 h 685037"/>
                  <a:gd name="connsiteX1353" fmla="*/ 284923 w 1106381"/>
                  <a:gd name="connsiteY1353" fmla="*/ 621742 h 685037"/>
                  <a:gd name="connsiteX1354" fmla="*/ 286730 w 1106381"/>
                  <a:gd name="connsiteY1354" fmla="*/ 623550 h 685037"/>
                  <a:gd name="connsiteX1355" fmla="*/ 306611 w 1106381"/>
                  <a:gd name="connsiteY1355" fmla="*/ 568424 h 685037"/>
                  <a:gd name="connsiteX1356" fmla="*/ 306611 w 1106381"/>
                  <a:gd name="connsiteY1356" fmla="*/ 565713 h 685037"/>
                  <a:gd name="connsiteX1357" fmla="*/ 306611 w 1106381"/>
                  <a:gd name="connsiteY1357" fmla="*/ 564810 h 685037"/>
                  <a:gd name="connsiteX1358" fmla="*/ 307515 w 1106381"/>
                  <a:gd name="connsiteY1358" fmla="*/ 568424 h 685037"/>
                  <a:gd name="connsiteX1359" fmla="*/ 305708 w 1106381"/>
                  <a:gd name="connsiteY1359" fmla="*/ 555773 h 685037"/>
                  <a:gd name="connsiteX1360" fmla="*/ 304804 w 1106381"/>
                  <a:gd name="connsiteY1360" fmla="*/ 556676 h 685037"/>
                  <a:gd name="connsiteX1361" fmla="*/ 303900 w 1106381"/>
                  <a:gd name="connsiteY1361" fmla="*/ 552158 h 685037"/>
                  <a:gd name="connsiteX1362" fmla="*/ 306611 w 1106381"/>
                  <a:gd name="connsiteY1362" fmla="*/ 568424 h 685037"/>
                  <a:gd name="connsiteX1363" fmla="*/ 306611 w 1106381"/>
                  <a:gd name="connsiteY1363" fmla="*/ 568424 h 685037"/>
                  <a:gd name="connsiteX1364" fmla="*/ 350892 w 1106381"/>
                  <a:gd name="connsiteY1364" fmla="*/ 666023 h 685037"/>
                  <a:gd name="connsiteX1365" fmla="*/ 355411 w 1106381"/>
                  <a:gd name="connsiteY1365" fmla="*/ 662409 h 685037"/>
                  <a:gd name="connsiteX1366" fmla="*/ 359929 w 1106381"/>
                  <a:gd name="connsiteY1366" fmla="*/ 658794 h 685037"/>
                  <a:gd name="connsiteX1367" fmla="*/ 353603 w 1106381"/>
                  <a:gd name="connsiteY1367" fmla="*/ 660601 h 685037"/>
                  <a:gd name="connsiteX1368" fmla="*/ 350892 w 1106381"/>
                  <a:gd name="connsiteY1368" fmla="*/ 666023 h 685037"/>
                  <a:gd name="connsiteX1369" fmla="*/ 350892 w 1106381"/>
                  <a:gd name="connsiteY1369" fmla="*/ 666023 h 685037"/>
                  <a:gd name="connsiteX1370" fmla="*/ 261427 w 1106381"/>
                  <a:gd name="connsiteY1370" fmla="*/ 583787 h 685037"/>
                  <a:gd name="connsiteX1371" fmla="*/ 254197 w 1106381"/>
                  <a:gd name="connsiteY1371" fmla="*/ 574750 h 685037"/>
                  <a:gd name="connsiteX1372" fmla="*/ 256908 w 1106381"/>
                  <a:gd name="connsiteY1372" fmla="*/ 580172 h 685037"/>
                  <a:gd name="connsiteX1373" fmla="*/ 261427 w 1106381"/>
                  <a:gd name="connsiteY1373" fmla="*/ 583787 h 685037"/>
                  <a:gd name="connsiteX1374" fmla="*/ 261427 w 1106381"/>
                  <a:gd name="connsiteY1374" fmla="*/ 583787 h 685037"/>
                  <a:gd name="connsiteX1375" fmla="*/ 229797 w 1106381"/>
                  <a:gd name="connsiteY1375" fmla="*/ 595535 h 685037"/>
                  <a:gd name="connsiteX1376" fmla="*/ 227990 w 1106381"/>
                  <a:gd name="connsiteY1376" fmla="*/ 593728 h 685037"/>
                  <a:gd name="connsiteX1377" fmla="*/ 219857 w 1106381"/>
                  <a:gd name="connsiteY1377" fmla="*/ 586498 h 685037"/>
                  <a:gd name="connsiteX1378" fmla="*/ 226182 w 1106381"/>
                  <a:gd name="connsiteY1378" fmla="*/ 594632 h 685037"/>
                  <a:gd name="connsiteX1379" fmla="*/ 229797 w 1106381"/>
                  <a:gd name="connsiteY1379" fmla="*/ 595535 h 685037"/>
                  <a:gd name="connsiteX1380" fmla="*/ 229797 w 1106381"/>
                  <a:gd name="connsiteY1380" fmla="*/ 595535 h 685037"/>
                  <a:gd name="connsiteX1381" fmla="*/ 344567 w 1106381"/>
                  <a:gd name="connsiteY1381" fmla="*/ 621742 h 685037"/>
                  <a:gd name="connsiteX1382" fmla="*/ 341855 w 1106381"/>
                  <a:gd name="connsiteY1382" fmla="*/ 622646 h 685037"/>
                  <a:gd name="connsiteX1383" fmla="*/ 329204 w 1106381"/>
                  <a:gd name="connsiteY1383" fmla="*/ 628972 h 685037"/>
                  <a:gd name="connsiteX1384" fmla="*/ 342759 w 1106381"/>
                  <a:gd name="connsiteY1384" fmla="*/ 624453 h 685037"/>
                  <a:gd name="connsiteX1385" fmla="*/ 344567 w 1106381"/>
                  <a:gd name="connsiteY1385" fmla="*/ 621742 h 685037"/>
                  <a:gd name="connsiteX1386" fmla="*/ 344567 w 1106381"/>
                  <a:gd name="connsiteY1386" fmla="*/ 621742 h 685037"/>
                  <a:gd name="connsiteX1387" fmla="*/ 329204 w 1106381"/>
                  <a:gd name="connsiteY1387" fmla="*/ 614513 h 685037"/>
                  <a:gd name="connsiteX1388" fmla="*/ 331011 w 1106381"/>
                  <a:gd name="connsiteY1388" fmla="*/ 613609 h 685037"/>
                  <a:gd name="connsiteX1389" fmla="*/ 339144 w 1106381"/>
                  <a:gd name="connsiteY1389" fmla="*/ 609091 h 685037"/>
                  <a:gd name="connsiteX1390" fmla="*/ 331011 w 1106381"/>
                  <a:gd name="connsiteY1390" fmla="*/ 611802 h 685037"/>
                  <a:gd name="connsiteX1391" fmla="*/ 329204 w 1106381"/>
                  <a:gd name="connsiteY1391" fmla="*/ 614513 h 685037"/>
                  <a:gd name="connsiteX1392" fmla="*/ 329204 w 1106381"/>
                  <a:gd name="connsiteY1392" fmla="*/ 614513 h 685037"/>
                  <a:gd name="connsiteX1393" fmla="*/ 343663 w 1106381"/>
                  <a:gd name="connsiteY1393" fmla="*/ 616320 h 685037"/>
                  <a:gd name="connsiteX1394" fmla="*/ 341855 w 1106381"/>
                  <a:gd name="connsiteY1394" fmla="*/ 617224 h 685037"/>
                  <a:gd name="connsiteX1395" fmla="*/ 332818 w 1106381"/>
                  <a:gd name="connsiteY1395" fmla="*/ 621742 h 685037"/>
                  <a:gd name="connsiteX1396" fmla="*/ 341855 w 1106381"/>
                  <a:gd name="connsiteY1396" fmla="*/ 619031 h 685037"/>
                  <a:gd name="connsiteX1397" fmla="*/ 343663 w 1106381"/>
                  <a:gd name="connsiteY1397" fmla="*/ 616320 h 685037"/>
                  <a:gd name="connsiteX1398" fmla="*/ 343663 w 1106381"/>
                  <a:gd name="connsiteY1398" fmla="*/ 616320 h 685037"/>
                  <a:gd name="connsiteX1399" fmla="*/ 224375 w 1106381"/>
                  <a:gd name="connsiteY1399" fmla="*/ 552158 h 685037"/>
                  <a:gd name="connsiteX1400" fmla="*/ 216242 w 1106381"/>
                  <a:gd name="connsiteY1400" fmla="*/ 528662 h 685037"/>
                  <a:gd name="connsiteX1401" fmla="*/ 211723 w 1106381"/>
                  <a:gd name="connsiteY1401" fmla="*/ 513299 h 685037"/>
                  <a:gd name="connsiteX1402" fmla="*/ 222568 w 1106381"/>
                  <a:gd name="connsiteY1402" fmla="*/ 547639 h 685037"/>
                  <a:gd name="connsiteX1403" fmla="*/ 224375 w 1106381"/>
                  <a:gd name="connsiteY1403" fmla="*/ 552158 h 685037"/>
                  <a:gd name="connsiteX1404" fmla="*/ 224375 w 1106381"/>
                  <a:gd name="connsiteY1404" fmla="*/ 552158 h 685037"/>
                  <a:gd name="connsiteX1405" fmla="*/ 1010590 w 1106381"/>
                  <a:gd name="connsiteY1405" fmla="*/ 576558 h 685037"/>
                  <a:gd name="connsiteX1406" fmla="*/ 1011494 w 1106381"/>
                  <a:gd name="connsiteY1406" fmla="*/ 587402 h 685037"/>
                  <a:gd name="connsiteX1407" fmla="*/ 1021434 w 1106381"/>
                  <a:gd name="connsiteY1407" fmla="*/ 588306 h 685037"/>
                  <a:gd name="connsiteX1408" fmla="*/ 1011494 w 1106381"/>
                  <a:gd name="connsiteY1408" fmla="*/ 585595 h 685037"/>
                  <a:gd name="connsiteX1409" fmla="*/ 1011494 w 1106381"/>
                  <a:gd name="connsiteY1409" fmla="*/ 572943 h 685037"/>
                  <a:gd name="connsiteX1410" fmla="*/ 1021434 w 1106381"/>
                  <a:gd name="connsiteY1410" fmla="*/ 572943 h 685037"/>
                  <a:gd name="connsiteX1411" fmla="*/ 1024145 w 1106381"/>
                  <a:gd name="connsiteY1411" fmla="*/ 580172 h 685037"/>
                  <a:gd name="connsiteX1412" fmla="*/ 1025049 w 1106381"/>
                  <a:gd name="connsiteY1412" fmla="*/ 582883 h 685037"/>
                  <a:gd name="connsiteX1413" fmla="*/ 1021434 w 1106381"/>
                  <a:gd name="connsiteY1413" fmla="*/ 571135 h 685037"/>
                  <a:gd name="connsiteX1414" fmla="*/ 1013301 w 1106381"/>
                  <a:gd name="connsiteY1414" fmla="*/ 570232 h 685037"/>
                  <a:gd name="connsiteX1415" fmla="*/ 1010590 w 1106381"/>
                  <a:gd name="connsiteY1415" fmla="*/ 576558 h 685037"/>
                  <a:gd name="connsiteX1416" fmla="*/ 1010590 w 1106381"/>
                  <a:gd name="connsiteY1416" fmla="*/ 576558 h 685037"/>
                  <a:gd name="connsiteX1417" fmla="*/ 988901 w 1106381"/>
                  <a:gd name="connsiteY1417" fmla="*/ 570232 h 685037"/>
                  <a:gd name="connsiteX1418" fmla="*/ 1002457 w 1106381"/>
                  <a:gd name="connsiteY1418" fmla="*/ 574750 h 685037"/>
                  <a:gd name="connsiteX1419" fmla="*/ 1004264 w 1106381"/>
                  <a:gd name="connsiteY1419" fmla="*/ 577461 h 685037"/>
                  <a:gd name="connsiteX1420" fmla="*/ 1000649 w 1106381"/>
                  <a:gd name="connsiteY1420" fmla="*/ 567521 h 685037"/>
                  <a:gd name="connsiteX1421" fmla="*/ 987094 w 1106381"/>
                  <a:gd name="connsiteY1421" fmla="*/ 572039 h 685037"/>
                  <a:gd name="connsiteX1422" fmla="*/ 988901 w 1106381"/>
                  <a:gd name="connsiteY1422" fmla="*/ 579269 h 685037"/>
                  <a:gd name="connsiteX1423" fmla="*/ 993420 w 1106381"/>
                  <a:gd name="connsiteY1423" fmla="*/ 584691 h 685037"/>
                  <a:gd name="connsiteX1424" fmla="*/ 988901 w 1106381"/>
                  <a:gd name="connsiteY1424" fmla="*/ 570232 h 685037"/>
                  <a:gd name="connsiteX1425" fmla="*/ 988901 w 1106381"/>
                  <a:gd name="connsiteY1425" fmla="*/ 570232 h 685037"/>
                  <a:gd name="connsiteX1426" fmla="*/ 971731 w 1106381"/>
                  <a:gd name="connsiteY1426" fmla="*/ 522336 h 685037"/>
                  <a:gd name="connsiteX1427" fmla="*/ 973538 w 1106381"/>
                  <a:gd name="connsiteY1427" fmla="*/ 523240 h 685037"/>
                  <a:gd name="connsiteX1428" fmla="*/ 976250 w 1106381"/>
                  <a:gd name="connsiteY1428" fmla="*/ 523240 h 685037"/>
                  <a:gd name="connsiteX1429" fmla="*/ 981672 w 1106381"/>
                  <a:gd name="connsiteY1429" fmla="*/ 523240 h 685037"/>
                  <a:gd name="connsiteX1430" fmla="*/ 974442 w 1106381"/>
                  <a:gd name="connsiteY1430" fmla="*/ 525951 h 685037"/>
                  <a:gd name="connsiteX1431" fmla="*/ 980768 w 1106381"/>
                  <a:gd name="connsiteY1431" fmla="*/ 526854 h 685037"/>
                  <a:gd name="connsiteX1432" fmla="*/ 984383 w 1106381"/>
                  <a:gd name="connsiteY1432" fmla="*/ 524143 h 685037"/>
                  <a:gd name="connsiteX1433" fmla="*/ 981672 w 1106381"/>
                  <a:gd name="connsiteY1433" fmla="*/ 523240 h 685037"/>
                  <a:gd name="connsiteX1434" fmla="*/ 987998 w 1106381"/>
                  <a:gd name="connsiteY1434" fmla="*/ 519625 h 685037"/>
                  <a:gd name="connsiteX1435" fmla="*/ 971731 w 1106381"/>
                  <a:gd name="connsiteY1435" fmla="*/ 522336 h 685037"/>
                  <a:gd name="connsiteX1436" fmla="*/ 971731 w 1106381"/>
                  <a:gd name="connsiteY1436" fmla="*/ 522336 h 685037"/>
                  <a:gd name="connsiteX1437" fmla="*/ 1033182 w 1106381"/>
                  <a:gd name="connsiteY1437" fmla="*/ 571135 h 685037"/>
                  <a:gd name="connsiteX1438" fmla="*/ 1033182 w 1106381"/>
                  <a:gd name="connsiteY1438" fmla="*/ 574750 h 685037"/>
                  <a:gd name="connsiteX1439" fmla="*/ 1034086 w 1106381"/>
                  <a:gd name="connsiteY1439" fmla="*/ 578365 h 685037"/>
                  <a:gd name="connsiteX1440" fmla="*/ 1034086 w 1106381"/>
                  <a:gd name="connsiteY1440" fmla="*/ 571135 h 685037"/>
                  <a:gd name="connsiteX1441" fmla="*/ 1042219 w 1106381"/>
                  <a:gd name="connsiteY1441" fmla="*/ 572039 h 685037"/>
                  <a:gd name="connsiteX1442" fmla="*/ 1045834 w 1106381"/>
                  <a:gd name="connsiteY1442" fmla="*/ 580172 h 685037"/>
                  <a:gd name="connsiteX1443" fmla="*/ 1033182 w 1106381"/>
                  <a:gd name="connsiteY1443" fmla="*/ 571135 h 685037"/>
                  <a:gd name="connsiteX1444" fmla="*/ 1033182 w 1106381"/>
                  <a:gd name="connsiteY1444" fmla="*/ 571135 h 685037"/>
                  <a:gd name="connsiteX1445" fmla="*/ 1045834 w 1106381"/>
                  <a:gd name="connsiteY1445" fmla="*/ 548543 h 685037"/>
                  <a:gd name="connsiteX1446" fmla="*/ 1060293 w 1106381"/>
                  <a:gd name="connsiteY1446" fmla="*/ 547639 h 685037"/>
                  <a:gd name="connsiteX1447" fmla="*/ 1045834 w 1106381"/>
                  <a:gd name="connsiteY1447" fmla="*/ 548543 h 685037"/>
                  <a:gd name="connsiteX1448" fmla="*/ 1020531 w 1106381"/>
                  <a:gd name="connsiteY1448" fmla="*/ 516914 h 685037"/>
                  <a:gd name="connsiteX1449" fmla="*/ 1035893 w 1106381"/>
                  <a:gd name="connsiteY1449" fmla="*/ 516010 h 685037"/>
                  <a:gd name="connsiteX1450" fmla="*/ 1020531 w 1106381"/>
                  <a:gd name="connsiteY1450" fmla="*/ 516914 h 685037"/>
                  <a:gd name="connsiteX1451" fmla="*/ 1020531 w 1106381"/>
                  <a:gd name="connsiteY1451" fmla="*/ 516914 h 685037"/>
                  <a:gd name="connsiteX1452" fmla="*/ 996131 w 1106381"/>
                  <a:gd name="connsiteY1452" fmla="*/ 513299 h 685037"/>
                  <a:gd name="connsiteX1453" fmla="*/ 998842 w 1106381"/>
                  <a:gd name="connsiteY1453" fmla="*/ 513299 h 685037"/>
                  <a:gd name="connsiteX1454" fmla="*/ 1002457 w 1106381"/>
                  <a:gd name="connsiteY1454" fmla="*/ 512395 h 685037"/>
                  <a:gd name="connsiteX1455" fmla="*/ 1011494 w 1106381"/>
                  <a:gd name="connsiteY1455" fmla="*/ 511492 h 685037"/>
                  <a:gd name="connsiteX1456" fmla="*/ 996131 w 1106381"/>
                  <a:gd name="connsiteY1456" fmla="*/ 513299 h 685037"/>
                  <a:gd name="connsiteX1457" fmla="*/ 996131 w 1106381"/>
                  <a:gd name="connsiteY1457" fmla="*/ 513299 h 685037"/>
                  <a:gd name="connsiteX1458" fmla="*/ 1010590 w 1106381"/>
                  <a:gd name="connsiteY1458" fmla="*/ 564810 h 685037"/>
                  <a:gd name="connsiteX1459" fmla="*/ 1011494 w 1106381"/>
                  <a:gd name="connsiteY1459" fmla="*/ 565713 h 685037"/>
                  <a:gd name="connsiteX1460" fmla="*/ 1021434 w 1106381"/>
                  <a:gd name="connsiteY1460" fmla="*/ 563906 h 685037"/>
                  <a:gd name="connsiteX1461" fmla="*/ 1010590 w 1106381"/>
                  <a:gd name="connsiteY1461" fmla="*/ 564810 h 685037"/>
                  <a:gd name="connsiteX1462" fmla="*/ 1010590 w 1106381"/>
                  <a:gd name="connsiteY1462" fmla="*/ 564810 h 685037"/>
                  <a:gd name="connsiteX1463" fmla="*/ 1054871 w 1106381"/>
                  <a:gd name="connsiteY1463" fmla="*/ 560291 h 685037"/>
                  <a:gd name="connsiteX1464" fmla="*/ 1056678 w 1106381"/>
                  <a:gd name="connsiteY1464" fmla="*/ 561195 h 685037"/>
                  <a:gd name="connsiteX1465" fmla="*/ 1057582 w 1106381"/>
                  <a:gd name="connsiteY1465" fmla="*/ 561195 h 685037"/>
                  <a:gd name="connsiteX1466" fmla="*/ 1060293 w 1106381"/>
                  <a:gd name="connsiteY1466" fmla="*/ 561195 h 685037"/>
                  <a:gd name="connsiteX1467" fmla="*/ 1061197 w 1106381"/>
                  <a:gd name="connsiteY1467" fmla="*/ 563906 h 685037"/>
                  <a:gd name="connsiteX1468" fmla="*/ 1063004 w 1106381"/>
                  <a:gd name="connsiteY1468" fmla="*/ 566617 h 685037"/>
                  <a:gd name="connsiteX1469" fmla="*/ 1060293 w 1106381"/>
                  <a:gd name="connsiteY1469" fmla="*/ 559387 h 685037"/>
                  <a:gd name="connsiteX1470" fmla="*/ 1054871 w 1106381"/>
                  <a:gd name="connsiteY1470" fmla="*/ 560291 h 685037"/>
                  <a:gd name="connsiteX1471" fmla="*/ 58999 w 1106381"/>
                  <a:gd name="connsiteY1471" fmla="*/ 492514 h 685037"/>
                  <a:gd name="connsiteX1472" fmla="*/ 76169 w 1106381"/>
                  <a:gd name="connsiteY1472" fmla="*/ 476247 h 685037"/>
                  <a:gd name="connsiteX1473" fmla="*/ 58999 w 1106381"/>
                  <a:gd name="connsiteY1473" fmla="*/ 492514 h 685037"/>
                  <a:gd name="connsiteX1474" fmla="*/ 58999 w 1106381"/>
                  <a:gd name="connsiteY1474" fmla="*/ 492514 h 685037"/>
                  <a:gd name="connsiteX1475" fmla="*/ 55384 w 1106381"/>
                  <a:gd name="connsiteY1475" fmla="*/ 475344 h 685037"/>
                  <a:gd name="connsiteX1476" fmla="*/ 57191 w 1106381"/>
                  <a:gd name="connsiteY1476" fmla="*/ 474440 h 685037"/>
                  <a:gd name="connsiteX1477" fmla="*/ 58999 w 1106381"/>
                  <a:gd name="connsiteY1477" fmla="*/ 472633 h 685037"/>
                  <a:gd name="connsiteX1478" fmla="*/ 65325 w 1106381"/>
                  <a:gd name="connsiteY1478" fmla="*/ 478959 h 685037"/>
                  <a:gd name="connsiteX1479" fmla="*/ 57191 w 1106381"/>
                  <a:gd name="connsiteY1479" fmla="*/ 483477 h 685037"/>
                  <a:gd name="connsiteX1480" fmla="*/ 55384 w 1106381"/>
                  <a:gd name="connsiteY1480" fmla="*/ 483477 h 685037"/>
                  <a:gd name="connsiteX1481" fmla="*/ 54480 w 1106381"/>
                  <a:gd name="connsiteY1481" fmla="*/ 483477 h 685037"/>
                  <a:gd name="connsiteX1482" fmla="*/ 55384 w 1106381"/>
                  <a:gd name="connsiteY1482" fmla="*/ 475344 h 685037"/>
                  <a:gd name="connsiteX1483" fmla="*/ 55384 w 1106381"/>
                  <a:gd name="connsiteY1483" fmla="*/ 475344 h 685037"/>
                  <a:gd name="connsiteX1484" fmla="*/ 55384 w 1106381"/>
                  <a:gd name="connsiteY1484" fmla="*/ 475344 h 685037"/>
                  <a:gd name="connsiteX1485" fmla="*/ 51769 w 1106381"/>
                  <a:gd name="connsiteY1485" fmla="*/ 482573 h 685037"/>
                  <a:gd name="connsiteX1486" fmla="*/ 58095 w 1106381"/>
                  <a:gd name="connsiteY1486" fmla="*/ 487995 h 685037"/>
                  <a:gd name="connsiteX1487" fmla="*/ 58095 w 1106381"/>
                  <a:gd name="connsiteY1487" fmla="*/ 493418 h 685037"/>
                  <a:gd name="connsiteX1488" fmla="*/ 73458 w 1106381"/>
                  <a:gd name="connsiteY1488" fmla="*/ 493418 h 685037"/>
                  <a:gd name="connsiteX1489" fmla="*/ 80687 w 1106381"/>
                  <a:gd name="connsiteY1489" fmla="*/ 484381 h 685037"/>
                  <a:gd name="connsiteX1490" fmla="*/ 76169 w 1106381"/>
                  <a:gd name="connsiteY1490" fmla="*/ 474440 h 685037"/>
                  <a:gd name="connsiteX1491" fmla="*/ 55384 w 1106381"/>
                  <a:gd name="connsiteY1491" fmla="*/ 475344 h 685037"/>
                  <a:gd name="connsiteX1492" fmla="*/ 55384 w 1106381"/>
                  <a:gd name="connsiteY1492" fmla="*/ 475344 h 685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</a:cxnLst>
                <a:rect l="l" t="t" r="r" b="b"/>
                <a:pathLst>
                  <a:path w="1106381" h="685037">
                    <a:moveTo>
                      <a:pt x="652727" y="538602"/>
                    </a:moveTo>
                    <a:cubicBezTo>
                      <a:pt x="654534" y="528662"/>
                      <a:pt x="656341" y="521432"/>
                      <a:pt x="657245" y="509684"/>
                    </a:cubicBezTo>
                    <a:cubicBezTo>
                      <a:pt x="659053" y="493418"/>
                      <a:pt x="661764" y="476247"/>
                      <a:pt x="663571" y="461788"/>
                    </a:cubicBezTo>
                    <a:cubicBezTo>
                      <a:pt x="664475" y="456366"/>
                      <a:pt x="664475" y="450944"/>
                      <a:pt x="665378" y="445522"/>
                    </a:cubicBezTo>
                    <a:cubicBezTo>
                      <a:pt x="667186" y="433774"/>
                      <a:pt x="665378" y="435581"/>
                      <a:pt x="671704" y="433774"/>
                    </a:cubicBezTo>
                    <a:cubicBezTo>
                      <a:pt x="676223" y="431966"/>
                      <a:pt x="680741" y="430159"/>
                      <a:pt x="686163" y="430159"/>
                    </a:cubicBezTo>
                    <a:cubicBezTo>
                      <a:pt x="689778" y="430159"/>
                      <a:pt x="699719" y="431063"/>
                      <a:pt x="701526" y="432870"/>
                    </a:cubicBezTo>
                    <a:cubicBezTo>
                      <a:pt x="702430" y="433774"/>
                      <a:pt x="703334" y="445522"/>
                      <a:pt x="704237" y="448233"/>
                    </a:cubicBezTo>
                    <a:cubicBezTo>
                      <a:pt x="706045" y="460885"/>
                      <a:pt x="710563" y="478959"/>
                      <a:pt x="713274" y="492514"/>
                    </a:cubicBezTo>
                    <a:cubicBezTo>
                      <a:pt x="714178" y="497936"/>
                      <a:pt x="714178" y="503358"/>
                      <a:pt x="715082" y="508780"/>
                    </a:cubicBezTo>
                    <a:cubicBezTo>
                      <a:pt x="716889" y="518721"/>
                      <a:pt x="718696" y="528662"/>
                      <a:pt x="720504" y="538602"/>
                    </a:cubicBezTo>
                    <a:cubicBezTo>
                      <a:pt x="718696" y="538602"/>
                      <a:pt x="716889" y="538602"/>
                      <a:pt x="715082" y="539506"/>
                    </a:cubicBezTo>
                    <a:lnTo>
                      <a:pt x="697008" y="539506"/>
                    </a:lnTo>
                    <a:cubicBezTo>
                      <a:pt x="693393" y="539506"/>
                      <a:pt x="688874" y="539506"/>
                      <a:pt x="686163" y="539506"/>
                    </a:cubicBezTo>
                    <a:cubicBezTo>
                      <a:pt x="683452" y="539506"/>
                      <a:pt x="681645" y="539506"/>
                      <a:pt x="678934" y="539506"/>
                    </a:cubicBezTo>
                    <a:lnTo>
                      <a:pt x="652727" y="539506"/>
                    </a:lnTo>
                    <a:close/>
                    <a:moveTo>
                      <a:pt x="520787" y="538602"/>
                    </a:moveTo>
                    <a:lnTo>
                      <a:pt x="347278" y="538602"/>
                    </a:lnTo>
                    <a:cubicBezTo>
                      <a:pt x="344567" y="535891"/>
                      <a:pt x="343663" y="533180"/>
                      <a:pt x="340952" y="532277"/>
                    </a:cubicBezTo>
                    <a:cubicBezTo>
                      <a:pt x="336433" y="529565"/>
                      <a:pt x="339144" y="534988"/>
                      <a:pt x="333722" y="524143"/>
                    </a:cubicBezTo>
                    <a:cubicBezTo>
                      <a:pt x="331915" y="521432"/>
                      <a:pt x="331011" y="516914"/>
                      <a:pt x="330107" y="513299"/>
                    </a:cubicBezTo>
                    <a:cubicBezTo>
                      <a:pt x="329204" y="506973"/>
                      <a:pt x="328300" y="507877"/>
                      <a:pt x="326493" y="504262"/>
                    </a:cubicBezTo>
                    <a:cubicBezTo>
                      <a:pt x="326493" y="504262"/>
                      <a:pt x="326493" y="504262"/>
                      <a:pt x="326493" y="504262"/>
                    </a:cubicBezTo>
                    <a:cubicBezTo>
                      <a:pt x="324685" y="501551"/>
                      <a:pt x="320167" y="500647"/>
                      <a:pt x="317456" y="500647"/>
                    </a:cubicBezTo>
                    <a:cubicBezTo>
                      <a:pt x="298478" y="498840"/>
                      <a:pt x="290345" y="505166"/>
                      <a:pt x="280404" y="497032"/>
                    </a:cubicBezTo>
                    <a:cubicBezTo>
                      <a:pt x="277693" y="495225"/>
                      <a:pt x="274982" y="493418"/>
                      <a:pt x="271367" y="491610"/>
                    </a:cubicBezTo>
                    <a:cubicBezTo>
                      <a:pt x="260523" y="486188"/>
                      <a:pt x="266849" y="487092"/>
                      <a:pt x="254197" y="480766"/>
                    </a:cubicBezTo>
                    <a:lnTo>
                      <a:pt x="238834" y="469922"/>
                    </a:lnTo>
                    <a:cubicBezTo>
                      <a:pt x="241545" y="467210"/>
                      <a:pt x="243353" y="462692"/>
                      <a:pt x="239738" y="459077"/>
                    </a:cubicBezTo>
                    <a:lnTo>
                      <a:pt x="238834" y="462692"/>
                    </a:lnTo>
                    <a:cubicBezTo>
                      <a:pt x="234316" y="457270"/>
                      <a:pt x="235219" y="456366"/>
                      <a:pt x="227086" y="451848"/>
                    </a:cubicBezTo>
                    <a:cubicBezTo>
                      <a:pt x="221664" y="449137"/>
                      <a:pt x="217145" y="447329"/>
                      <a:pt x="210820" y="445522"/>
                    </a:cubicBezTo>
                    <a:cubicBezTo>
                      <a:pt x="200879" y="442811"/>
                      <a:pt x="180998" y="443714"/>
                      <a:pt x="171057" y="446425"/>
                    </a:cubicBezTo>
                    <a:cubicBezTo>
                      <a:pt x="155694" y="450944"/>
                      <a:pt x="142139" y="464499"/>
                      <a:pt x="130391" y="473536"/>
                    </a:cubicBezTo>
                    <a:cubicBezTo>
                      <a:pt x="127680" y="475344"/>
                      <a:pt x="127680" y="476247"/>
                      <a:pt x="124065" y="478959"/>
                    </a:cubicBezTo>
                    <a:cubicBezTo>
                      <a:pt x="121354" y="480766"/>
                      <a:pt x="119546" y="481670"/>
                      <a:pt x="117739" y="483477"/>
                    </a:cubicBezTo>
                    <a:cubicBezTo>
                      <a:pt x="106895" y="491610"/>
                      <a:pt x="98761" y="495225"/>
                      <a:pt x="90628" y="501551"/>
                    </a:cubicBezTo>
                    <a:cubicBezTo>
                      <a:pt x="83399" y="506973"/>
                      <a:pt x="85206" y="503358"/>
                      <a:pt x="77073" y="510588"/>
                    </a:cubicBezTo>
                    <a:cubicBezTo>
                      <a:pt x="71651" y="515106"/>
                      <a:pt x="68939" y="515106"/>
                      <a:pt x="72554" y="525047"/>
                    </a:cubicBezTo>
                    <a:cubicBezTo>
                      <a:pt x="73458" y="527758"/>
                      <a:pt x="79784" y="536795"/>
                      <a:pt x="81591" y="538602"/>
                    </a:cubicBezTo>
                    <a:cubicBezTo>
                      <a:pt x="93339" y="547639"/>
                      <a:pt x="115932" y="542217"/>
                      <a:pt x="129487" y="539506"/>
                    </a:cubicBezTo>
                    <a:cubicBezTo>
                      <a:pt x="134909" y="538602"/>
                      <a:pt x="135813" y="536795"/>
                      <a:pt x="138524" y="538602"/>
                    </a:cubicBezTo>
                    <a:cubicBezTo>
                      <a:pt x="138524" y="538602"/>
                      <a:pt x="138524" y="538602"/>
                      <a:pt x="137620" y="538602"/>
                    </a:cubicBezTo>
                    <a:cubicBezTo>
                      <a:pt x="137620" y="538602"/>
                      <a:pt x="137620" y="538602"/>
                      <a:pt x="136717" y="538602"/>
                    </a:cubicBezTo>
                    <a:lnTo>
                      <a:pt x="122257" y="542217"/>
                    </a:lnTo>
                    <a:cubicBezTo>
                      <a:pt x="117739" y="543121"/>
                      <a:pt x="110509" y="545832"/>
                      <a:pt x="105991" y="545832"/>
                    </a:cubicBezTo>
                    <a:cubicBezTo>
                      <a:pt x="93339" y="546736"/>
                      <a:pt x="97858" y="546736"/>
                      <a:pt x="87917" y="544025"/>
                    </a:cubicBezTo>
                    <a:cubicBezTo>
                      <a:pt x="78880" y="541314"/>
                      <a:pt x="79784" y="544025"/>
                      <a:pt x="75265" y="536795"/>
                    </a:cubicBezTo>
                    <a:cubicBezTo>
                      <a:pt x="72554" y="532277"/>
                      <a:pt x="71651" y="527758"/>
                      <a:pt x="68939" y="523240"/>
                    </a:cubicBezTo>
                    <a:cubicBezTo>
                      <a:pt x="67132" y="519625"/>
                      <a:pt x="64421" y="515106"/>
                      <a:pt x="61710" y="510588"/>
                    </a:cubicBezTo>
                    <a:cubicBezTo>
                      <a:pt x="58999" y="506069"/>
                      <a:pt x="58095" y="503358"/>
                      <a:pt x="54480" y="497936"/>
                    </a:cubicBezTo>
                    <a:cubicBezTo>
                      <a:pt x="52673" y="495225"/>
                      <a:pt x="48154" y="488899"/>
                      <a:pt x="45443" y="487995"/>
                    </a:cubicBezTo>
                    <a:cubicBezTo>
                      <a:pt x="47251" y="489803"/>
                      <a:pt x="52673" y="493418"/>
                      <a:pt x="56288" y="494321"/>
                    </a:cubicBezTo>
                    <a:cubicBezTo>
                      <a:pt x="50866" y="486188"/>
                      <a:pt x="28273" y="473536"/>
                      <a:pt x="17429" y="459077"/>
                    </a:cubicBezTo>
                    <a:cubicBezTo>
                      <a:pt x="14718" y="455462"/>
                      <a:pt x="15621" y="456366"/>
                      <a:pt x="14718" y="451848"/>
                    </a:cubicBezTo>
                    <a:cubicBezTo>
                      <a:pt x="12910" y="444618"/>
                      <a:pt x="4777" y="426544"/>
                      <a:pt x="4777" y="420218"/>
                    </a:cubicBezTo>
                    <a:cubicBezTo>
                      <a:pt x="4777" y="414796"/>
                      <a:pt x="17429" y="398530"/>
                      <a:pt x="20140" y="394011"/>
                    </a:cubicBezTo>
                    <a:cubicBezTo>
                      <a:pt x="28273" y="382263"/>
                      <a:pt x="38214" y="367804"/>
                      <a:pt x="49962" y="360574"/>
                    </a:cubicBezTo>
                    <a:cubicBezTo>
                      <a:pt x="69843" y="347923"/>
                      <a:pt x="67132" y="356056"/>
                      <a:pt x="84302" y="353345"/>
                    </a:cubicBezTo>
                    <a:cubicBezTo>
                      <a:pt x="87917" y="352441"/>
                      <a:pt x="88821" y="351537"/>
                      <a:pt x="92436" y="350634"/>
                    </a:cubicBezTo>
                    <a:cubicBezTo>
                      <a:pt x="112317" y="347019"/>
                      <a:pt x="120450" y="356056"/>
                      <a:pt x="136717" y="353345"/>
                    </a:cubicBezTo>
                    <a:lnTo>
                      <a:pt x="122257" y="351537"/>
                    </a:lnTo>
                    <a:cubicBezTo>
                      <a:pt x="133102" y="350634"/>
                      <a:pt x="142139" y="351537"/>
                      <a:pt x="153887" y="351537"/>
                    </a:cubicBezTo>
                    <a:cubicBezTo>
                      <a:pt x="164731" y="351537"/>
                      <a:pt x="175575" y="350634"/>
                      <a:pt x="185516" y="350634"/>
                    </a:cubicBezTo>
                    <a:cubicBezTo>
                      <a:pt x="192746" y="350634"/>
                      <a:pt x="191842" y="351537"/>
                      <a:pt x="198168" y="347923"/>
                    </a:cubicBezTo>
                    <a:cubicBezTo>
                      <a:pt x="200879" y="346115"/>
                      <a:pt x="205397" y="342501"/>
                      <a:pt x="209012" y="341597"/>
                    </a:cubicBezTo>
                    <a:cubicBezTo>
                      <a:pt x="214434" y="340693"/>
                      <a:pt x="218049" y="339789"/>
                      <a:pt x="223471" y="340693"/>
                    </a:cubicBezTo>
                    <a:cubicBezTo>
                      <a:pt x="225279" y="340693"/>
                      <a:pt x="236123" y="343404"/>
                      <a:pt x="237027" y="344308"/>
                    </a:cubicBezTo>
                    <a:cubicBezTo>
                      <a:pt x="240642" y="343404"/>
                      <a:pt x="253293" y="346115"/>
                      <a:pt x="258715" y="347019"/>
                    </a:cubicBezTo>
                    <a:cubicBezTo>
                      <a:pt x="263234" y="347019"/>
                      <a:pt x="272271" y="348826"/>
                      <a:pt x="275886" y="347019"/>
                    </a:cubicBezTo>
                    <a:cubicBezTo>
                      <a:pt x="277693" y="346115"/>
                      <a:pt x="275886" y="347019"/>
                      <a:pt x="274078" y="345212"/>
                    </a:cubicBezTo>
                    <a:cubicBezTo>
                      <a:pt x="277693" y="342501"/>
                      <a:pt x="278597" y="337982"/>
                      <a:pt x="282212" y="337078"/>
                    </a:cubicBezTo>
                    <a:cubicBezTo>
                      <a:pt x="294863" y="334367"/>
                      <a:pt x="312937" y="342501"/>
                      <a:pt x="319263" y="343404"/>
                    </a:cubicBezTo>
                    <a:cubicBezTo>
                      <a:pt x="318359" y="343404"/>
                      <a:pt x="312033" y="338886"/>
                      <a:pt x="310226" y="337982"/>
                    </a:cubicBezTo>
                    <a:cubicBezTo>
                      <a:pt x="314745" y="334367"/>
                      <a:pt x="318359" y="334367"/>
                      <a:pt x="323782" y="329849"/>
                    </a:cubicBezTo>
                    <a:cubicBezTo>
                      <a:pt x="327396" y="326234"/>
                      <a:pt x="352700" y="324427"/>
                      <a:pt x="359929" y="322619"/>
                    </a:cubicBezTo>
                    <a:cubicBezTo>
                      <a:pt x="362640" y="321716"/>
                      <a:pt x="366255" y="320812"/>
                      <a:pt x="368966" y="320812"/>
                    </a:cubicBezTo>
                    <a:cubicBezTo>
                      <a:pt x="370774" y="320812"/>
                      <a:pt x="371677" y="319908"/>
                      <a:pt x="373485" y="319908"/>
                    </a:cubicBezTo>
                    <a:cubicBezTo>
                      <a:pt x="377100" y="319004"/>
                      <a:pt x="376196" y="319908"/>
                      <a:pt x="377100" y="319908"/>
                    </a:cubicBezTo>
                    <a:cubicBezTo>
                      <a:pt x="380714" y="323523"/>
                      <a:pt x="367159" y="355152"/>
                      <a:pt x="367159" y="365997"/>
                    </a:cubicBezTo>
                    <a:cubicBezTo>
                      <a:pt x="371677" y="358767"/>
                      <a:pt x="375292" y="354249"/>
                      <a:pt x="378003" y="341597"/>
                    </a:cubicBezTo>
                    <a:cubicBezTo>
                      <a:pt x="378907" y="337078"/>
                      <a:pt x="379811" y="332560"/>
                      <a:pt x="379811" y="328041"/>
                    </a:cubicBezTo>
                    <a:cubicBezTo>
                      <a:pt x="379811" y="324427"/>
                      <a:pt x="378907" y="317197"/>
                      <a:pt x="378003" y="313582"/>
                    </a:cubicBezTo>
                    <a:cubicBezTo>
                      <a:pt x="377100" y="309967"/>
                      <a:pt x="372581" y="306353"/>
                      <a:pt x="372581" y="304545"/>
                    </a:cubicBezTo>
                    <a:cubicBezTo>
                      <a:pt x="372581" y="302738"/>
                      <a:pt x="377100" y="300931"/>
                      <a:pt x="381618" y="297316"/>
                    </a:cubicBezTo>
                    <a:cubicBezTo>
                      <a:pt x="383425" y="295508"/>
                      <a:pt x="387040" y="291894"/>
                      <a:pt x="388848" y="289183"/>
                    </a:cubicBezTo>
                    <a:cubicBezTo>
                      <a:pt x="390655" y="286471"/>
                      <a:pt x="393366" y="282857"/>
                      <a:pt x="395173" y="280146"/>
                    </a:cubicBezTo>
                    <a:cubicBezTo>
                      <a:pt x="396981" y="276531"/>
                      <a:pt x="398788" y="274723"/>
                      <a:pt x="401499" y="271109"/>
                    </a:cubicBezTo>
                    <a:cubicBezTo>
                      <a:pt x="407825" y="262072"/>
                      <a:pt x="411440" y="260264"/>
                      <a:pt x="420477" y="258457"/>
                    </a:cubicBezTo>
                    <a:cubicBezTo>
                      <a:pt x="428610" y="256649"/>
                      <a:pt x="438551" y="261168"/>
                      <a:pt x="447588" y="261168"/>
                    </a:cubicBezTo>
                    <a:cubicBezTo>
                      <a:pt x="462047" y="261168"/>
                      <a:pt x="476506" y="260264"/>
                      <a:pt x="491869" y="262975"/>
                    </a:cubicBezTo>
                    <a:cubicBezTo>
                      <a:pt x="496387" y="263879"/>
                      <a:pt x="500002" y="264783"/>
                      <a:pt x="504521" y="265686"/>
                    </a:cubicBezTo>
                    <a:cubicBezTo>
                      <a:pt x="510846" y="266590"/>
                      <a:pt x="522594" y="265686"/>
                      <a:pt x="534343" y="267494"/>
                    </a:cubicBezTo>
                    <a:cubicBezTo>
                      <a:pt x="541572" y="268398"/>
                      <a:pt x="556031" y="268398"/>
                      <a:pt x="560550" y="271109"/>
                    </a:cubicBezTo>
                    <a:cubicBezTo>
                      <a:pt x="558742" y="274723"/>
                      <a:pt x="556935" y="276531"/>
                      <a:pt x="556031" y="280146"/>
                    </a:cubicBezTo>
                    <a:cubicBezTo>
                      <a:pt x="550609" y="292797"/>
                      <a:pt x="543379" y="305449"/>
                      <a:pt x="537054" y="318101"/>
                    </a:cubicBezTo>
                    <a:cubicBezTo>
                      <a:pt x="535246" y="321716"/>
                      <a:pt x="533439" y="323523"/>
                      <a:pt x="535246" y="327138"/>
                    </a:cubicBezTo>
                    <a:cubicBezTo>
                      <a:pt x="538861" y="332560"/>
                      <a:pt x="546994" y="334367"/>
                      <a:pt x="553320" y="337078"/>
                    </a:cubicBezTo>
                    <a:cubicBezTo>
                      <a:pt x="549705" y="339789"/>
                      <a:pt x="537054" y="345212"/>
                      <a:pt x="531631" y="347923"/>
                    </a:cubicBezTo>
                    <a:cubicBezTo>
                      <a:pt x="528017" y="349730"/>
                      <a:pt x="525306" y="352441"/>
                      <a:pt x="521691" y="354249"/>
                    </a:cubicBezTo>
                    <a:cubicBezTo>
                      <a:pt x="518076" y="356960"/>
                      <a:pt x="515365" y="357863"/>
                      <a:pt x="514461" y="363286"/>
                    </a:cubicBezTo>
                    <a:cubicBezTo>
                      <a:pt x="512654" y="400337"/>
                      <a:pt x="510846" y="419315"/>
                      <a:pt x="512654" y="456366"/>
                    </a:cubicBezTo>
                    <a:cubicBezTo>
                      <a:pt x="512654" y="465403"/>
                      <a:pt x="515365" y="475344"/>
                      <a:pt x="516269" y="484381"/>
                    </a:cubicBezTo>
                    <a:cubicBezTo>
                      <a:pt x="517172" y="494321"/>
                      <a:pt x="518980" y="503358"/>
                      <a:pt x="519883" y="513299"/>
                    </a:cubicBezTo>
                    <a:lnTo>
                      <a:pt x="520787" y="538602"/>
                    </a:lnTo>
                    <a:lnTo>
                      <a:pt x="520787" y="538602"/>
                    </a:lnTo>
                    <a:close/>
                    <a:moveTo>
                      <a:pt x="524402" y="538602"/>
                    </a:moveTo>
                    <a:cubicBezTo>
                      <a:pt x="524402" y="536795"/>
                      <a:pt x="523498" y="536795"/>
                      <a:pt x="523498" y="534988"/>
                    </a:cubicBezTo>
                    <a:cubicBezTo>
                      <a:pt x="523498" y="532277"/>
                      <a:pt x="520787" y="519625"/>
                      <a:pt x="520787" y="518721"/>
                    </a:cubicBezTo>
                    <a:cubicBezTo>
                      <a:pt x="520787" y="508780"/>
                      <a:pt x="516269" y="492514"/>
                      <a:pt x="514461" y="481670"/>
                    </a:cubicBezTo>
                    <a:cubicBezTo>
                      <a:pt x="511750" y="459981"/>
                      <a:pt x="510846" y="419315"/>
                      <a:pt x="511750" y="397626"/>
                    </a:cubicBezTo>
                    <a:cubicBezTo>
                      <a:pt x="512654" y="390396"/>
                      <a:pt x="512654" y="384071"/>
                      <a:pt x="512654" y="377745"/>
                    </a:cubicBezTo>
                    <a:cubicBezTo>
                      <a:pt x="512654" y="370515"/>
                      <a:pt x="514461" y="365093"/>
                      <a:pt x="514461" y="357863"/>
                    </a:cubicBezTo>
                    <a:cubicBezTo>
                      <a:pt x="528920" y="346115"/>
                      <a:pt x="563261" y="337078"/>
                      <a:pt x="567779" y="328945"/>
                    </a:cubicBezTo>
                    <a:cubicBezTo>
                      <a:pt x="563261" y="327138"/>
                      <a:pt x="557839" y="333464"/>
                      <a:pt x="553320" y="334367"/>
                    </a:cubicBezTo>
                    <a:cubicBezTo>
                      <a:pt x="549705" y="332560"/>
                      <a:pt x="547898" y="330752"/>
                      <a:pt x="542476" y="328041"/>
                    </a:cubicBezTo>
                    <a:cubicBezTo>
                      <a:pt x="537957" y="326234"/>
                      <a:pt x="535246" y="324427"/>
                      <a:pt x="531631" y="322619"/>
                    </a:cubicBezTo>
                    <a:cubicBezTo>
                      <a:pt x="535246" y="317197"/>
                      <a:pt x="533439" y="321716"/>
                      <a:pt x="537957" y="313582"/>
                    </a:cubicBezTo>
                    <a:cubicBezTo>
                      <a:pt x="539765" y="309967"/>
                      <a:pt x="541572" y="307256"/>
                      <a:pt x="543379" y="304545"/>
                    </a:cubicBezTo>
                    <a:cubicBezTo>
                      <a:pt x="547898" y="296412"/>
                      <a:pt x="554224" y="281049"/>
                      <a:pt x="558742" y="274723"/>
                    </a:cubicBezTo>
                    <a:cubicBezTo>
                      <a:pt x="562357" y="269301"/>
                      <a:pt x="559646" y="270205"/>
                      <a:pt x="565972" y="267494"/>
                    </a:cubicBezTo>
                    <a:cubicBezTo>
                      <a:pt x="569587" y="265686"/>
                      <a:pt x="572298" y="263879"/>
                      <a:pt x="575009" y="262072"/>
                    </a:cubicBezTo>
                    <a:cubicBezTo>
                      <a:pt x="578624" y="260264"/>
                      <a:pt x="582238" y="260264"/>
                      <a:pt x="584949" y="257553"/>
                    </a:cubicBezTo>
                    <a:lnTo>
                      <a:pt x="585853" y="259361"/>
                    </a:lnTo>
                    <a:cubicBezTo>
                      <a:pt x="591275" y="255746"/>
                      <a:pt x="594890" y="251227"/>
                      <a:pt x="597601" y="243094"/>
                    </a:cubicBezTo>
                    <a:lnTo>
                      <a:pt x="598505" y="247613"/>
                    </a:lnTo>
                    <a:cubicBezTo>
                      <a:pt x="600312" y="257553"/>
                      <a:pt x="594890" y="262975"/>
                      <a:pt x="590372" y="274723"/>
                    </a:cubicBezTo>
                    <a:cubicBezTo>
                      <a:pt x="588564" y="279242"/>
                      <a:pt x="587661" y="288279"/>
                      <a:pt x="587661" y="292797"/>
                    </a:cubicBezTo>
                    <a:cubicBezTo>
                      <a:pt x="587661" y="310871"/>
                      <a:pt x="584046" y="371419"/>
                      <a:pt x="582238" y="387685"/>
                    </a:cubicBezTo>
                    <a:cubicBezTo>
                      <a:pt x="579527" y="412989"/>
                      <a:pt x="578624" y="438292"/>
                      <a:pt x="576816" y="463596"/>
                    </a:cubicBezTo>
                    <a:cubicBezTo>
                      <a:pt x="575913" y="476247"/>
                      <a:pt x="575009" y="488899"/>
                      <a:pt x="574105" y="501551"/>
                    </a:cubicBezTo>
                    <a:lnTo>
                      <a:pt x="573201" y="538602"/>
                    </a:lnTo>
                    <a:lnTo>
                      <a:pt x="524402" y="538602"/>
                    </a:lnTo>
                    <a:close/>
                    <a:moveTo>
                      <a:pt x="71651" y="538602"/>
                    </a:moveTo>
                    <a:cubicBezTo>
                      <a:pt x="64421" y="527758"/>
                      <a:pt x="58999" y="512395"/>
                      <a:pt x="51769" y="502455"/>
                    </a:cubicBezTo>
                    <a:cubicBezTo>
                      <a:pt x="49962" y="499743"/>
                      <a:pt x="48154" y="497936"/>
                      <a:pt x="46347" y="495225"/>
                    </a:cubicBezTo>
                    <a:cubicBezTo>
                      <a:pt x="45443" y="493418"/>
                      <a:pt x="44540" y="492514"/>
                      <a:pt x="43636" y="491610"/>
                    </a:cubicBezTo>
                    <a:lnTo>
                      <a:pt x="34599" y="481670"/>
                    </a:lnTo>
                    <a:cubicBezTo>
                      <a:pt x="26466" y="473536"/>
                      <a:pt x="19236" y="477151"/>
                      <a:pt x="10199" y="456366"/>
                    </a:cubicBezTo>
                    <a:cubicBezTo>
                      <a:pt x="6584" y="448233"/>
                      <a:pt x="-1549" y="426544"/>
                      <a:pt x="259" y="416604"/>
                    </a:cubicBezTo>
                    <a:lnTo>
                      <a:pt x="8392" y="400337"/>
                    </a:lnTo>
                    <a:cubicBezTo>
                      <a:pt x="14718" y="390396"/>
                      <a:pt x="22851" y="381359"/>
                      <a:pt x="30081" y="371419"/>
                    </a:cubicBezTo>
                    <a:cubicBezTo>
                      <a:pt x="37310" y="362382"/>
                      <a:pt x="48154" y="355152"/>
                      <a:pt x="58999" y="350634"/>
                    </a:cubicBezTo>
                    <a:cubicBezTo>
                      <a:pt x="63517" y="348826"/>
                      <a:pt x="75265" y="348826"/>
                      <a:pt x="81591" y="348826"/>
                    </a:cubicBezTo>
                    <a:cubicBezTo>
                      <a:pt x="88821" y="347923"/>
                      <a:pt x="96050" y="346115"/>
                      <a:pt x="104184" y="347923"/>
                    </a:cubicBezTo>
                    <a:cubicBezTo>
                      <a:pt x="107798" y="348826"/>
                      <a:pt x="111413" y="348826"/>
                      <a:pt x="115028" y="348826"/>
                    </a:cubicBezTo>
                    <a:cubicBezTo>
                      <a:pt x="118643" y="348826"/>
                      <a:pt x="122257" y="347923"/>
                      <a:pt x="126776" y="347923"/>
                    </a:cubicBezTo>
                    <a:cubicBezTo>
                      <a:pt x="134005" y="347923"/>
                      <a:pt x="143946" y="347923"/>
                      <a:pt x="151176" y="347923"/>
                    </a:cubicBezTo>
                    <a:cubicBezTo>
                      <a:pt x="160213" y="348826"/>
                      <a:pt x="166539" y="347019"/>
                      <a:pt x="174672" y="347019"/>
                    </a:cubicBezTo>
                    <a:cubicBezTo>
                      <a:pt x="182805" y="347019"/>
                      <a:pt x="189131" y="348826"/>
                      <a:pt x="195457" y="344308"/>
                    </a:cubicBezTo>
                    <a:cubicBezTo>
                      <a:pt x="201783" y="339789"/>
                      <a:pt x="205397" y="338886"/>
                      <a:pt x="213531" y="337078"/>
                    </a:cubicBezTo>
                    <a:cubicBezTo>
                      <a:pt x="227086" y="334367"/>
                      <a:pt x="235219" y="342501"/>
                      <a:pt x="255101" y="343404"/>
                    </a:cubicBezTo>
                    <a:cubicBezTo>
                      <a:pt x="258715" y="343404"/>
                      <a:pt x="263234" y="345212"/>
                      <a:pt x="265945" y="343404"/>
                    </a:cubicBezTo>
                    <a:cubicBezTo>
                      <a:pt x="267752" y="341597"/>
                      <a:pt x="270463" y="337982"/>
                      <a:pt x="272271" y="337078"/>
                    </a:cubicBezTo>
                    <a:cubicBezTo>
                      <a:pt x="276789" y="333464"/>
                      <a:pt x="288537" y="333464"/>
                      <a:pt x="294863" y="334367"/>
                    </a:cubicBezTo>
                    <a:cubicBezTo>
                      <a:pt x="299382" y="335271"/>
                      <a:pt x="299382" y="336175"/>
                      <a:pt x="304804" y="335271"/>
                    </a:cubicBezTo>
                    <a:cubicBezTo>
                      <a:pt x="313841" y="332560"/>
                      <a:pt x="312937" y="327138"/>
                      <a:pt x="319263" y="326234"/>
                    </a:cubicBezTo>
                    <a:cubicBezTo>
                      <a:pt x="321974" y="326234"/>
                      <a:pt x="326493" y="324427"/>
                      <a:pt x="329204" y="323523"/>
                    </a:cubicBezTo>
                    <a:cubicBezTo>
                      <a:pt x="345470" y="319908"/>
                      <a:pt x="355411" y="321716"/>
                      <a:pt x="368966" y="312679"/>
                    </a:cubicBezTo>
                    <a:lnTo>
                      <a:pt x="368063" y="311775"/>
                    </a:lnTo>
                    <a:cubicBezTo>
                      <a:pt x="368063" y="310871"/>
                      <a:pt x="368063" y="310871"/>
                      <a:pt x="367159" y="310871"/>
                    </a:cubicBezTo>
                    <a:cubicBezTo>
                      <a:pt x="358122" y="297316"/>
                      <a:pt x="368063" y="306353"/>
                      <a:pt x="384329" y="282857"/>
                    </a:cubicBezTo>
                    <a:cubicBezTo>
                      <a:pt x="403307" y="254842"/>
                      <a:pt x="405114" y="254842"/>
                      <a:pt x="435840" y="257553"/>
                    </a:cubicBezTo>
                    <a:cubicBezTo>
                      <a:pt x="448491" y="259361"/>
                      <a:pt x="461143" y="257553"/>
                      <a:pt x="474699" y="257553"/>
                    </a:cubicBezTo>
                    <a:cubicBezTo>
                      <a:pt x="480121" y="257553"/>
                      <a:pt x="485543" y="259361"/>
                      <a:pt x="491869" y="260264"/>
                    </a:cubicBezTo>
                    <a:cubicBezTo>
                      <a:pt x="498195" y="261168"/>
                      <a:pt x="503617" y="260264"/>
                      <a:pt x="510846" y="261168"/>
                    </a:cubicBezTo>
                    <a:cubicBezTo>
                      <a:pt x="522594" y="262975"/>
                      <a:pt x="536150" y="262975"/>
                      <a:pt x="546994" y="264783"/>
                    </a:cubicBezTo>
                    <a:cubicBezTo>
                      <a:pt x="560550" y="267494"/>
                      <a:pt x="562357" y="265686"/>
                      <a:pt x="576816" y="258457"/>
                    </a:cubicBezTo>
                    <a:cubicBezTo>
                      <a:pt x="579527" y="256649"/>
                      <a:pt x="586757" y="252131"/>
                      <a:pt x="588564" y="250324"/>
                    </a:cubicBezTo>
                    <a:cubicBezTo>
                      <a:pt x="593083" y="243998"/>
                      <a:pt x="590372" y="244901"/>
                      <a:pt x="596698" y="239479"/>
                    </a:cubicBezTo>
                    <a:cubicBezTo>
                      <a:pt x="596698" y="239479"/>
                      <a:pt x="596698" y="239479"/>
                      <a:pt x="596698" y="239479"/>
                    </a:cubicBezTo>
                    <a:cubicBezTo>
                      <a:pt x="595794" y="238576"/>
                      <a:pt x="594890" y="234057"/>
                      <a:pt x="593986" y="234057"/>
                    </a:cubicBezTo>
                    <a:cubicBezTo>
                      <a:pt x="593986" y="234057"/>
                      <a:pt x="573201" y="233153"/>
                      <a:pt x="573201" y="216887"/>
                    </a:cubicBezTo>
                    <a:cubicBezTo>
                      <a:pt x="573201" y="196102"/>
                      <a:pt x="568683" y="196102"/>
                      <a:pt x="567779" y="184354"/>
                    </a:cubicBezTo>
                    <a:cubicBezTo>
                      <a:pt x="567779" y="180739"/>
                      <a:pt x="569587" y="172606"/>
                      <a:pt x="570490" y="168991"/>
                    </a:cubicBezTo>
                    <a:cubicBezTo>
                      <a:pt x="573201" y="161761"/>
                      <a:pt x="574105" y="164473"/>
                      <a:pt x="575009" y="153628"/>
                    </a:cubicBezTo>
                    <a:cubicBezTo>
                      <a:pt x="575913" y="127421"/>
                      <a:pt x="579527" y="146399"/>
                      <a:pt x="578624" y="117480"/>
                    </a:cubicBezTo>
                    <a:cubicBezTo>
                      <a:pt x="578624" y="114769"/>
                      <a:pt x="580431" y="84947"/>
                      <a:pt x="581335" y="81333"/>
                    </a:cubicBezTo>
                    <a:cubicBezTo>
                      <a:pt x="582238" y="69585"/>
                      <a:pt x="585853" y="60548"/>
                      <a:pt x="591275" y="52414"/>
                    </a:cubicBezTo>
                    <a:cubicBezTo>
                      <a:pt x="599409" y="39763"/>
                      <a:pt x="610253" y="39763"/>
                      <a:pt x="612964" y="35244"/>
                    </a:cubicBezTo>
                    <a:cubicBezTo>
                      <a:pt x="613868" y="33437"/>
                      <a:pt x="614771" y="28918"/>
                      <a:pt x="622001" y="24400"/>
                    </a:cubicBezTo>
                    <a:cubicBezTo>
                      <a:pt x="623808" y="23496"/>
                      <a:pt x="625616" y="21689"/>
                      <a:pt x="628327" y="20785"/>
                    </a:cubicBezTo>
                    <a:cubicBezTo>
                      <a:pt x="637364" y="16267"/>
                      <a:pt x="630134" y="18978"/>
                      <a:pt x="632845" y="17170"/>
                    </a:cubicBezTo>
                    <a:cubicBezTo>
                      <a:pt x="637364" y="14459"/>
                      <a:pt x="657245" y="14459"/>
                      <a:pt x="660860" y="13555"/>
                    </a:cubicBezTo>
                    <a:cubicBezTo>
                      <a:pt x="662667" y="14459"/>
                      <a:pt x="663571" y="15363"/>
                      <a:pt x="665378" y="16267"/>
                    </a:cubicBezTo>
                    <a:cubicBezTo>
                      <a:pt x="645497" y="18074"/>
                      <a:pt x="653630" y="16267"/>
                      <a:pt x="635556" y="21689"/>
                    </a:cubicBezTo>
                    <a:cubicBezTo>
                      <a:pt x="630134" y="23496"/>
                      <a:pt x="615675" y="28918"/>
                      <a:pt x="613868" y="35244"/>
                    </a:cubicBezTo>
                    <a:cubicBezTo>
                      <a:pt x="616579" y="34340"/>
                      <a:pt x="621097" y="32533"/>
                      <a:pt x="622001" y="30726"/>
                    </a:cubicBezTo>
                    <a:cubicBezTo>
                      <a:pt x="612060" y="44281"/>
                      <a:pt x="612060" y="38859"/>
                      <a:pt x="597601" y="47896"/>
                    </a:cubicBezTo>
                    <a:cubicBezTo>
                      <a:pt x="592179" y="51511"/>
                      <a:pt x="591275" y="54222"/>
                      <a:pt x="590372" y="60548"/>
                    </a:cubicBezTo>
                    <a:cubicBezTo>
                      <a:pt x="589468" y="66873"/>
                      <a:pt x="587661" y="73199"/>
                      <a:pt x="587661" y="79525"/>
                    </a:cubicBezTo>
                    <a:cubicBezTo>
                      <a:pt x="586757" y="85851"/>
                      <a:pt x="586757" y="93081"/>
                      <a:pt x="585853" y="99406"/>
                    </a:cubicBezTo>
                    <a:cubicBezTo>
                      <a:pt x="584949" y="106636"/>
                      <a:pt x="582238" y="109347"/>
                      <a:pt x="582238" y="117480"/>
                    </a:cubicBezTo>
                    <a:cubicBezTo>
                      <a:pt x="581335" y="131036"/>
                      <a:pt x="581335" y="143688"/>
                      <a:pt x="579527" y="157243"/>
                    </a:cubicBezTo>
                    <a:cubicBezTo>
                      <a:pt x="581335" y="156339"/>
                      <a:pt x="581335" y="155436"/>
                      <a:pt x="584046" y="154532"/>
                    </a:cubicBezTo>
                    <a:cubicBezTo>
                      <a:pt x="583142" y="158147"/>
                      <a:pt x="581335" y="159954"/>
                      <a:pt x="579527" y="162665"/>
                    </a:cubicBezTo>
                    <a:cubicBezTo>
                      <a:pt x="581335" y="165376"/>
                      <a:pt x="583142" y="167184"/>
                      <a:pt x="584949" y="170798"/>
                    </a:cubicBezTo>
                    <a:cubicBezTo>
                      <a:pt x="587661" y="176221"/>
                      <a:pt x="584046" y="170798"/>
                      <a:pt x="589468" y="180739"/>
                    </a:cubicBezTo>
                    <a:cubicBezTo>
                      <a:pt x="593083" y="187065"/>
                      <a:pt x="594890" y="192487"/>
                      <a:pt x="597601" y="199717"/>
                    </a:cubicBezTo>
                    <a:cubicBezTo>
                      <a:pt x="598505" y="188872"/>
                      <a:pt x="595794" y="189776"/>
                      <a:pt x="594890" y="187969"/>
                    </a:cubicBezTo>
                    <a:cubicBezTo>
                      <a:pt x="592179" y="184354"/>
                      <a:pt x="593083" y="182546"/>
                      <a:pt x="593083" y="179835"/>
                    </a:cubicBezTo>
                    <a:lnTo>
                      <a:pt x="593083" y="170798"/>
                    </a:lnTo>
                    <a:cubicBezTo>
                      <a:pt x="593083" y="167184"/>
                      <a:pt x="594890" y="164473"/>
                      <a:pt x="596698" y="161761"/>
                    </a:cubicBezTo>
                    <a:lnTo>
                      <a:pt x="594890" y="161761"/>
                    </a:lnTo>
                    <a:cubicBezTo>
                      <a:pt x="596698" y="158147"/>
                      <a:pt x="600312" y="153628"/>
                      <a:pt x="603023" y="150917"/>
                    </a:cubicBezTo>
                    <a:cubicBezTo>
                      <a:pt x="603927" y="150013"/>
                      <a:pt x="605734" y="149110"/>
                      <a:pt x="606638" y="147302"/>
                    </a:cubicBezTo>
                    <a:cubicBezTo>
                      <a:pt x="609349" y="146399"/>
                      <a:pt x="610253" y="144591"/>
                      <a:pt x="613868" y="143688"/>
                    </a:cubicBezTo>
                    <a:lnTo>
                      <a:pt x="610253" y="144591"/>
                    </a:lnTo>
                    <a:cubicBezTo>
                      <a:pt x="612060" y="145495"/>
                      <a:pt x="613868" y="143688"/>
                      <a:pt x="607542" y="151821"/>
                    </a:cubicBezTo>
                    <a:lnTo>
                      <a:pt x="601216" y="159050"/>
                    </a:lnTo>
                    <a:lnTo>
                      <a:pt x="604831" y="158147"/>
                    </a:lnTo>
                    <a:lnTo>
                      <a:pt x="607542" y="157243"/>
                    </a:lnTo>
                    <a:lnTo>
                      <a:pt x="606638" y="159050"/>
                    </a:lnTo>
                    <a:lnTo>
                      <a:pt x="604831" y="161761"/>
                    </a:lnTo>
                    <a:cubicBezTo>
                      <a:pt x="603023" y="163569"/>
                      <a:pt x="601216" y="165376"/>
                      <a:pt x="601216" y="166280"/>
                    </a:cubicBezTo>
                    <a:cubicBezTo>
                      <a:pt x="601216" y="167184"/>
                      <a:pt x="603023" y="167184"/>
                      <a:pt x="597601" y="171702"/>
                    </a:cubicBezTo>
                    <a:cubicBezTo>
                      <a:pt x="597601" y="171702"/>
                      <a:pt x="598505" y="171702"/>
                      <a:pt x="598505" y="171702"/>
                    </a:cubicBezTo>
                    <a:cubicBezTo>
                      <a:pt x="598505" y="172606"/>
                      <a:pt x="599409" y="172606"/>
                      <a:pt x="601216" y="172606"/>
                    </a:cubicBezTo>
                    <a:lnTo>
                      <a:pt x="598505" y="176221"/>
                    </a:lnTo>
                    <a:cubicBezTo>
                      <a:pt x="603927" y="178932"/>
                      <a:pt x="599409" y="180739"/>
                      <a:pt x="598505" y="186161"/>
                    </a:cubicBezTo>
                    <a:cubicBezTo>
                      <a:pt x="598505" y="187969"/>
                      <a:pt x="599409" y="197006"/>
                      <a:pt x="599409" y="199717"/>
                    </a:cubicBezTo>
                    <a:cubicBezTo>
                      <a:pt x="599409" y="202428"/>
                      <a:pt x="601216" y="214176"/>
                      <a:pt x="595794" y="210561"/>
                    </a:cubicBezTo>
                    <a:cubicBezTo>
                      <a:pt x="593083" y="208754"/>
                      <a:pt x="595794" y="206043"/>
                      <a:pt x="592179" y="197909"/>
                    </a:cubicBezTo>
                    <a:cubicBezTo>
                      <a:pt x="583142" y="211465"/>
                      <a:pt x="593083" y="211465"/>
                      <a:pt x="592179" y="219598"/>
                    </a:cubicBezTo>
                    <a:cubicBezTo>
                      <a:pt x="591275" y="217791"/>
                      <a:pt x="590372" y="216887"/>
                      <a:pt x="589468" y="215079"/>
                    </a:cubicBezTo>
                    <a:cubicBezTo>
                      <a:pt x="588564" y="214176"/>
                      <a:pt x="586757" y="212368"/>
                      <a:pt x="586757" y="210561"/>
                    </a:cubicBezTo>
                    <a:cubicBezTo>
                      <a:pt x="584949" y="206043"/>
                      <a:pt x="587661" y="203331"/>
                      <a:pt x="586757" y="196102"/>
                    </a:cubicBezTo>
                    <a:cubicBezTo>
                      <a:pt x="586757" y="190680"/>
                      <a:pt x="585853" y="187969"/>
                      <a:pt x="584949" y="183450"/>
                    </a:cubicBezTo>
                    <a:cubicBezTo>
                      <a:pt x="584046" y="178028"/>
                      <a:pt x="584949" y="177124"/>
                      <a:pt x="581335" y="172606"/>
                    </a:cubicBezTo>
                    <a:cubicBezTo>
                      <a:pt x="577720" y="177124"/>
                      <a:pt x="577720" y="186161"/>
                      <a:pt x="576816" y="192487"/>
                    </a:cubicBezTo>
                    <a:cubicBezTo>
                      <a:pt x="575913" y="189776"/>
                      <a:pt x="575009" y="183450"/>
                      <a:pt x="575009" y="179835"/>
                    </a:cubicBezTo>
                    <a:cubicBezTo>
                      <a:pt x="575009" y="174413"/>
                      <a:pt x="577720" y="172606"/>
                      <a:pt x="579527" y="168991"/>
                    </a:cubicBezTo>
                    <a:lnTo>
                      <a:pt x="575913" y="164473"/>
                    </a:lnTo>
                    <a:cubicBezTo>
                      <a:pt x="574105" y="168087"/>
                      <a:pt x="572298" y="173510"/>
                      <a:pt x="571394" y="178028"/>
                    </a:cubicBezTo>
                    <a:cubicBezTo>
                      <a:pt x="570490" y="182546"/>
                      <a:pt x="572298" y="188872"/>
                      <a:pt x="573201" y="192487"/>
                    </a:cubicBezTo>
                    <a:cubicBezTo>
                      <a:pt x="574105" y="197006"/>
                      <a:pt x="575913" y="201524"/>
                      <a:pt x="576816" y="206043"/>
                    </a:cubicBezTo>
                    <a:cubicBezTo>
                      <a:pt x="578624" y="215079"/>
                      <a:pt x="573201" y="222309"/>
                      <a:pt x="591275" y="226828"/>
                    </a:cubicBezTo>
                    <a:cubicBezTo>
                      <a:pt x="598505" y="228635"/>
                      <a:pt x="597601" y="228635"/>
                      <a:pt x="599409" y="235864"/>
                    </a:cubicBezTo>
                    <a:cubicBezTo>
                      <a:pt x="604831" y="252131"/>
                      <a:pt x="603927" y="274723"/>
                      <a:pt x="610253" y="295508"/>
                    </a:cubicBezTo>
                    <a:cubicBezTo>
                      <a:pt x="612060" y="302738"/>
                      <a:pt x="626519" y="319004"/>
                      <a:pt x="631942" y="326234"/>
                    </a:cubicBezTo>
                    <a:lnTo>
                      <a:pt x="644593" y="339789"/>
                    </a:lnTo>
                    <a:cubicBezTo>
                      <a:pt x="659053" y="355152"/>
                      <a:pt x="662667" y="375034"/>
                      <a:pt x="687971" y="375937"/>
                    </a:cubicBezTo>
                    <a:cubicBezTo>
                      <a:pt x="696104" y="375937"/>
                      <a:pt x="708756" y="379552"/>
                      <a:pt x="717793" y="373226"/>
                    </a:cubicBezTo>
                    <a:cubicBezTo>
                      <a:pt x="727733" y="364189"/>
                      <a:pt x="725022" y="365997"/>
                      <a:pt x="734059" y="354249"/>
                    </a:cubicBezTo>
                    <a:cubicBezTo>
                      <a:pt x="744000" y="340693"/>
                      <a:pt x="772014" y="305449"/>
                      <a:pt x="776533" y="291894"/>
                    </a:cubicBezTo>
                    <a:cubicBezTo>
                      <a:pt x="778340" y="287375"/>
                      <a:pt x="779244" y="282857"/>
                      <a:pt x="781051" y="278338"/>
                    </a:cubicBezTo>
                    <a:cubicBezTo>
                      <a:pt x="783762" y="271109"/>
                      <a:pt x="786474" y="260264"/>
                      <a:pt x="787377" y="252131"/>
                    </a:cubicBezTo>
                    <a:cubicBezTo>
                      <a:pt x="786474" y="253938"/>
                      <a:pt x="782859" y="259361"/>
                      <a:pt x="781051" y="260264"/>
                    </a:cubicBezTo>
                    <a:cubicBezTo>
                      <a:pt x="782859" y="255746"/>
                      <a:pt x="787377" y="246709"/>
                      <a:pt x="789185" y="241287"/>
                    </a:cubicBezTo>
                    <a:cubicBezTo>
                      <a:pt x="790992" y="235864"/>
                      <a:pt x="791896" y="231346"/>
                      <a:pt x="792799" y="225020"/>
                    </a:cubicBezTo>
                    <a:lnTo>
                      <a:pt x="792799" y="234961"/>
                    </a:lnTo>
                    <a:lnTo>
                      <a:pt x="796414" y="231346"/>
                    </a:lnTo>
                    <a:cubicBezTo>
                      <a:pt x="799125" y="226828"/>
                      <a:pt x="797318" y="219598"/>
                      <a:pt x="800029" y="210561"/>
                    </a:cubicBezTo>
                    <a:cubicBezTo>
                      <a:pt x="801836" y="206946"/>
                      <a:pt x="802740" y="202428"/>
                      <a:pt x="804547" y="197909"/>
                    </a:cubicBezTo>
                    <a:cubicBezTo>
                      <a:pt x="807258" y="189776"/>
                      <a:pt x="807258" y="192487"/>
                      <a:pt x="805451" y="184354"/>
                    </a:cubicBezTo>
                    <a:cubicBezTo>
                      <a:pt x="800933" y="191583"/>
                      <a:pt x="799125" y="206043"/>
                      <a:pt x="796414" y="211465"/>
                    </a:cubicBezTo>
                    <a:cubicBezTo>
                      <a:pt x="794607" y="215079"/>
                      <a:pt x="794607" y="219598"/>
                      <a:pt x="792799" y="221405"/>
                    </a:cubicBezTo>
                    <a:cubicBezTo>
                      <a:pt x="790992" y="218694"/>
                      <a:pt x="793703" y="206946"/>
                      <a:pt x="795510" y="200620"/>
                    </a:cubicBezTo>
                    <a:cubicBezTo>
                      <a:pt x="797318" y="192487"/>
                      <a:pt x="800933" y="182546"/>
                      <a:pt x="800933" y="178932"/>
                    </a:cubicBezTo>
                    <a:cubicBezTo>
                      <a:pt x="800933" y="178932"/>
                      <a:pt x="800933" y="178932"/>
                      <a:pt x="800933" y="178932"/>
                    </a:cubicBezTo>
                    <a:lnTo>
                      <a:pt x="801836" y="178932"/>
                    </a:lnTo>
                    <a:cubicBezTo>
                      <a:pt x="802740" y="178932"/>
                      <a:pt x="801836" y="180739"/>
                      <a:pt x="802740" y="178932"/>
                    </a:cubicBezTo>
                    <a:cubicBezTo>
                      <a:pt x="803644" y="176221"/>
                      <a:pt x="800933" y="168991"/>
                      <a:pt x="800933" y="166280"/>
                    </a:cubicBezTo>
                    <a:cubicBezTo>
                      <a:pt x="800933" y="166280"/>
                      <a:pt x="800933" y="166280"/>
                      <a:pt x="801836" y="166280"/>
                    </a:cubicBezTo>
                    <a:cubicBezTo>
                      <a:pt x="801836" y="167184"/>
                      <a:pt x="803644" y="168087"/>
                      <a:pt x="803644" y="169895"/>
                    </a:cubicBezTo>
                    <a:cubicBezTo>
                      <a:pt x="803644" y="166280"/>
                      <a:pt x="801836" y="159050"/>
                      <a:pt x="801836" y="158147"/>
                    </a:cubicBezTo>
                    <a:cubicBezTo>
                      <a:pt x="801836" y="156339"/>
                      <a:pt x="802740" y="160858"/>
                      <a:pt x="802740" y="157243"/>
                    </a:cubicBezTo>
                    <a:cubicBezTo>
                      <a:pt x="802740" y="156339"/>
                      <a:pt x="802740" y="155436"/>
                      <a:pt x="801836" y="154532"/>
                    </a:cubicBezTo>
                    <a:cubicBezTo>
                      <a:pt x="800933" y="151821"/>
                      <a:pt x="800029" y="150013"/>
                      <a:pt x="800029" y="147302"/>
                    </a:cubicBezTo>
                    <a:cubicBezTo>
                      <a:pt x="807258" y="150917"/>
                      <a:pt x="808162" y="169895"/>
                      <a:pt x="805451" y="178932"/>
                    </a:cubicBezTo>
                    <a:cubicBezTo>
                      <a:pt x="804547" y="183450"/>
                      <a:pt x="804547" y="181643"/>
                      <a:pt x="803644" y="181643"/>
                    </a:cubicBezTo>
                    <a:lnTo>
                      <a:pt x="803644" y="188872"/>
                    </a:lnTo>
                    <a:cubicBezTo>
                      <a:pt x="805451" y="186161"/>
                      <a:pt x="806355" y="181643"/>
                      <a:pt x="808162" y="178932"/>
                    </a:cubicBezTo>
                    <a:cubicBezTo>
                      <a:pt x="809066" y="176221"/>
                      <a:pt x="809970" y="171702"/>
                      <a:pt x="810873" y="169895"/>
                    </a:cubicBezTo>
                    <a:cubicBezTo>
                      <a:pt x="811777" y="168991"/>
                      <a:pt x="810873" y="168991"/>
                      <a:pt x="811777" y="168991"/>
                    </a:cubicBezTo>
                    <a:cubicBezTo>
                      <a:pt x="811777" y="172606"/>
                      <a:pt x="808162" y="179835"/>
                      <a:pt x="809066" y="181643"/>
                    </a:cubicBezTo>
                    <a:cubicBezTo>
                      <a:pt x="809066" y="185258"/>
                      <a:pt x="813584" y="185258"/>
                      <a:pt x="811777" y="194294"/>
                    </a:cubicBezTo>
                    <a:cubicBezTo>
                      <a:pt x="809970" y="202428"/>
                      <a:pt x="804547" y="213272"/>
                      <a:pt x="803644" y="219598"/>
                    </a:cubicBezTo>
                    <a:cubicBezTo>
                      <a:pt x="802740" y="224116"/>
                      <a:pt x="802740" y="230442"/>
                      <a:pt x="800933" y="234057"/>
                    </a:cubicBezTo>
                    <a:cubicBezTo>
                      <a:pt x="799125" y="237672"/>
                      <a:pt x="795510" y="237672"/>
                      <a:pt x="793703" y="243998"/>
                    </a:cubicBezTo>
                    <a:cubicBezTo>
                      <a:pt x="791896" y="253938"/>
                      <a:pt x="790088" y="262072"/>
                      <a:pt x="787377" y="271109"/>
                    </a:cubicBezTo>
                    <a:cubicBezTo>
                      <a:pt x="790088" y="275627"/>
                      <a:pt x="790088" y="270205"/>
                      <a:pt x="800933" y="288279"/>
                    </a:cubicBezTo>
                    <a:cubicBezTo>
                      <a:pt x="802740" y="291894"/>
                      <a:pt x="809066" y="296412"/>
                      <a:pt x="811777" y="298219"/>
                    </a:cubicBezTo>
                    <a:cubicBezTo>
                      <a:pt x="814488" y="300027"/>
                      <a:pt x="815392" y="301834"/>
                      <a:pt x="818103" y="303642"/>
                    </a:cubicBezTo>
                    <a:cubicBezTo>
                      <a:pt x="826236" y="309064"/>
                      <a:pt x="825332" y="309064"/>
                      <a:pt x="827140" y="310871"/>
                    </a:cubicBezTo>
                    <a:cubicBezTo>
                      <a:pt x="834369" y="315390"/>
                      <a:pt x="852443" y="320812"/>
                      <a:pt x="861480" y="324427"/>
                    </a:cubicBezTo>
                    <a:cubicBezTo>
                      <a:pt x="876843" y="330752"/>
                      <a:pt x="891302" y="337078"/>
                      <a:pt x="906665" y="343404"/>
                    </a:cubicBezTo>
                    <a:lnTo>
                      <a:pt x="937391" y="356056"/>
                    </a:lnTo>
                    <a:cubicBezTo>
                      <a:pt x="941909" y="357863"/>
                      <a:pt x="947331" y="360574"/>
                      <a:pt x="951850" y="361478"/>
                    </a:cubicBezTo>
                    <a:cubicBezTo>
                      <a:pt x="959079" y="364189"/>
                      <a:pt x="960887" y="363286"/>
                      <a:pt x="967213" y="366900"/>
                    </a:cubicBezTo>
                    <a:cubicBezTo>
                      <a:pt x="974442" y="370515"/>
                      <a:pt x="973538" y="370515"/>
                      <a:pt x="977153" y="377745"/>
                    </a:cubicBezTo>
                    <a:cubicBezTo>
                      <a:pt x="978961" y="381359"/>
                      <a:pt x="981672" y="388589"/>
                      <a:pt x="983479" y="393107"/>
                    </a:cubicBezTo>
                    <a:cubicBezTo>
                      <a:pt x="987998" y="409374"/>
                      <a:pt x="978961" y="413892"/>
                      <a:pt x="990709" y="425640"/>
                    </a:cubicBezTo>
                    <a:cubicBezTo>
                      <a:pt x="1001553" y="435581"/>
                      <a:pt x="990709" y="438292"/>
                      <a:pt x="999746" y="459077"/>
                    </a:cubicBezTo>
                    <a:cubicBezTo>
                      <a:pt x="1003360" y="467210"/>
                      <a:pt x="1003360" y="469922"/>
                      <a:pt x="1005168" y="474440"/>
                    </a:cubicBezTo>
                    <a:cubicBezTo>
                      <a:pt x="1012397" y="487995"/>
                      <a:pt x="1012397" y="498840"/>
                      <a:pt x="1024145" y="493418"/>
                    </a:cubicBezTo>
                    <a:cubicBezTo>
                      <a:pt x="1032279" y="489803"/>
                      <a:pt x="1034086" y="486188"/>
                      <a:pt x="1038605" y="488899"/>
                    </a:cubicBezTo>
                    <a:cubicBezTo>
                      <a:pt x="1043123" y="490707"/>
                      <a:pt x="1049449" y="493418"/>
                      <a:pt x="1050353" y="497936"/>
                    </a:cubicBezTo>
                    <a:cubicBezTo>
                      <a:pt x="1044027" y="497032"/>
                      <a:pt x="1041316" y="491610"/>
                      <a:pt x="1034086" y="491610"/>
                    </a:cubicBezTo>
                    <a:cubicBezTo>
                      <a:pt x="1031375" y="491610"/>
                      <a:pt x="1030471" y="494321"/>
                      <a:pt x="1027760" y="495225"/>
                    </a:cubicBezTo>
                    <a:cubicBezTo>
                      <a:pt x="1025953" y="496129"/>
                      <a:pt x="1022338" y="497936"/>
                      <a:pt x="1019627" y="498840"/>
                    </a:cubicBezTo>
                    <a:cubicBezTo>
                      <a:pt x="1014205" y="500647"/>
                      <a:pt x="1008783" y="502455"/>
                      <a:pt x="1003360" y="505166"/>
                    </a:cubicBezTo>
                    <a:cubicBezTo>
                      <a:pt x="996131" y="508780"/>
                      <a:pt x="994323" y="507877"/>
                      <a:pt x="993420" y="516914"/>
                    </a:cubicBezTo>
                    <a:lnTo>
                      <a:pt x="1010590" y="516010"/>
                    </a:lnTo>
                    <a:cubicBezTo>
                      <a:pt x="1007879" y="517817"/>
                      <a:pt x="1007879" y="519625"/>
                      <a:pt x="1002457" y="519625"/>
                    </a:cubicBezTo>
                    <a:cubicBezTo>
                      <a:pt x="998842" y="519625"/>
                      <a:pt x="995227" y="517817"/>
                      <a:pt x="992516" y="517817"/>
                    </a:cubicBezTo>
                    <a:cubicBezTo>
                      <a:pt x="992516" y="522336"/>
                      <a:pt x="999746" y="538602"/>
                      <a:pt x="1001553" y="544928"/>
                    </a:cubicBezTo>
                    <a:cubicBezTo>
                      <a:pt x="1007879" y="563906"/>
                      <a:pt x="1004264" y="561195"/>
                      <a:pt x="1007879" y="575654"/>
                    </a:cubicBezTo>
                    <a:cubicBezTo>
                      <a:pt x="1009686" y="582883"/>
                      <a:pt x="1009686" y="586498"/>
                      <a:pt x="1013301" y="589209"/>
                    </a:cubicBezTo>
                    <a:cubicBezTo>
                      <a:pt x="1016916" y="591017"/>
                      <a:pt x="1025953" y="591017"/>
                      <a:pt x="1027760" y="588306"/>
                    </a:cubicBezTo>
                    <a:cubicBezTo>
                      <a:pt x="1033182" y="581076"/>
                      <a:pt x="1026856" y="569328"/>
                      <a:pt x="1024145" y="561195"/>
                    </a:cubicBezTo>
                    <a:cubicBezTo>
                      <a:pt x="1017820" y="542217"/>
                      <a:pt x="1022338" y="538602"/>
                      <a:pt x="1019627" y="529565"/>
                    </a:cubicBezTo>
                    <a:cubicBezTo>
                      <a:pt x="1015108" y="515106"/>
                      <a:pt x="1014205" y="512395"/>
                      <a:pt x="1026856" y="506069"/>
                    </a:cubicBezTo>
                    <a:cubicBezTo>
                      <a:pt x="1034990" y="501551"/>
                      <a:pt x="1045834" y="500647"/>
                      <a:pt x="1054871" y="497936"/>
                    </a:cubicBezTo>
                    <a:cubicBezTo>
                      <a:pt x="1062101" y="495225"/>
                      <a:pt x="1063908" y="497936"/>
                      <a:pt x="1068427" y="500647"/>
                    </a:cubicBezTo>
                    <a:cubicBezTo>
                      <a:pt x="1072041" y="502455"/>
                      <a:pt x="1077464" y="505166"/>
                      <a:pt x="1079271" y="507877"/>
                    </a:cubicBezTo>
                    <a:cubicBezTo>
                      <a:pt x="1088308" y="507877"/>
                      <a:pt x="1091923" y="508780"/>
                      <a:pt x="1096441" y="515106"/>
                    </a:cubicBezTo>
                    <a:cubicBezTo>
                      <a:pt x="1100056" y="520528"/>
                      <a:pt x="1106382" y="532277"/>
                      <a:pt x="1106382" y="539506"/>
                    </a:cubicBezTo>
                    <a:moveTo>
                      <a:pt x="171057" y="538602"/>
                    </a:moveTo>
                    <a:cubicBezTo>
                      <a:pt x="169250" y="544025"/>
                      <a:pt x="166539" y="545832"/>
                      <a:pt x="164731" y="553062"/>
                    </a:cubicBezTo>
                    <a:cubicBezTo>
                      <a:pt x="163827" y="557580"/>
                      <a:pt x="167442" y="563906"/>
                      <a:pt x="169250" y="568424"/>
                    </a:cubicBezTo>
                    <a:cubicBezTo>
                      <a:pt x="171057" y="573847"/>
                      <a:pt x="173768" y="577461"/>
                      <a:pt x="175575" y="582883"/>
                    </a:cubicBezTo>
                    <a:cubicBezTo>
                      <a:pt x="177383" y="588306"/>
                      <a:pt x="180998" y="591920"/>
                      <a:pt x="182805" y="596439"/>
                    </a:cubicBezTo>
                    <a:cubicBezTo>
                      <a:pt x="182805" y="596439"/>
                      <a:pt x="182805" y="596439"/>
                      <a:pt x="182805" y="595535"/>
                    </a:cubicBezTo>
                    <a:lnTo>
                      <a:pt x="185516" y="588306"/>
                    </a:lnTo>
                    <a:lnTo>
                      <a:pt x="185516" y="598246"/>
                    </a:lnTo>
                    <a:cubicBezTo>
                      <a:pt x="185516" y="598246"/>
                      <a:pt x="185516" y="598246"/>
                      <a:pt x="185516" y="598246"/>
                    </a:cubicBezTo>
                    <a:lnTo>
                      <a:pt x="187323" y="598246"/>
                    </a:lnTo>
                    <a:cubicBezTo>
                      <a:pt x="186420" y="602765"/>
                      <a:pt x="186420" y="601861"/>
                      <a:pt x="189131" y="604572"/>
                    </a:cubicBezTo>
                    <a:cubicBezTo>
                      <a:pt x="195457" y="612705"/>
                      <a:pt x="198168" y="620839"/>
                      <a:pt x="204494" y="627165"/>
                    </a:cubicBezTo>
                    <a:cubicBezTo>
                      <a:pt x="210820" y="634394"/>
                      <a:pt x="215338" y="630779"/>
                      <a:pt x="224375" y="628068"/>
                    </a:cubicBezTo>
                    <a:cubicBezTo>
                      <a:pt x="223471" y="624453"/>
                      <a:pt x="223471" y="621742"/>
                      <a:pt x="222568" y="619031"/>
                    </a:cubicBezTo>
                    <a:cubicBezTo>
                      <a:pt x="220760" y="604572"/>
                      <a:pt x="210820" y="605476"/>
                      <a:pt x="211723" y="598246"/>
                    </a:cubicBezTo>
                    <a:cubicBezTo>
                      <a:pt x="214434" y="600957"/>
                      <a:pt x="214434" y="601861"/>
                      <a:pt x="218049" y="603668"/>
                    </a:cubicBezTo>
                    <a:cubicBezTo>
                      <a:pt x="228894" y="609091"/>
                      <a:pt x="225279" y="612705"/>
                      <a:pt x="227990" y="627165"/>
                    </a:cubicBezTo>
                    <a:cubicBezTo>
                      <a:pt x="231605" y="642527"/>
                      <a:pt x="237027" y="638913"/>
                      <a:pt x="258715" y="635298"/>
                    </a:cubicBezTo>
                    <a:cubicBezTo>
                      <a:pt x="256908" y="628068"/>
                      <a:pt x="256908" y="618128"/>
                      <a:pt x="253293" y="611802"/>
                    </a:cubicBezTo>
                    <a:cubicBezTo>
                      <a:pt x="251486" y="608187"/>
                      <a:pt x="249678" y="604572"/>
                      <a:pt x="248775" y="600957"/>
                    </a:cubicBezTo>
                    <a:cubicBezTo>
                      <a:pt x="247871" y="598246"/>
                      <a:pt x="248775" y="598246"/>
                      <a:pt x="247871" y="595535"/>
                    </a:cubicBezTo>
                    <a:cubicBezTo>
                      <a:pt x="246967" y="593728"/>
                      <a:pt x="246967" y="591920"/>
                      <a:pt x="246967" y="591017"/>
                    </a:cubicBezTo>
                    <a:cubicBezTo>
                      <a:pt x="246967" y="593728"/>
                      <a:pt x="254197" y="603668"/>
                      <a:pt x="256004" y="607283"/>
                    </a:cubicBezTo>
                    <a:cubicBezTo>
                      <a:pt x="257812" y="612705"/>
                      <a:pt x="259619" y="622646"/>
                      <a:pt x="260523" y="628068"/>
                    </a:cubicBezTo>
                    <a:cubicBezTo>
                      <a:pt x="261427" y="632587"/>
                      <a:pt x="261427" y="635298"/>
                      <a:pt x="263234" y="638913"/>
                    </a:cubicBezTo>
                    <a:cubicBezTo>
                      <a:pt x="265041" y="643431"/>
                      <a:pt x="266849" y="642527"/>
                      <a:pt x="272271" y="642527"/>
                    </a:cubicBezTo>
                    <a:cubicBezTo>
                      <a:pt x="274982" y="642527"/>
                      <a:pt x="282212" y="641624"/>
                      <a:pt x="284019" y="641624"/>
                    </a:cubicBezTo>
                    <a:cubicBezTo>
                      <a:pt x="286730" y="640720"/>
                      <a:pt x="290345" y="638913"/>
                      <a:pt x="292152" y="637105"/>
                    </a:cubicBezTo>
                    <a:cubicBezTo>
                      <a:pt x="293056" y="621742"/>
                      <a:pt x="285826" y="602765"/>
                      <a:pt x="286730" y="584691"/>
                    </a:cubicBezTo>
                    <a:lnTo>
                      <a:pt x="287634" y="591017"/>
                    </a:lnTo>
                    <a:lnTo>
                      <a:pt x="289441" y="588306"/>
                    </a:lnTo>
                    <a:cubicBezTo>
                      <a:pt x="289441" y="591920"/>
                      <a:pt x="291248" y="594632"/>
                      <a:pt x="291248" y="599150"/>
                    </a:cubicBezTo>
                    <a:cubicBezTo>
                      <a:pt x="291248" y="604572"/>
                      <a:pt x="289441" y="602765"/>
                      <a:pt x="290345" y="609091"/>
                    </a:cubicBezTo>
                    <a:cubicBezTo>
                      <a:pt x="291248" y="616320"/>
                      <a:pt x="293960" y="621742"/>
                      <a:pt x="293960" y="628972"/>
                    </a:cubicBezTo>
                    <a:cubicBezTo>
                      <a:pt x="293960" y="633490"/>
                      <a:pt x="293960" y="638913"/>
                      <a:pt x="291248" y="640720"/>
                    </a:cubicBezTo>
                    <a:cubicBezTo>
                      <a:pt x="290345" y="641624"/>
                      <a:pt x="283115" y="645238"/>
                      <a:pt x="280404" y="646142"/>
                    </a:cubicBezTo>
                    <a:cubicBezTo>
                      <a:pt x="260523" y="651564"/>
                      <a:pt x="261427" y="641624"/>
                      <a:pt x="258715" y="638913"/>
                    </a:cubicBezTo>
                    <a:cubicBezTo>
                      <a:pt x="251486" y="639816"/>
                      <a:pt x="250582" y="642527"/>
                      <a:pt x="240642" y="642527"/>
                    </a:cubicBezTo>
                    <a:cubicBezTo>
                      <a:pt x="231605" y="642527"/>
                      <a:pt x="230701" y="640720"/>
                      <a:pt x="226182" y="635298"/>
                    </a:cubicBezTo>
                    <a:cubicBezTo>
                      <a:pt x="213531" y="635298"/>
                      <a:pt x="209012" y="638009"/>
                      <a:pt x="202686" y="629876"/>
                    </a:cubicBezTo>
                    <a:cubicBezTo>
                      <a:pt x="190938" y="616320"/>
                      <a:pt x="198168" y="623550"/>
                      <a:pt x="190938" y="611802"/>
                    </a:cubicBezTo>
                    <a:lnTo>
                      <a:pt x="182805" y="600054"/>
                    </a:lnTo>
                    <a:cubicBezTo>
                      <a:pt x="175575" y="587402"/>
                      <a:pt x="162020" y="561195"/>
                      <a:pt x="159309" y="544025"/>
                    </a:cubicBezTo>
                    <a:lnTo>
                      <a:pt x="140331" y="544025"/>
                    </a:lnTo>
                    <a:cubicBezTo>
                      <a:pt x="135813" y="544928"/>
                      <a:pt x="130391" y="545832"/>
                      <a:pt x="126776" y="546736"/>
                    </a:cubicBezTo>
                    <a:cubicBezTo>
                      <a:pt x="122257" y="547639"/>
                      <a:pt x="120450" y="548543"/>
                      <a:pt x="116835" y="549447"/>
                    </a:cubicBezTo>
                    <a:cubicBezTo>
                      <a:pt x="113220" y="550350"/>
                      <a:pt x="97858" y="551254"/>
                      <a:pt x="94243" y="550350"/>
                    </a:cubicBezTo>
                    <a:cubicBezTo>
                      <a:pt x="90628" y="550350"/>
                      <a:pt x="87013" y="549447"/>
                      <a:pt x="83399" y="548543"/>
                    </a:cubicBezTo>
                    <a:cubicBezTo>
                      <a:pt x="77976" y="547639"/>
                      <a:pt x="77976" y="546736"/>
                      <a:pt x="76169" y="544025"/>
                    </a:cubicBezTo>
                    <a:lnTo>
                      <a:pt x="76169" y="544025"/>
                    </a:lnTo>
                    <a:moveTo>
                      <a:pt x="345470" y="539506"/>
                    </a:moveTo>
                    <a:lnTo>
                      <a:pt x="338241" y="533180"/>
                    </a:lnTo>
                    <a:cubicBezTo>
                      <a:pt x="333722" y="530469"/>
                      <a:pt x="324685" y="531373"/>
                      <a:pt x="313841" y="520528"/>
                    </a:cubicBezTo>
                    <a:cubicBezTo>
                      <a:pt x="310226" y="517817"/>
                      <a:pt x="307515" y="516010"/>
                      <a:pt x="302997" y="513299"/>
                    </a:cubicBezTo>
                    <a:cubicBezTo>
                      <a:pt x="299382" y="510588"/>
                      <a:pt x="294863" y="508780"/>
                      <a:pt x="291248" y="506069"/>
                    </a:cubicBezTo>
                    <a:lnTo>
                      <a:pt x="280404" y="498840"/>
                    </a:lnTo>
                    <a:cubicBezTo>
                      <a:pt x="276789" y="496129"/>
                      <a:pt x="272271" y="494321"/>
                      <a:pt x="268656" y="492514"/>
                    </a:cubicBezTo>
                    <a:cubicBezTo>
                      <a:pt x="264138" y="489803"/>
                      <a:pt x="262330" y="487995"/>
                      <a:pt x="257812" y="485284"/>
                    </a:cubicBezTo>
                    <a:cubicBezTo>
                      <a:pt x="254197" y="483477"/>
                      <a:pt x="249678" y="480766"/>
                      <a:pt x="246064" y="478055"/>
                    </a:cubicBezTo>
                    <a:cubicBezTo>
                      <a:pt x="235219" y="471729"/>
                      <a:pt x="234316" y="468114"/>
                      <a:pt x="227086" y="459981"/>
                    </a:cubicBezTo>
                    <a:cubicBezTo>
                      <a:pt x="219857" y="450944"/>
                      <a:pt x="192746" y="450944"/>
                      <a:pt x="181901" y="452751"/>
                    </a:cubicBezTo>
                    <a:cubicBezTo>
                      <a:pt x="169250" y="454559"/>
                      <a:pt x="165635" y="459981"/>
                      <a:pt x="157502" y="464499"/>
                    </a:cubicBezTo>
                    <a:cubicBezTo>
                      <a:pt x="159309" y="463596"/>
                      <a:pt x="160213" y="463596"/>
                      <a:pt x="161116" y="464499"/>
                    </a:cubicBezTo>
                    <a:cubicBezTo>
                      <a:pt x="158405" y="466307"/>
                      <a:pt x="147561" y="475344"/>
                      <a:pt x="145754" y="477151"/>
                    </a:cubicBezTo>
                    <a:lnTo>
                      <a:pt x="156598" y="470825"/>
                    </a:lnTo>
                    <a:cubicBezTo>
                      <a:pt x="155694" y="472633"/>
                      <a:pt x="148465" y="478959"/>
                      <a:pt x="145754" y="480766"/>
                    </a:cubicBezTo>
                    <a:cubicBezTo>
                      <a:pt x="142139" y="483477"/>
                      <a:pt x="137620" y="487092"/>
                      <a:pt x="136717" y="491610"/>
                    </a:cubicBezTo>
                    <a:cubicBezTo>
                      <a:pt x="143042" y="487092"/>
                      <a:pt x="145754" y="482573"/>
                      <a:pt x="154790" y="478959"/>
                    </a:cubicBezTo>
                    <a:cubicBezTo>
                      <a:pt x="152983" y="479862"/>
                      <a:pt x="152983" y="480766"/>
                      <a:pt x="151176" y="482573"/>
                    </a:cubicBezTo>
                    <a:cubicBezTo>
                      <a:pt x="150272" y="483477"/>
                      <a:pt x="148465" y="484381"/>
                      <a:pt x="147561" y="485284"/>
                    </a:cubicBezTo>
                    <a:cubicBezTo>
                      <a:pt x="147561" y="485284"/>
                      <a:pt x="137620" y="493418"/>
                      <a:pt x="142139" y="490707"/>
                    </a:cubicBezTo>
                    <a:cubicBezTo>
                      <a:pt x="145754" y="488899"/>
                      <a:pt x="147561" y="485284"/>
                      <a:pt x="152079" y="484381"/>
                    </a:cubicBezTo>
                    <a:cubicBezTo>
                      <a:pt x="149368" y="487092"/>
                      <a:pt x="146657" y="488899"/>
                      <a:pt x="144850" y="491610"/>
                    </a:cubicBezTo>
                    <a:cubicBezTo>
                      <a:pt x="145754" y="490707"/>
                      <a:pt x="145754" y="490707"/>
                      <a:pt x="146657" y="490707"/>
                    </a:cubicBezTo>
                    <a:cubicBezTo>
                      <a:pt x="147561" y="490707"/>
                      <a:pt x="147561" y="490707"/>
                      <a:pt x="148465" y="490707"/>
                    </a:cubicBezTo>
                    <a:cubicBezTo>
                      <a:pt x="138524" y="497936"/>
                      <a:pt x="152079" y="501551"/>
                      <a:pt x="158405" y="507877"/>
                    </a:cubicBezTo>
                    <a:cubicBezTo>
                      <a:pt x="159309" y="505166"/>
                      <a:pt x="161116" y="534988"/>
                      <a:pt x="161116" y="537699"/>
                    </a:cubicBezTo>
                    <a:cubicBezTo>
                      <a:pt x="163827" y="533180"/>
                      <a:pt x="163827" y="529565"/>
                      <a:pt x="168346" y="525951"/>
                    </a:cubicBezTo>
                    <a:cubicBezTo>
                      <a:pt x="165635" y="536795"/>
                      <a:pt x="159309" y="538602"/>
                      <a:pt x="162020" y="550350"/>
                    </a:cubicBezTo>
                    <a:cubicBezTo>
                      <a:pt x="165635" y="545832"/>
                      <a:pt x="166539" y="536795"/>
                      <a:pt x="171961" y="534084"/>
                    </a:cubicBezTo>
                    <a:cubicBezTo>
                      <a:pt x="169250" y="540410"/>
                      <a:pt x="162924" y="545832"/>
                      <a:pt x="163827" y="553965"/>
                    </a:cubicBezTo>
                    <a:cubicBezTo>
                      <a:pt x="165635" y="551254"/>
                      <a:pt x="165635" y="548543"/>
                      <a:pt x="166539" y="545832"/>
                    </a:cubicBezTo>
                    <a:cubicBezTo>
                      <a:pt x="167442" y="543121"/>
                      <a:pt x="169250" y="541314"/>
                      <a:pt x="171057" y="540410"/>
                    </a:cubicBezTo>
                    <a:moveTo>
                      <a:pt x="1068427" y="540410"/>
                    </a:moveTo>
                    <a:cubicBezTo>
                      <a:pt x="1067523" y="543121"/>
                      <a:pt x="1069330" y="547639"/>
                      <a:pt x="1069330" y="550350"/>
                    </a:cubicBezTo>
                    <a:cubicBezTo>
                      <a:pt x="1070234" y="557580"/>
                      <a:pt x="1071138" y="570232"/>
                      <a:pt x="1061197" y="571135"/>
                    </a:cubicBezTo>
                    <a:cubicBezTo>
                      <a:pt x="1055775" y="572039"/>
                      <a:pt x="1055775" y="569328"/>
                      <a:pt x="1053064" y="566617"/>
                    </a:cubicBezTo>
                    <a:lnTo>
                      <a:pt x="1052160" y="565713"/>
                    </a:lnTo>
                    <a:cubicBezTo>
                      <a:pt x="1052160" y="565713"/>
                      <a:pt x="1052160" y="565713"/>
                      <a:pt x="1051256" y="565713"/>
                    </a:cubicBezTo>
                    <a:cubicBezTo>
                      <a:pt x="1052160" y="597343"/>
                      <a:pt x="1037701" y="584691"/>
                      <a:pt x="1032279" y="586498"/>
                    </a:cubicBezTo>
                    <a:cubicBezTo>
                      <a:pt x="1027760" y="590113"/>
                      <a:pt x="1029568" y="592824"/>
                      <a:pt x="1019627" y="593728"/>
                    </a:cubicBezTo>
                    <a:cubicBezTo>
                      <a:pt x="1008783" y="594632"/>
                      <a:pt x="1008783" y="588306"/>
                      <a:pt x="1006071" y="586498"/>
                    </a:cubicBezTo>
                    <a:cubicBezTo>
                      <a:pt x="1001553" y="588306"/>
                      <a:pt x="993420" y="590113"/>
                      <a:pt x="987998" y="587402"/>
                    </a:cubicBezTo>
                    <a:cubicBezTo>
                      <a:pt x="984383" y="585595"/>
                      <a:pt x="985287" y="584691"/>
                      <a:pt x="983479" y="581076"/>
                    </a:cubicBezTo>
                    <a:cubicBezTo>
                      <a:pt x="982575" y="578365"/>
                      <a:pt x="980768" y="576558"/>
                      <a:pt x="979864" y="573847"/>
                    </a:cubicBezTo>
                    <a:cubicBezTo>
                      <a:pt x="978057" y="569328"/>
                      <a:pt x="976250" y="563002"/>
                      <a:pt x="973538" y="557580"/>
                    </a:cubicBezTo>
                    <a:cubicBezTo>
                      <a:pt x="971731" y="552158"/>
                      <a:pt x="969924" y="548543"/>
                      <a:pt x="969020" y="542217"/>
                    </a:cubicBezTo>
                    <a:lnTo>
                      <a:pt x="386136" y="542217"/>
                    </a:lnTo>
                    <a:cubicBezTo>
                      <a:pt x="391559" y="547639"/>
                      <a:pt x="384329" y="565713"/>
                      <a:pt x="358122" y="568424"/>
                    </a:cubicBezTo>
                    <a:cubicBezTo>
                      <a:pt x="331915" y="572039"/>
                      <a:pt x="321974" y="557580"/>
                      <a:pt x="312937" y="555773"/>
                    </a:cubicBezTo>
                    <a:cubicBezTo>
                      <a:pt x="312937" y="561195"/>
                      <a:pt x="329204" y="582883"/>
                      <a:pt x="333722" y="591920"/>
                    </a:cubicBezTo>
                    <a:cubicBezTo>
                      <a:pt x="335530" y="594632"/>
                      <a:pt x="336433" y="595535"/>
                      <a:pt x="337337" y="597343"/>
                    </a:cubicBezTo>
                    <a:cubicBezTo>
                      <a:pt x="344567" y="605476"/>
                      <a:pt x="344567" y="606380"/>
                      <a:pt x="348181" y="615416"/>
                    </a:cubicBezTo>
                    <a:cubicBezTo>
                      <a:pt x="349989" y="619935"/>
                      <a:pt x="351796" y="624453"/>
                      <a:pt x="353603" y="629876"/>
                    </a:cubicBezTo>
                    <a:cubicBezTo>
                      <a:pt x="355411" y="634394"/>
                      <a:pt x="360833" y="643431"/>
                      <a:pt x="363544" y="648853"/>
                    </a:cubicBezTo>
                    <a:cubicBezTo>
                      <a:pt x="364448" y="651564"/>
                      <a:pt x="365351" y="654275"/>
                      <a:pt x="367159" y="656083"/>
                    </a:cubicBezTo>
                    <a:cubicBezTo>
                      <a:pt x="370774" y="662409"/>
                      <a:pt x="380714" y="675060"/>
                      <a:pt x="369870" y="682290"/>
                    </a:cubicBezTo>
                    <a:cubicBezTo>
                      <a:pt x="366255" y="685001"/>
                      <a:pt x="359026" y="685905"/>
                      <a:pt x="354507" y="684097"/>
                    </a:cubicBezTo>
                    <a:cubicBezTo>
                      <a:pt x="349989" y="683194"/>
                      <a:pt x="347278" y="677771"/>
                      <a:pt x="345470" y="674157"/>
                    </a:cubicBezTo>
                    <a:cubicBezTo>
                      <a:pt x="340048" y="669638"/>
                      <a:pt x="333722" y="654275"/>
                      <a:pt x="331011" y="650661"/>
                    </a:cubicBezTo>
                    <a:cubicBezTo>
                      <a:pt x="329204" y="647950"/>
                      <a:pt x="315648" y="628068"/>
                      <a:pt x="314745" y="628068"/>
                    </a:cubicBezTo>
                    <a:cubicBezTo>
                      <a:pt x="313841" y="624453"/>
                      <a:pt x="312033" y="621742"/>
                      <a:pt x="309322" y="619031"/>
                    </a:cubicBezTo>
                    <a:cubicBezTo>
                      <a:pt x="305708" y="614513"/>
                      <a:pt x="301189" y="610898"/>
                      <a:pt x="296671" y="606380"/>
                    </a:cubicBezTo>
                    <a:cubicBezTo>
                      <a:pt x="294863" y="604572"/>
                      <a:pt x="293056" y="603668"/>
                      <a:pt x="291248" y="601861"/>
                    </a:cubicBezTo>
                    <a:cubicBezTo>
                      <a:pt x="288537" y="599150"/>
                      <a:pt x="290345" y="593728"/>
                      <a:pt x="291248" y="590113"/>
                    </a:cubicBezTo>
                    <a:cubicBezTo>
                      <a:pt x="290345" y="595535"/>
                      <a:pt x="291248" y="591920"/>
                      <a:pt x="293056" y="592824"/>
                    </a:cubicBezTo>
                    <a:cubicBezTo>
                      <a:pt x="293056" y="591017"/>
                      <a:pt x="293960" y="593728"/>
                      <a:pt x="293960" y="591920"/>
                    </a:cubicBezTo>
                    <a:lnTo>
                      <a:pt x="295767" y="602765"/>
                    </a:lnTo>
                    <a:lnTo>
                      <a:pt x="297574" y="600957"/>
                    </a:lnTo>
                    <a:cubicBezTo>
                      <a:pt x="298478" y="608187"/>
                      <a:pt x="304804" y="609994"/>
                      <a:pt x="308419" y="615416"/>
                    </a:cubicBezTo>
                    <a:cubicBezTo>
                      <a:pt x="315648" y="625357"/>
                      <a:pt x="322878" y="634394"/>
                      <a:pt x="329204" y="645238"/>
                    </a:cubicBezTo>
                    <a:cubicBezTo>
                      <a:pt x="331011" y="647950"/>
                      <a:pt x="332818" y="649757"/>
                      <a:pt x="333722" y="652468"/>
                    </a:cubicBezTo>
                    <a:cubicBezTo>
                      <a:pt x="334626" y="655179"/>
                      <a:pt x="336433" y="657890"/>
                      <a:pt x="337337" y="660601"/>
                    </a:cubicBezTo>
                    <a:lnTo>
                      <a:pt x="346374" y="676868"/>
                    </a:lnTo>
                    <a:cubicBezTo>
                      <a:pt x="350892" y="685905"/>
                      <a:pt x="363544" y="687712"/>
                      <a:pt x="368966" y="676868"/>
                    </a:cubicBezTo>
                    <a:cubicBezTo>
                      <a:pt x="372581" y="670542"/>
                      <a:pt x="367159" y="666023"/>
                      <a:pt x="363544" y="659698"/>
                    </a:cubicBezTo>
                    <a:cubicBezTo>
                      <a:pt x="357218" y="649757"/>
                      <a:pt x="346374" y="627165"/>
                      <a:pt x="343663" y="617224"/>
                    </a:cubicBezTo>
                    <a:cubicBezTo>
                      <a:pt x="340952" y="607283"/>
                      <a:pt x="339144" y="606380"/>
                      <a:pt x="334626" y="600957"/>
                    </a:cubicBezTo>
                    <a:cubicBezTo>
                      <a:pt x="331011" y="597343"/>
                      <a:pt x="317456" y="575654"/>
                      <a:pt x="314745" y="570232"/>
                    </a:cubicBezTo>
                    <a:cubicBezTo>
                      <a:pt x="312033" y="564810"/>
                      <a:pt x="309322" y="559387"/>
                      <a:pt x="306611" y="553965"/>
                    </a:cubicBezTo>
                    <a:cubicBezTo>
                      <a:pt x="303900" y="548543"/>
                      <a:pt x="301189" y="542217"/>
                      <a:pt x="299382" y="536795"/>
                    </a:cubicBezTo>
                    <a:cubicBezTo>
                      <a:pt x="297574" y="532277"/>
                      <a:pt x="297574" y="532277"/>
                      <a:pt x="296671" y="526854"/>
                    </a:cubicBezTo>
                    <a:cubicBezTo>
                      <a:pt x="295767" y="523240"/>
                      <a:pt x="293960" y="521432"/>
                      <a:pt x="293056" y="517817"/>
                    </a:cubicBezTo>
                    <a:cubicBezTo>
                      <a:pt x="298478" y="523240"/>
                      <a:pt x="298478" y="531373"/>
                      <a:pt x="302997" y="537699"/>
                    </a:cubicBezTo>
                    <a:lnTo>
                      <a:pt x="302997" y="530469"/>
                    </a:lnTo>
                    <a:cubicBezTo>
                      <a:pt x="303900" y="533180"/>
                      <a:pt x="303900" y="534084"/>
                      <a:pt x="304804" y="536795"/>
                    </a:cubicBezTo>
                    <a:lnTo>
                      <a:pt x="306611" y="540410"/>
                    </a:lnTo>
                    <a:cubicBezTo>
                      <a:pt x="306611" y="540410"/>
                      <a:pt x="306611" y="540410"/>
                      <a:pt x="306611" y="540410"/>
                    </a:cubicBezTo>
                    <a:cubicBezTo>
                      <a:pt x="306611" y="540410"/>
                      <a:pt x="306611" y="540410"/>
                      <a:pt x="306611" y="541314"/>
                    </a:cubicBezTo>
                    <a:cubicBezTo>
                      <a:pt x="306611" y="542217"/>
                      <a:pt x="307515" y="542217"/>
                      <a:pt x="307515" y="543121"/>
                    </a:cubicBezTo>
                    <a:lnTo>
                      <a:pt x="308419" y="540410"/>
                    </a:lnTo>
                    <a:cubicBezTo>
                      <a:pt x="309322" y="544928"/>
                      <a:pt x="311130" y="548543"/>
                      <a:pt x="312937" y="552158"/>
                    </a:cubicBezTo>
                    <a:cubicBezTo>
                      <a:pt x="313841" y="554869"/>
                      <a:pt x="319263" y="556676"/>
                      <a:pt x="321974" y="558484"/>
                    </a:cubicBezTo>
                    <a:cubicBezTo>
                      <a:pt x="330107" y="562098"/>
                      <a:pt x="334626" y="566617"/>
                      <a:pt x="343663" y="567521"/>
                    </a:cubicBezTo>
                    <a:cubicBezTo>
                      <a:pt x="353603" y="568424"/>
                      <a:pt x="374388" y="566617"/>
                      <a:pt x="379811" y="557580"/>
                    </a:cubicBezTo>
                    <a:cubicBezTo>
                      <a:pt x="380714" y="555773"/>
                      <a:pt x="387040" y="546736"/>
                      <a:pt x="380714" y="547639"/>
                    </a:cubicBezTo>
                    <a:cubicBezTo>
                      <a:pt x="377100" y="548543"/>
                      <a:pt x="373485" y="550350"/>
                      <a:pt x="369870" y="551254"/>
                    </a:cubicBezTo>
                    <a:cubicBezTo>
                      <a:pt x="365351" y="552158"/>
                      <a:pt x="358122" y="552158"/>
                      <a:pt x="358122" y="545832"/>
                    </a:cubicBezTo>
                    <a:cubicBezTo>
                      <a:pt x="358122" y="545832"/>
                      <a:pt x="358122" y="545832"/>
                      <a:pt x="358122" y="546736"/>
                    </a:cubicBezTo>
                    <a:cubicBezTo>
                      <a:pt x="358122" y="546736"/>
                      <a:pt x="358122" y="546736"/>
                      <a:pt x="358122" y="546736"/>
                    </a:cubicBezTo>
                    <a:cubicBezTo>
                      <a:pt x="361737" y="552158"/>
                      <a:pt x="376196" y="547639"/>
                      <a:pt x="378907" y="544928"/>
                    </a:cubicBezTo>
                    <a:cubicBezTo>
                      <a:pt x="380714" y="543121"/>
                      <a:pt x="379811" y="544928"/>
                      <a:pt x="380714" y="542217"/>
                    </a:cubicBezTo>
                    <a:cubicBezTo>
                      <a:pt x="374388" y="543121"/>
                      <a:pt x="363544" y="544025"/>
                      <a:pt x="356315" y="543121"/>
                    </a:cubicBezTo>
                    <a:cubicBezTo>
                      <a:pt x="356315" y="543121"/>
                      <a:pt x="356315" y="543121"/>
                      <a:pt x="356315" y="544025"/>
                    </a:cubicBezTo>
                    <a:cubicBezTo>
                      <a:pt x="356315" y="544025"/>
                      <a:pt x="356315" y="544025"/>
                      <a:pt x="356315" y="544928"/>
                    </a:cubicBezTo>
                    <a:cubicBezTo>
                      <a:pt x="356315" y="545832"/>
                      <a:pt x="356315" y="544928"/>
                      <a:pt x="356315" y="545832"/>
                    </a:cubicBezTo>
                    <a:cubicBezTo>
                      <a:pt x="356315" y="545832"/>
                      <a:pt x="356315" y="547639"/>
                      <a:pt x="356315" y="547639"/>
                    </a:cubicBezTo>
                    <a:cubicBezTo>
                      <a:pt x="356315" y="545832"/>
                      <a:pt x="354507" y="544025"/>
                      <a:pt x="353603" y="543121"/>
                    </a:cubicBezTo>
                    <a:cubicBezTo>
                      <a:pt x="353603" y="543121"/>
                      <a:pt x="351796" y="542217"/>
                      <a:pt x="351796" y="542217"/>
                    </a:cubicBezTo>
                    <a:cubicBezTo>
                      <a:pt x="349085" y="541314"/>
                      <a:pt x="347278" y="540410"/>
                      <a:pt x="344567" y="538602"/>
                    </a:cubicBezTo>
                    <a:moveTo>
                      <a:pt x="573201" y="538602"/>
                    </a:moveTo>
                    <a:lnTo>
                      <a:pt x="650919" y="538602"/>
                    </a:lnTo>
                    <a:cubicBezTo>
                      <a:pt x="650919" y="531373"/>
                      <a:pt x="654534" y="521432"/>
                      <a:pt x="654534" y="513299"/>
                    </a:cubicBezTo>
                    <a:cubicBezTo>
                      <a:pt x="654534" y="508780"/>
                      <a:pt x="656341" y="505166"/>
                      <a:pt x="657245" y="500647"/>
                    </a:cubicBezTo>
                    <a:cubicBezTo>
                      <a:pt x="658149" y="496129"/>
                      <a:pt x="658149" y="490707"/>
                      <a:pt x="658149" y="486188"/>
                    </a:cubicBezTo>
                    <a:cubicBezTo>
                      <a:pt x="659053" y="477151"/>
                      <a:pt x="661764" y="468114"/>
                      <a:pt x="662667" y="459077"/>
                    </a:cubicBezTo>
                    <a:lnTo>
                      <a:pt x="665378" y="438292"/>
                    </a:lnTo>
                    <a:cubicBezTo>
                      <a:pt x="665378" y="435581"/>
                      <a:pt x="664475" y="435581"/>
                      <a:pt x="663571" y="431966"/>
                    </a:cubicBezTo>
                    <a:cubicBezTo>
                      <a:pt x="661764" y="422929"/>
                      <a:pt x="661764" y="412085"/>
                      <a:pt x="659956" y="403952"/>
                    </a:cubicBezTo>
                    <a:cubicBezTo>
                      <a:pt x="659053" y="400337"/>
                      <a:pt x="657245" y="394915"/>
                      <a:pt x="655438" y="393107"/>
                    </a:cubicBezTo>
                    <a:cubicBezTo>
                      <a:pt x="653630" y="391300"/>
                      <a:pt x="640075" y="390396"/>
                      <a:pt x="637364" y="391300"/>
                    </a:cubicBezTo>
                    <a:cubicBezTo>
                      <a:pt x="613868" y="394915"/>
                      <a:pt x="602120" y="406663"/>
                      <a:pt x="597601" y="406663"/>
                    </a:cubicBezTo>
                    <a:cubicBezTo>
                      <a:pt x="626519" y="379552"/>
                      <a:pt x="651823" y="388589"/>
                      <a:pt x="665378" y="375034"/>
                    </a:cubicBezTo>
                    <a:lnTo>
                      <a:pt x="634653" y="337982"/>
                    </a:lnTo>
                    <a:cubicBezTo>
                      <a:pt x="629231" y="332560"/>
                      <a:pt x="624712" y="325330"/>
                      <a:pt x="620194" y="319004"/>
                    </a:cubicBezTo>
                    <a:cubicBezTo>
                      <a:pt x="617482" y="316293"/>
                      <a:pt x="612964" y="308160"/>
                      <a:pt x="612060" y="307256"/>
                    </a:cubicBezTo>
                    <a:cubicBezTo>
                      <a:pt x="608446" y="304545"/>
                      <a:pt x="610253" y="302738"/>
                      <a:pt x="608446" y="299123"/>
                    </a:cubicBezTo>
                    <a:lnTo>
                      <a:pt x="607542" y="303642"/>
                    </a:lnTo>
                    <a:cubicBezTo>
                      <a:pt x="604831" y="300027"/>
                      <a:pt x="607542" y="297316"/>
                      <a:pt x="605734" y="293701"/>
                    </a:cubicBezTo>
                    <a:cubicBezTo>
                      <a:pt x="604831" y="291894"/>
                      <a:pt x="605734" y="292797"/>
                      <a:pt x="604831" y="291894"/>
                    </a:cubicBezTo>
                    <a:cubicBezTo>
                      <a:pt x="603927" y="294605"/>
                      <a:pt x="603927" y="296412"/>
                      <a:pt x="603023" y="298219"/>
                    </a:cubicBezTo>
                    <a:cubicBezTo>
                      <a:pt x="602120" y="292797"/>
                      <a:pt x="603927" y="290086"/>
                      <a:pt x="603023" y="285568"/>
                    </a:cubicBezTo>
                    <a:cubicBezTo>
                      <a:pt x="603023" y="288279"/>
                      <a:pt x="603023" y="286471"/>
                      <a:pt x="601216" y="289183"/>
                    </a:cubicBezTo>
                    <a:cubicBezTo>
                      <a:pt x="600312" y="290990"/>
                      <a:pt x="599409" y="292797"/>
                      <a:pt x="599409" y="293701"/>
                    </a:cubicBezTo>
                    <a:lnTo>
                      <a:pt x="599409" y="282857"/>
                    </a:lnTo>
                    <a:cubicBezTo>
                      <a:pt x="598505" y="283760"/>
                      <a:pt x="598505" y="285568"/>
                      <a:pt x="597601" y="287375"/>
                    </a:cubicBezTo>
                    <a:cubicBezTo>
                      <a:pt x="596698" y="289183"/>
                      <a:pt x="596698" y="290990"/>
                      <a:pt x="595794" y="291894"/>
                    </a:cubicBezTo>
                    <a:lnTo>
                      <a:pt x="596698" y="283760"/>
                    </a:lnTo>
                    <a:cubicBezTo>
                      <a:pt x="596698" y="284664"/>
                      <a:pt x="596698" y="283760"/>
                      <a:pt x="595794" y="285568"/>
                    </a:cubicBezTo>
                    <a:cubicBezTo>
                      <a:pt x="594890" y="287375"/>
                      <a:pt x="594890" y="288279"/>
                      <a:pt x="593986" y="290086"/>
                    </a:cubicBezTo>
                    <a:lnTo>
                      <a:pt x="593986" y="279242"/>
                    </a:lnTo>
                    <a:cubicBezTo>
                      <a:pt x="591275" y="285568"/>
                      <a:pt x="590372" y="283760"/>
                      <a:pt x="590372" y="292797"/>
                    </a:cubicBezTo>
                    <a:cubicBezTo>
                      <a:pt x="589468" y="305449"/>
                      <a:pt x="586757" y="331656"/>
                      <a:pt x="589468" y="342501"/>
                    </a:cubicBezTo>
                    <a:cubicBezTo>
                      <a:pt x="591275" y="351537"/>
                      <a:pt x="593986" y="361478"/>
                      <a:pt x="594890" y="371419"/>
                    </a:cubicBezTo>
                    <a:cubicBezTo>
                      <a:pt x="595794" y="376841"/>
                      <a:pt x="594890" y="382263"/>
                      <a:pt x="595794" y="387685"/>
                    </a:cubicBezTo>
                    <a:cubicBezTo>
                      <a:pt x="596698" y="393107"/>
                      <a:pt x="596698" y="399433"/>
                      <a:pt x="596698" y="403952"/>
                    </a:cubicBezTo>
                    <a:cubicBezTo>
                      <a:pt x="593986" y="401241"/>
                      <a:pt x="591275" y="388589"/>
                      <a:pt x="590372" y="384974"/>
                    </a:cubicBezTo>
                    <a:cubicBezTo>
                      <a:pt x="589468" y="380456"/>
                      <a:pt x="588564" y="382263"/>
                      <a:pt x="587661" y="382263"/>
                    </a:cubicBezTo>
                    <a:lnTo>
                      <a:pt x="586757" y="378648"/>
                    </a:lnTo>
                    <a:cubicBezTo>
                      <a:pt x="581335" y="384974"/>
                      <a:pt x="579527" y="460885"/>
                      <a:pt x="577720" y="477151"/>
                    </a:cubicBezTo>
                    <a:cubicBezTo>
                      <a:pt x="576816" y="483477"/>
                      <a:pt x="575913" y="491610"/>
                      <a:pt x="575009" y="497032"/>
                    </a:cubicBezTo>
                    <a:cubicBezTo>
                      <a:pt x="575009" y="504262"/>
                      <a:pt x="575009" y="510588"/>
                      <a:pt x="574105" y="517817"/>
                    </a:cubicBezTo>
                    <a:cubicBezTo>
                      <a:pt x="575009" y="525951"/>
                      <a:pt x="573201" y="532277"/>
                      <a:pt x="573201" y="538602"/>
                    </a:cubicBezTo>
                    <a:lnTo>
                      <a:pt x="573201" y="538602"/>
                    </a:lnTo>
                    <a:close/>
                    <a:moveTo>
                      <a:pt x="815392" y="538602"/>
                    </a:moveTo>
                    <a:cubicBezTo>
                      <a:pt x="816295" y="526854"/>
                      <a:pt x="811777" y="494321"/>
                      <a:pt x="809970" y="479862"/>
                    </a:cubicBezTo>
                    <a:cubicBezTo>
                      <a:pt x="807258" y="455462"/>
                      <a:pt x="808162" y="451848"/>
                      <a:pt x="802740" y="423833"/>
                    </a:cubicBezTo>
                    <a:cubicBezTo>
                      <a:pt x="800933" y="413892"/>
                      <a:pt x="801836" y="405759"/>
                      <a:pt x="798222" y="396722"/>
                    </a:cubicBezTo>
                    <a:cubicBezTo>
                      <a:pt x="796414" y="393107"/>
                      <a:pt x="796414" y="392204"/>
                      <a:pt x="796414" y="387685"/>
                    </a:cubicBezTo>
                    <a:cubicBezTo>
                      <a:pt x="796414" y="387685"/>
                      <a:pt x="795510" y="388589"/>
                      <a:pt x="795510" y="388589"/>
                    </a:cubicBezTo>
                    <a:cubicBezTo>
                      <a:pt x="795510" y="388589"/>
                      <a:pt x="794607" y="389493"/>
                      <a:pt x="794607" y="389493"/>
                    </a:cubicBezTo>
                    <a:cubicBezTo>
                      <a:pt x="794607" y="389493"/>
                      <a:pt x="794607" y="389493"/>
                      <a:pt x="794607" y="390396"/>
                    </a:cubicBezTo>
                    <a:cubicBezTo>
                      <a:pt x="794607" y="390396"/>
                      <a:pt x="794607" y="390396"/>
                      <a:pt x="794607" y="391300"/>
                    </a:cubicBezTo>
                    <a:cubicBezTo>
                      <a:pt x="794607" y="389493"/>
                      <a:pt x="790088" y="375937"/>
                      <a:pt x="790088" y="375034"/>
                    </a:cubicBezTo>
                    <a:lnTo>
                      <a:pt x="789185" y="375937"/>
                    </a:lnTo>
                    <a:cubicBezTo>
                      <a:pt x="787377" y="379552"/>
                      <a:pt x="789185" y="375034"/>
                      <a:pt x="789185" y="376841"/>
                    </a:cubicBezTo>
                    <a:cubicBezTo>
                      <a:pt x="787377" y="382263"/>
                      <a:pt x="784666" y="412085"/>
                      <a:pt x="784666" y="416604"/>
                    </a:cubicBezTo>
                    <a:cubicBezTo>
                      <a:pt x="781955" y="415700"/>
                      <a:pt x="783762" y="417507"/>
                      <a:pt x="783762" y="409374"/>
                    </a:cubicBezTo>
                    <a:lnTo>
                      <a:pt x="785570" y="381359"/>
                    </a:lnTo>
                    <a:cubicBezTo>
                      <a:pt x="787377" y="368708"/>
                      <a:pt x="789185" y="356960"/>
                      <a:pt x="790992" y="344308"/>
                    </a:cubicBezTo>
                    <a:cubicBezTo>
                      <a:pt x="790088" y="343404"/>
                      <a:pt x="789185" y="346115"/>
                      <a:pt x="789185" y="339789"/>
                    </a:cubicBezTo>
                    <a:lnTo>
                      <a:pt x="787377" y="341597"/>
                    </a:lnTo>
                    <a:lnTo>
                      <a:pt x="787377" y="337078"/>
                    </a:lnTo>
                    <a:cubicBezTo>
                      <a:pt x="787377" y="337078"/>
                      <a:pt x="787377" y="337078"/>
                      <a:pt x="787377" y="337078"/>
                    </a:cubicBezTo>
                    <a:cubicBezTo>
                      <a:pt x="787377" y="337078"/>
                      <a:pt x="786474" y="338886"/>
                      <a:pt x="786474" y="336175"/>
                    </a:cubicBezTo>
                    <a:cubicBezTo>
                      <a:pt x="786474" y="334367"/>
                      <a:pt x="786474" y="333464"/>
                      <a:pt x="786474" y="330752"/>
                    </a:cubicBezTo>
                    <a:cubicBezTo>
                      <a:pt x="786474" y="330752"/>
                      <a:pt x="786474" y="330752"/>
                      <a:pt x="786474" y="330752"/>
                    </a:cubicBezTo>
                    <a:lnTo>
                      <a:pt x="783762" y="333464"/>
                    </a:lnTo>
                    <a:lnTo>
                      <a:pt x="784666" y="328945"/>
                    </a:lnTo>
                    <a:cubicBezTo>
                      <a:pt x="783762" y="329849"/>
                      <a:pt x="784666" y="328945"/>
                      <a:pt x="782859" y="330752"/>
                    </a:cubicBezTo>
                    <a:cubicBezTo>
                      <a:pt x="781955" y="331656"/>
                      <a:pt x="782859" y="330752"/>
                      <a:pt x="781955" y="332560"/>
                    </a:cubicBezTo>
                    <a:lnTo>
                      <a:pt x="782859" y="327138"/>
                    </a:lnTo>
                    <a:cubicBezTo>
                      <a:pt x="781955" y="328945"/>
                      <a:pt x="780148" y="329849"/>
                      <a:pt x="779244" y="331656"/>
                    </a:cubicBezTo>
                    <a:lnTo>
                      <a:pt x="781051" y="324427"/>
                    </a:lnTo>
                    <a:lnTo>
                      <a:pt x="779244" y="326234"/>
                    </a:lnTo>
                    <a:lnTo>
                      <a:pt x="780148" y="319908"/>
                    </a:lnTo>
                    <a:cubicBezTo>
                      <a:pt x="779244" y="320812"/>
                      <a:pt x="778340" y="321716"/>
                      <a:pt x="777437" y="322619"/>
                    </a:cubicBezTo>
                    <a:lnTo>
                      <a:pt x="778340" y="317197"/>
                    </a:lnTo>
                    <a:cubicBezTo>
                      <a:pt x="776533" y="318101"/>
                      <a:pt x="774725" y="319908"/>
                      <a:pt x="773822" y="320812"/>
                    </a:cubicBezTo>
                    <a:lnTo>
                      <a:pt x="774725" y="316293"/>
                    </a:lnTo>
                    <a:cubicBezTo>
                      <a:pt x="773822" y="317197"/>
                      <a:pt x="772918" y="318101"/>
                      <a:pt x="771111" y="319004"/>
                    </a:cubicBezTo>
                    <a:lnTo>
                      <a:pt x="772918" y="312679"/>
                    </a:lnTo>
                    <a:cubicBezTo>
                      <a:pt x="772918" y="312679"/>
                      <a:pt x="772918" y="312679"/>
                      <a:pt x="772014" y="313582"/>
                    </a:cubicBezTo>
                    <a:cubicBezTo>
                      <a:pt x="769303" y="314486"/>
                      <a:pt x="772014" y="313582"/>
                      <a:pt x="771111" y="313582"/>
                    </a:cubicBezTo>
                    <a:cubicBezTo>
                      <a:pt x="769303" y="314486"/>
                      <a:pt x="762074" y="322619"/>
                      <a:pt x="760266" y="325330"/>
                    </a:cubicBezTo>
                    <a:cubicBezTo>
                      <a:pt x="755748" y="331656"/>
                      <a:pt x="752133" y="336175"/>
                      <a:pt x="747615" y="343404"/>
                    </a:cubicBezTo>
                    <a:cubicBezTo>
                      <a:pt x="743096" y="350634"/>
                      <a:pt x="727733" y="373226"/>
                      <a:pt x="722311" y="378648"/>
                    </a:cubicBezTo>
                    <a:cubicBezTo>
                      <a:pt x="724119" y="380456"/>
                      <a:pt x="733156" y="385878"/>
                      <a:pt x="736770" y="387685"/>
                    </a:cubicBezTo>
                    <a:cubicBezTo>
                      <a:pt x="742192" y="390396"/>
                      <a:pt x="747615" y="392204"/>
                      <a:pt x="753037" y="395819"/>
                    </a:cubicBezTo>
                    <a:cubicBezTo>
                      <a:pt x="756652" y="397626"/>
                      <a:pt x="756652" y="399433"/>
                      <a:pt x="759363" y="401241"/>
                    </a:cubicBezTo>
                    <a:cubicBezTo>
                      <a:pt x="765689" y="404855"/>
                      <a:pt x="775629" y="411181"/>
                      <a:pt x="780148" y="416604"/>
                    </a:cubicBezTo>
                    <a:cubicBezTo>
                      <a:pt x="773822" y="415700"/>
                      <a:pt x="776533" y="413892"/>
                      <a:pt x="768400" y="412085"/>
                    </a:cubicBezTo>
                    <a:cubicBezTo>
                      <a:pt x="763881" y="411181"/>
                      <a:pt x="765689" y="411181"/>
                      <a:pt x="764785" y="410278"/>
                    </a:cubicBezTo>
                    <a:cubicBezTo>
                      <a:pt x="762977" y="409374"/>
                      <a:pt x="764785" y="410278"/>
                      <a:pt x="763881" y="410278"/>
                    </a:cubicBezTo>
                    <a:cubicBezTo>
                      <a:pt x="763881" y="410278"/>
                      <a:pt x="763881" y="410278"/>
                      <a:pt x="763881" y="410278"/>
                    </a:cubicBezTo>
                    <a:cubicBezTo>
                      <a:pt x="761170" y="410278"/>
                      <a:pt x="759363" y="409374"/>
                      <a:pt x="757555" y="408470"/>
                    </a:cubicBezTo>
                    <a:cubicBezTo>
                      <a:pt x="757555" y="408470"/>
                      <a:pt x="757555" y="408470"/>
                      <a:pt x="757555" y="408470"/>
                    </a:cubicBezTo>
                    <a:cubicBezTo>
                      <a:pt x="757555" y="408470"/>
                      <a:pt x="756652" y="408470"/>
                      <a:pt x="756652" y="408470"/>
                    </a:cubicBezTo>
                    <a:cubicBezTo>
                      <a:pt x="754844" y="407567"/>
                      <a:pt x="756652" y="408470"/>
                      <a:pt x="754844" y="407567"/>
                    </a:cubicBezTo>
                    <a:cubicBezTo>
                      <a:pt x="753037" y="406663"/>
                      <a:pt x="752133" y="406663"/>
                      <a:pt x="750326" y="405759"/>
                    </a:cubicBezTo>
                    <a:lnTo>
                      <a:pt x="746711" y="402144"/>
                    </a:lnTo>
                    <a:cubicBezTo>
                      <a:pt x="746711" y="402144"/>
                      <a:pt x="746711" y="402144"/>
                      <a:pt x="746711" y="402144"/>
                    </a:cubicBezTo>
                    <a:cubicBezTo>
                      <a:pt x="744904" y="401241"/>
                      <a:pt x="745807" y="401241"/>
                      <a:pt x="744904" y="401241"/>
                    </a:cubicBezTo>
                    <a:cubicBezTo>
                      <a:pt x="740385" y="401241"/>
                      <a:pt x="744000" y="400337"/>
                      <a:pt x="739481" y="400337"/>
                    </a:cubicBezTo>
                    <a:cubicBezTo>
                      <a:pt x="739481" y="400337"/>
                      <a:pt x="738578" y="400337"/>
                      <a:pt x="738578" y="400337"/>
                    </a:cubicBezTo>
                    <a:cubicBezTo>
                      <a:pt x="738578" y="400337"/>
                      <a:pt x="738578" y="400337"/>
                      <a:pt x="738578" y="400337"/>
                    </a:cubicBezTo>
                    <a:cubicBezTo>
                      <a:pt x="735867" y="399433"/>
                      <a:pt x="736770" y="400337"/>
                      <a:pt x="734059" y="400337"/>
                    </a:cubicBezTo>
                    <a:cubicBezTo>
                      <a:pt x="734059" y="400337"/>
                      <a:pt x="734059" y="400337"/>
                      <a:pt x="734059" y="400337"/>
                    </a:cubicBezTo>
                    <a:cubicBezTo>
                      <a:pt x="730444" y="399433"/>
                      <a:pt x="733156" y="400337"/>
                      <a:pt x="727733" y="400337"/>
                    </a:cubicBezTo>
                    <a:cubicBezTo>
                      <a:pt x="724119" y="400337"/>
                      <a:pt x="728637" y="399433"/>
                      <a:pt x="725022" y="400337"/>
                    </a:cubicBezTo>
                    <a:cubicBezTo>
                      <a:pt x="717793" y="410278"/>
                      <a:pt x="722311" y="403952"/>
                      <a:pt x="715985" y="415700"/>
                    </a:cubicBezTo>
                    <a:cubicBezTo>
                      <a:pt x="713274" y="421122"/>
                      <a:pt x="710563" y="428352"/>
                      <a:pt x="706948" y="431966"/>
                    </a:cubicBezTo>
                    <a:cubicBezTo>
                      <a:pt x="706045" y="439196"/>
                      <a:pt x="714178" y="476247"/>
                      <a:pt x="715985" y="485284"/>
                    </a:cubicBezTo>
                    <a:cubicBezTo>
                      <a:pt x="717793" y="494321"/>
                      <a:pt x="719600" y="502455"/>
                      <a:pt x="720504" y="511492"/>
                    </a:cubicBezTo>
                    <a:cubicBezTo>
                      <a:pt x="722311" y="520528"/>
                      <a:pt x="722311" y="531373"/>
                      <a:pt x="724119" y="539506"/>
                    </a:cubicBezTo>
                    <a:cubicBezTo>
                      <a:pt x="752133" y="538602"/>
                      <a:pt x="784666" y="539506"/>
                      <a:pt x="815392" y="538602"/>
                    </a:cubicBezTo>
                    <a:lnTo>
                      <a:pt x="815392" y="538602"/>
                    </a:lnTo>
                    <a:close/>
                    <a:moveTo>
                      <a:pt x="866902" y="538602"/>
                    </a:moveTo>
                    <a:lnTo>
                      <a:pt x="946428" y="538602"/>
                    </a:lnTo>
                    <a:cubicBezTo>
                      <a:pt x="945524" y="525951"/>
                      <a:pt x="962694" y="430159"/>
                      <a:pt x="964501" y="419315"/>
                    </a:cubicBezTo>
                    <a:cubicBezTo>
                      <a:pt x="964501" y="423833"/>
                      <a:pt x="958176" y="475344"/>
                      <a:pt x="958176" y="478959"/>
                    </a:cubicBezTo>
                    <a:cubicBezTo>
                      <a:pt x="957272" y="487092"/>
                      <a:pt x="951850" y="527758"/>
                      <a:pt x="951850" y="537699"/>
                    </a:cubicBezTo>
                    <a:lnTo>
                      <a:pt x="970827" y="537699"/>
                    </a:lnTo>
                    <a:cubicBezTo>
                      <a:pt x="967213" y="520528"/>
                      <a:pt x="962694" y="524143"/>
                      <a:pt x="979864" y="507877"/>
                    </a:cubicBezTo>
                    <a:cubicBezTo>
                      <a:pt x="981672" y="506069"/>
                      <a:pt x="983479" y="504262"/>
                      <a:pt x="985287" y="501551"/>
                    </a:cubicBezTo>
                    <a:cubicBezTo>
                      <a:pt x="997035" y="490707"/>
                      <a:pt x="997938" y="490707"/>
                      <a:pt x="1009686" y="491610"/>
                    </a:cubicBezTo>
                    <a:lnTo>
                      <a:pt x="993420" y="452751"/>
                    </a:lnTo>
                    <a:cubicBezTo>
                      <a:pt x="992516" y="454559"/>
                      <a:pt x="991612" y="465403"/>
                      <a:pt x="991612" y="465403"/>
                    </a:cubicBezTo>
                    <a:cubicBezTo>
                      <a:pt x="988901" y="459077"/>
                      <a:pt x="991612" y="445522"/>
                      <a:pt x="992516" y="438292"/>
                    </a:cubicBezTo>
                    <a:cubicBezTo>
                      <a:pt x="993420" y="431966"/>
                      <a:pt x="991612" y="431966"/>
                      <a:pt x="988901" y="429255"/>
                    </a:cubicBezTo>
                    <a:cubicBezTo>
                      <a:pt x="987998" y="428352"/>
                      <a:pt x="983479" y="421122"/>
                      <a:pt x="980768" y="426544"/>
                    </a:cubicBezTo>
                    <a:cubicBezTo>
                      <a:pt x="978961" y="429255"/>
                      <a:pt x="976250" y="448233"/>
                      <a:pt x="972635" y="455462"/>
                    </a:cubicBezTo>
                    <a:cubicBezTo>
                      <a:pt x="972635" y="417507"/>
                      <a:pt x="986190" y="413892"/>
                      <a:pt x="979864" y="398530"/>
                    </a:cubicBezTo>
                    <a:cubicBezTo>
                      <a:pt x="978057" y="394011"/>
                      <a:pt x="977153" y="389493"/>
                      <a:pt x="975346" y="384974"/>
                    </a:cubicBezTo>
                    <a:cubicBezTo>
                      <a:pt x="971731" y="369611"/>
                      <a:pt x="970827" y="373226"/>
                      <a:pt x="958176" y="366900"/>
                    </a:cubicBezTo>
                    <a:lnTo>
                      <a:pt x="932872" y="356960"/>
                    </a:lnTo>
                    <a:cubicBezTo>
                      <a:pt x="923835" y="354249"/>
                      <a:pt x="915702" y="350634"/>
                      <a:pt x="907569" y="347019"/>
                    </a:cubicBezTo>
                    <a:cubicBezTo>
                      <a:pt x="903050" y="345212"/>
                      <a:pt x="900339" y="343404"/>
                      <a:pt x="895821" y="341597"/>
                    </a:cubicBezTo>
                    <a:lnTo>
                      <a:pt x="870517" y="331656"/>
                    </a:lnTo>
                    <a:cubicBezTo>
                      <a:pt x="865095" y="329849"/>
                      <a:pt x="852443" y="326234"/>
                      <a:pt x="843406" y="322619"/>
                    </a:cubicBezTo>
                    <a:cubicBezTo>
                      <a:pt x="838888" y="320812"/>
                      <a:pt x="836177" y="318101"/>
                      <a:pt x="830755" y="317197"/>
                    </a:cubicBezTo>
                    <a:cubicBezTo>
                      <a:pt x="838888" y="329849"/>
                      <a:pt x="839792" y="329849"/>
                      <a:pt x="847925" y="345212"/>
                    </a:cubicBezTo>
                    <a:cubicBezTo>
                      <a:pt x="849732" y="347923"/>
                      <a:pt x="858769" y="363286"/>
                      <a:pt x="857865" y="365093"/>
                    </a:cubicBezTo>
                    <a:cubicBezTo>
                      <a:pt x="856058" y="368708"/>
                      <a:pt x="850636" y="372322"/>
                      <a:pt x="846117" y="377745"/>
                    </a:cubicBezTo>
                    <a:cubicBezTo>
                      <a:pt x="849732" y="381359"/>
                      <a:pt x="855154" y="384071"/>
                      <a:pt x="859673" y="387685"/>
                    </a:cubicBezTo>
                    <a:cubicBezTo>
                      <a:pt x="861480" y="389493"/>
                      <a:pt x="871421" y="396722"/>
                      <a:pt x="873228" y="399433"/>
                    </a:cubicBezTo>
                    <a:cubicBezTo>
                      <a:pt x="875939" y="403952"/>
                      <a:pt x="875036" y="439196"/>
                      <a:pt x="875036" y="447329"/>
                    </a:cubicBezTo>
                    <a:cubicBezTo>
                      <a:pt x="874132" y="455462"/>
                      <a:pt x="872325" y="461788"/>
                      <a:pt x="872325" y="469018"/>
                    </a:cubicBezTo>
                    <a:cubicBezTo>
                      <a:pt x="871421" y="477151"/>
                      <a:pt x="870517" y="484381"/>
                      <a:pt x="869613" y="491610"/>
                    </a:cubicBezTo>
                    <a:cubicBezTo>
                      <a:pt x="869613" y="495225"/>
                      <a:pt x="866902" y="527758"/>
                      <a:pt x="865999" y="531373"/>
                    </a:cubicBezTo>
                    <a:cubicBezTo>
                      <a:pt x="865095" y="533180"/>
                      <a:pt x="864191" y="534988"/>
                      <a:pt x="865095" y="536795"/>
                    </a:cubicBezTo>
                    <a:cubicBezTo>
                      <a:pt x="865095" y="538602"/>
                      <a:pt x="865999" y="538602"/>
                      <a:pt x="866902" y="538602"/>
                    </a:cubicBezTo>
                    <a:lnTo>
                      <a:pt x="866902" y="538602"/>
                    </a:lnTo>
                    <a:close/>
                    <a:moveTo>
                      <a:pt x="1085597" y="515106"/>
                    </a:moveTo>
                    <a:cubicBezTo>
                      <a:pt x="1083789" y="512395"/>
                      <a:pt x="1082886" y="512395"/>
                      <a:pt x="1080174" y="511492"/>
                    </a:cubicBezTo>
                    <a:cubicBezTo>
                      <a:pt x="1084693" y="511492"/>
                      <a:pt x="1094634" y="517817"/>
                      <a:pt x="1096441" y="520528"/>
                    </a:cubicBezTo>
                    <a:cubicBezTo>
                      <a:pt x="1100056" y="525951"/>
                      <a:pt x="1101863" y="532277"/>
                      <a:pt x="1104574" y="537699"/>
                    </a:cubicBezTo>
                    <a:lnTo>
                      <a:pt x="1096441" y="537699"/>
                    </a:lnTo>
                    <a:cubicBezTo>
                      <a:pt x="1098248" y="536795"/>
                      <a:pt x="1098248" y="536795"/>
                      <a:pt x="1098248" y="535891"/>
                    </a:cubicBezTo>
                    <a:cubicBezTo>
                      <a:pt x="1098248" y="535891"/>
                      <a:pt x="1097345" y="535891"/>
                      <a:pt x="1097345" y="535891"/>
                    </a:cubicBezTo>
                    <a:lnTo>
                      <a:pt x="1094634" y="534988"/>
                    </a:lnTo>
                    <a:lnTo>
                      <a:pt x="1095537" y="532277"/>
                    </a:lnTo>
                    <a:cubicBezTo>
                      <a:pt x="1093730" y="533180"/>
                      <a:pt x="1083789" y="536795"/>
                      <a:pt x="1080174" y="537699"/>
                    </a:cubicBezTo>
                    <a:lnTo>
                      <a:pt x="1084693" y="534988"/>
                    </a:lnTo>
                    <a:lnTo>
                      <a:pt x="1081078" y="534988"/>
                    </a:lnTo>
                    <a:lnTo>
                      <a:pt x="1081982" y="532277"/>
                    </a:lnTo>
                    <a:cubicBezTo>
                      <a:pt x="1080174" y="533180"/>
                      <a:pt x="1079271" y="533180"/>
                      <a:pt x="1077464" y="534084"/>
                    </a:cubicBezTo>
                    <a:cubicBezTo>
                      <a:pt x="1078367" y="530469"/>
                      <a:pt x="1077464" y="531373"/>
                      <a:pt x="1077464" y="530469"/>
                    </a:cubicBezTo>
                    <a:cubicBezTo>
                      <a:pt x="1077464" y="530469"/>
                      <a:pt x="1077464" y="530469"/>
                      <a:pt x="1077464" y="529565"/>
                    </a:cubicBezTo>
                    <a:lnTo>
                      <a:pt x="1073849" y="534084"/>
                    </a:lnTo>
                    <a:lnTo>
                      <a:pt x="1073849" y="527758"/>
                    </a:lnTo>
                    <a:cubicBezTo>
                      <a:pt x="1072945" y="535891"/>
                      <a:pt x="1071138" y="541314"/>
                      <a:pt x="1068427" y="545832"/>
                    </a:cubicBezTo>
                    <a:cubicBezTo>
                      <a:pt x="1067523" y="547639"/>
                      <a:pt x="1067523" y="543121"/>
                      <a:pt x="1064812" y="541314"/>
                    </a:cubicBezTo>
                    <a:cubicBezTo>
                      <a:pt x="1064812" y="548543"/>
                      <a:pt x="1069330" y="561195"/>
                      <a:pt x="1066619" y="567521"/>
                    </a:cubicBezTo>
                    <a:cubicBezTo>
                      <a:pt x="1066619" y="567521"/>
                      <a:pt x="1057582" y="572039"/>
                      <a:pt x="1054871" y="566617"/>
                    </a:cubicBezTo>
                    <a:cubicBezTo>
                      <a:pt x="1054871" y="565713"/>
                      <a:pt x="1053967" y="564810"/>
                      <a:pt x="1053967" y="564810"/>
                    </a:cubicBezTo>
                    <a:cubicBezTo>
                      <a:pt x="1053967" y="563002"/>
                      <a:pt x="1053967" y="562098"/>
                      <a:pt x="1053064" y="561195"/>
                    </a:cubicBezTo>
                    <a:cubicBezTo>
                      <a:pt x="1051256" y="555773"/>
                      <a:pt x="1040412" y="552158"/>
                      <a:pt x="1044027" y="543121"/>
                    </a:cubicBezTo>
                    <a:cubicBezTo>
                      <a:pt x="1045834" y="537699"/>
                      <a:pt x="1051256" y="516010"/>
                      <a:pt x="1053064" y="513299"/>
                    </a:cubicBezTo>
                    <a:cubicBezTo>
                      <a:pt x="1056678" y="513299"/>
                      <a:pt x="1063908" y="516914"/>
                      <a:pt x="1068427" y="517817"/>
                    </a:cubicBezTo>
                    <a:cubicBezTo>
                      <a:pt x="1067523" y="516010"/>
                      <a:pt x="1066619" y="515106"/>
                      <a:pt x="1064812" y="514203"/>
                    </a:cubicBezTo>
                    <a:cubicBezTo>
                      <a:pt x="1070234" y="514203"/>
                      <a:pt x="1075656" y="516914"/>
                      <a:pt x="1081078" y="517817"/>
                    </a:cubicBezTo>
                    <a:cubicBezTo>
                      <a:pt x="1081078" y="516914"/>
                      <a:pt x="1081982" y="517817"/>
                      <a:pt x="1080174" y="516010"/>
                    </a:cubicBezTo>
                    <a:cubicBezTo>
                      <a:pt x="1083789" y="515106"/>
                      <a:pt x="1084693" y="515106"/>
                      <a:pt x="1085597" y="515106"/>
                    </a:cubicBezTo>
                    <a:lnTo>
                      <a:pt x="1085597" y="515106"/>
                    </a:lnTo>
                    <a:close/>
                    <a:moveTo>
                      <a:pt x="1034086" y="583787"/>
                    </a:moveTo>
                    <a:cubicBezTo>
                      <a:pt x="1033182" y="581980"/>
                      <a:pt x="1027760" y="563002"/>
                      <a:pt x="1025953" y="559387"/>
                    </a:cubicBezTo>
                    <a:cubicBezTo>
                      <a:pt x="1025049" y="556676"/>
                      <a:pt x="1025049" y="552158"/>
                      <a:pt x="1025049" y="549447"/>
                    </a:cubicBezTo>
                    <a:cubicBezTo>
                      <a:pt x="1024145" y="538602"/>
                      <a:pt x="1016012" y="522336"/>
                      <a:pt x="1019627" y="514203"/>
                    </a:cubicBezTo>
                    <a:cubicBezTo>
                      <a:pt x="1021434" y="512395"/>
                      <a:pt x="1029568" y="507877"/>
                      <a:pt x="1031375" y="506973"/>
                    </a:cubicBezTo>
                    <a:cubicBezTo>
                      <a:pt x="1036797" y="505166"/>
                      <a:pt x="1042219" y="504262"/>
                      <a:pt x="1047641" y="502455"/>
                    </a:cubicBezTo>
                    <a:cubicBezTo>
                      <a:pt x="1052160" y="500647"/>
                      <a:pt x="1059390" y="498840"/>
                      <a:pt x="1063908" y="501551"/>
                    </a:cubicBezTo>
                    <a:cubicBezTo>
                      <a:pt x="1067523" y="503358"/>
                      <a:pt x="1072041" y="507877"/>
                      <a:pt x="1075656" y="508780"/>
                    </a:cubicBezTo>
                    <a:cubicBezTo>
                      <a:pt x="1071138" y="509684"/>
                      <a:pt x="1065715" y="510588"/>
                      <a:pt x="1061197" y="510588"/>
                    </a:cubicBezTo>
                    <a:cubicBezTo>
                      <a:pt x="1053064" y="511492"/>
                      <a:pt x="1052160" y="507877"/>
                      <a:pt x="1050353" y="516010"/>
                    </a:cubicBezTo>
                    <a:cubicBezTo>
                      <a:pt x="1047641" y="525951"/>
                      <a:pt x="1045834" y="527758"/>
                      <a:pt x="1042219" y="542217"/>
                    </a:cubicBezTo>
                    <a:cubicBezTo>
                      <a:pt x="1041316" y="547639"/>
                      <a:pt x="1041316" y="551254"/>
                      <a:pt x="1044930" y="554869"/>
                    </a:cubicBezTo>
                    <a:cubicBezTo>
                      <a:pt x="1049449" y="560291"/>
                      <a:pt x="1049449" y="558484"/>
                      <a:pt x="1049449" y="567521"/>
                    </a:cubicBezTo>
                    <a:cubicBezTo>
                      <a:pt x="1049449" y="581980"/>
                      <a:pt x="1049449" y="587402"/>
                      <a:pt x="1034086" y="583787"/>
                    </a:cubicBezTo>
                    <a:lnTo>
                      <a:pt x="1034086" y="583787"/>
                    </a:lnTo>
                    <a:close/>
                    <a:moveTo>
                      <a:pt x="1000649" y="503358"/>
                    </a:moveTo>
                    <a:cubicBezTo>
                      <a:pt x="1000649" y="504262"/>
                      <a:pt x="1000649" y="504262"/>
                      <a:pt x="1000649" y="503358"/>
                    </a:cubicBezTo>
                    <a:cubicBezTo>
                      <a:pt x="999746" y="506973"/>
                      <a:pt x="987094" y="506069"/>
                      <a:pt x="991612" y="524143"/>
                    </a:cubicBezTo>
                    <a:cubicBezTo>
                      <a:pt x="995227" y="539506"/>
                      <a:pt x="999746" y="542217"/>
                      <a:pt x="1002457" y="561195"/>
                    </a:cubicBezTo>
                    <a:cubicBezTo>
                      <a:pt x="1003360" y="565713"/>
                      <a:pt x="1003360" y="571135"/>
                      <a:pt x="1004264" y="575654"/>
                    </a:cubicBezTo>
                    <a:cubicBezTo>
                      <a:pt x="1005168" y="581076"/>
                      <a:pt x="1006071" y="583787"/>
                      <a:pt x="999746" y="584691"/>
                    </a:cubicBezTo>
                    <a:cubicBezTo>
                      <a:pt x="997938" y="584691"/>
                      <a:pt x="993420" y="585595"/>
                      <a:pt x="991612" y="584691"/>
                    </a:cubicBezTo>
                    <a:cubicBezTo>
                      <a:pt x="987998" y="583787"/>
                      <a:pt x="988901" y="582883"/>
                      <a:pt x="987998" y="580172"/>
                    </a:cubicBezTo>
                    <a:cubicBezTo>
                      <a:pt x="986190" y="576558"/>
                      <a:pt x="983479" y="572943"/>
                      <a:pt x="981672" y="570232"/>
                    </a:cubicBezTo>
                    <a:cubicBezTo>
                      <a:pt x="978961" y="566617"/>
                      <a:pt x="978961" y="563002"/>
                      <a:pt x="978057" y="558484"/>
                    </a:cubicBezTo>
                    <a:cubicBezTo>
                      <a:pt x="975346" y="549447"/>
                      <a:pt x="973538" y="543121"/>
                      <a:pt x="970827" y="533180"/>
                    </a:cubicBezTo>
                    <a:cubicBezTo>
                      <a:pt x="968116" y="522336"/>
                      <a:pt x="965405" y="522336"/>
                      <a:pt x="977153" y="512395"/>
                    </a:cubicBezTo>
                    <a:cubicBezTo>
                      <a:pt x="993420" y="501551"/>
                      <a:pt x="980768" y="507877"/>
                      <a:pt x="1000649" y="503358"/>
                    </a:cubicBezTo>
                    <a:lnTo>
                      <a:pt x="1000649" y="503358"/>
                    </a:lnTo>
                    <a:close/>
                    <a:moveTo>
                      <a:pt x="332818" y="529565"/>
                    </a:moveTo>
                    <a:cubicBezTo>
                      <a:pt x="319263" y="526854"/>
                      <a:pt x="313841" y="516010"/>
                      <a:pt x="302093" y="509684"/>
                    </a:cubicBezTo>
                    <a:cubicBezTo>
                      <a:pt x="299382" y="507877"/>
                      <a:pt x="293960" y="506069"/>
                      <a:pt x="291248" y="503358"/>
                    </a:cubicBezTo>
                    <a:lnTo>
                      <a:pt x="315648" y="504262"/>
                    </a:lnTo>
                    <a:cubicBezTo>
                      <a:pt x="321070" y="504262"/>
                      <a:pt x="321070" y="506069"/>
                      <a:pt x="323782" y="510588"/>
                    </a:cubicBezTo>
                    <a:cubicBezTo>
                      <a:pt x="327396" y="514203"/>
                      <a:pt x="331011" y="524143"/>
                      <a:pt x="332818" y="529565"/>
                    </a:cubicBezTo>
                    <a:lnTo>
                      <a:pt x="332818" y="529565"/>
                    </a:lnTo>
                    <a:close/>
                    <a:moveTo>
                      <a:pt x="996131" y="497936"/>
                    </a:moveTo>
                    <a:cubicBezTo>
                      <a:pt x="1000649" y="495225"/>
                      <a:pt x="998842" y="494321"/>
                      <a:pt x="1006975" y="495225"/>
                    </a:cubicBezTo>
                    <a:cubicBezTo>
                      <a:pt x="1010590" y="495225"/>
                      <a:pt x="1014205" y="497032"/>
                      <a:pt x="1017820" y="497032"/>
                    </a:cubicBezTo>
                    <a:cubicBezTo>
                      <a:pt x="1015108" y="499743"/>
                      <a:pt x="1010590" y="500647"/>
                      <a:pt x="1006071" y="502455"/>
                    </a:cubicBezTo>
                    <a:cubicBezTo>
                      <a:pt x="1001553" y="504262"/>
                      <a:pt x="996131" y="503358"/>
                      <a:pt x="990709" y="503358"/>
                    </a:cubicBezTo>
                    <a:cubicBezTo>
                      <a:pt x="994323" y="499743"/>
                      <a:pt x="996131" y="500647"/>
                      <a:pt x="1002457" y="500647"/>
                    </a:cubicBezTo>
                    <a:cubicBezTo>
                      <a:pt x="1001553" y="499743"/>
                      <a:pt x="996131" y="497936"/>
                      <a:pt x="996131" y="497936"/>
                    </a:cubicBezTo>
                    <a:cubicBezTo>
                      <a:pt x="996131" y="497936"/>
                      <a:pt x="996131" y="497936"/>
                      <a:pt x="996131" y="497936"/>
                    </a:cubicBezTo>
                    <a:lnTo>
                      <a:pt x="996131" y="497936"/>
                    </a:lnTo>
                    <a:close/>
                    <a:moveTo>
                      <a:pt x="84302" y="534988"/>
                    </a:moveTo>
                    <a:cubicBezTo>
                      <a:pt x="83399" y="532277"/>
                      <a:pt x="84302" y="530469"/>
                      <a:pt x="82495" y="528662"/>
                    </a:cubicBezTo>
                    <a:cubicBezTo>
                      <a:pt x="81591" y="525951"/>
                      <a:pt x="79784" y="525951"/>
                      <a:pt x="78880" y="524143"/>
                    </a:cubicBezTo>
                    <a:cubicBezTo>
                      <a:pt x="77976" y="523240"/>
                      <a:pt x="77073" y="518721"/>
                      <a:pt x="77976" y="517817"/>
                    </a:cubicBezTo>
                    <a:cubicBezTo>
                      <a:pt x="78880" y="516010"/>
                      <a:pt x="84302" y="511492"/>
                      <a:pt x="87013" y="510588"/>
                    </a:cubicBezTo>
                    <a:cubicBezTo>
                      <a:pt x="98761" y="502455"/>
                      <a:pt x="110509" y="496129"/>
                      <a:pt x="120450" y="486188"/>
                    </a:cubicBezTo>
                    <a:cubicBezTo>
                      <a:pt x="122257" y="484381"/>
                      <a:pt x="126776" y="481670"/>
                      <a:pt x="130391" y="478959"/>
                    </a:cubicBezTo>
                    <a:lnTo>
                      <a:pt x="157502" y="457270"/>
                    </a:lnTo>
                    <a:cubicBezTo>
                      <a:pt x="159309" y="454559"/>
                      <a:pt x="159309" y="454559"/>
                      <a:pt x="166539" y="450944"/>
                    </a:cubicBezTo>
                    <a:cubicBezTo>
                      <a:pt x="171057" y="449137"/>
                      <a:pt x="174672" y="448233"/>
                      <a:pt x="179190" y="447329"/>
                    </a:cubicBezTo>
                    <a:cubicBezTo>
                      <a:pt x="186420" y="446425"/>
                      <a:pt x="204494" y="446425"/>
                      <a:pt x="209916" y="448233"/>
                    </a:cubicBezTo>
                    <a:cubicBezTo>
                      <a:pt x="214434" y="450040"/>
                      <a:pt x="217145" y="451848"/>
                      <a:pt x="221664" y="453655"/>
                    </a:cubicBezTo>
                    <a:cubicBezTo>
                      <a:pt x="226182" y="455462"/>
                      <a:pt x="228894" y="456366"/>
                      <a:pt x="229797" y="460885"/>
                    </a:cubicBezTo>
                    <a:cubicBezTo>
                      <a:pt x="227990" y="459981"/>
                      <a:pt x="224375" y="455462"/>
                      <a:pt x="221664" y="454559"/>
                    </a:cubicBezTo>
                    <a:cubicBezTo>
                      <a:pt x="209012" y="449137"/>
                      <a:pt x="199072" y="449137"/>
                      <a:pt x="184612" y="450944"/>
                    </a:cubicBezTo>
                    <a:cubicBezTo>
                      <a:pt x="172864" y="452751"/>
                      <a:pt x="171961" y="451848"/>
                      <a:pt x="162924" y="458174"/>
                    </a:cubicBezTo>
                    <a:cubicBezTo>
                      <a:pt x="157502" y="461788"/>
                      <a:pt x="151176" y="465403"/>
                      <a:pt x="145754" y="469922"/>
                    </a:cubicBezTo>
                    <a:cubicBezTo>
                      <a:pt x="143042" y="472633"/>
                      <a:pt x="141235" y="474440"/>
                      <a:pt x="138524" y="477151"/>
                    </a:cubicBezTo>
                    <a:cubicBezTo>
                      <a:pt x="135813" y="479862"/>
                      <a:pt x="126776" y="489803"/>
                      <a:pt x="124969" y="492514"/>
                    </a:cubicBezTo>
                    <a:lnTo>
                      <a:pt x="109606" y="506069"/>
                    </a:lnTo>
                    <a:cubicBezTo>
                      <a:pt x="107798" y="507877"/>
                      <a:pt x="105087" y="510588"/>
                      <a:pt x="102376" y="512395"/>
                    </a:cubicBezTo>
                    <a:cubicBezTo>
                      <a:pt x="99665" y="514203"/>
                      <a:pt x="96954" y="516914"/>
                      <a:pt x="94243" y="518721"/>
                    </a:cubicBezTo>
                    <a:cubicBezTo>
                      <a:pt x="89724" y="522336"/>
                      <a:pt x="87917" y="522336"/>
                      <a:pt x="86110" y="525047"/>
                    </a:cubicBezTo>
                    <a:cubicBezTo>
                      <a:pt x="87013" y="528662"/>
                      <a:pt x="89724" y="530469"/>
                      <a:pt x="93339" y="529565"/>
                    </a:cubicBezTo>
                    <a:cubicBezTo>
                      <a:pt x="92436" y="526854"/>
                      <a:pt x="91532" y="526854"/>
                      <a:pt x="89724" y="525047"/>
                    </a:cubicBezTo>
                    <a:cubicBezTo>
                      <a:pt x="90628" y="524143"/>
                      <a:pt x="101472" y="516914"/>
                      <a:pt x="103280" y="516010"/>
                    </a:cubicBezTo>
                    <a:cubicBezTo>
                      <a:pt x="101472" y="517817"/>
                      <a:pt x="99665" y="520528"/>
                      <a:pt x="96954" y="521432"/>
                    </a:cubicBezTo>
                    <a:cubicBezTo>
                      <a:pt x="99665" y="520528"/>
                      <a:pt x="108702" y="516010"/>
                      <a:pt x="110509" y="516010"/>
                    </a:cubicBezTo>
                    <a:cubicBezTo>
                      <a:pt x="111413" y="516010"/>
                      <a:pt x="113220" y="515106"/>
                      <a:pt x="114124" y="515106"/>
                    </a:cubicBezTo>
                    <a:cubicBezTo>
                      <a:pt x="118643" y="513299"/>
                      <a:pt x="115932" y="516010"/>
                      <a:pt x="120450" y="514203"/>
                    </a:cubicBezTo>
                    <a:cubicBezTo>
                      <a:pt x="121354" y="513299"/>
                      <a:pt x="122257" y="513299"/>
                      <a:pt x="124065" y="513299"/>
                    </a:cubicBezTo>
                    <a:lnTo>
                      <a:pt x="121354" y="516010"/>
                    </a:lnTo>
                    <a:lnTo>
                      <a:pt x="128583" y="513299"/>
                    </a:lnTo>
                    <a:lnTo>
                      <a:pt x="126776" y="516914"/>
                    </a:lnTo>
                    <a:lnTo>
                      <a:pt x="134909" y="512395"/>
                    </a:lnTo>
                    <a:lnTo>
                      <a:pt x="132198" y="513299"/>
                    </a:lnTo>
                    <a:lnTo>
                      <a:pt x="135813" y="511492"/>
                    </a:lnTo>
                    <a:lnTo>
                      <a:pt x="134005" y="515106"/>
                    </a:lnTo>
                    <a:cubicBezTo>
                      <a:pt x="136717" y="514203"/>
                      <a:pt x="139428" y="512395"/>
                      <a:pt x="141235" y="510588"/>
                    </a:cubicBezTo>
                    <a:lnTo>
                      <a:pt x="139428" y="515106"/>
                    </a:lnTo>
                    <a:cubicBezTo>
                      <a:pt x="147561" y="510588"/>
                      <a:pt x="145754" y="508780"/>
                      <a:pt x="149368" y="506973"/>
                    </a:cubicBezTo>
                    <a:cubicBezTo>
                      <a:pt x="148465" y="508780"/>
                      <a:pt x="144850" y="512395"/>
                      <a:pt x="143946" y="515106"/>
                    </a:cubicBezTo>
                    <a:cubicBezTo>
                      <a:pt x="144850" y="515106"/>
                      <a:pt x="143946" y="515106"/>
                      <a:pt x="144850" y="515106"/>
                    </a:cubicBezTo>
                    <a:cubicBezTo>
                      <a:pt x="148465" y="515106"/>
                      <a:pt x="144850" y="514203"/>
                      <a:pt x="146657" y="516010"/>
                    </a:cubicBezTo>
                    <a:lnTo>
                      <a:pt x="146657" y="516914"/>
                    </a:lnTo>
                    <a:cubicBezTo>
                      <a:pt x="152079" y="511492"/>
                      <a:pt x="146657" y="518721"/>
                      <a:pt x="153887" y="513299"/>
                    </a:cubicBezTo>
                    <a:lnTo>
                      <a:pt x="153887" y="516010"/>
                    </a:lnTo>
                    <a:lnTo>
                      <a:pt x="156598" y="515106"/>
                    </a:lnTo>
                    <a:lnTo>
                      <a:pt x="159309" y="525951"/>
                    </a:lnTo>
                    <a:cubicBezTo>
                      <a:pt x="156598" y="526854"/>
                      <a:pt x="146657" y="529565"/>
                      <a:pt x="142139" y="530469"/>
                    </a:cubicBezTo>
                    <a:cubicBezTo>
                      <a:pt x="133102" y="533180"/>
                      <a:pt x="132198" y="534084"/>
                      <a:pt x="123161" y="534084"/>
                    </a:cubicBezTo>
                    <a:cubicBezTo>
                      <a:pt x="116835" y="534988"/>
                      <a:pt x="108702" y="535891"/>
                      <a:pt x="103280" y="536795"/>
                    </a:cubicBezTo>
                    <a:cubicBezTo>
                      <a:pt x="99665" y="536795"/>
                      <a:pt x="96954" y="535891"/>
                      <a:pt x="93339" y="536795"/>
                    </a:cubicBezTo>
                    <a:cubicBezTo>
                      <a:pt x="89724" y="536795"/>
                      <a:pt x="87917" y="536795"/>
                      <a:pt x="84302" y="534988"/>
                    </a:cubicBezTo>
                    <a:lnTo>
                      <a:pt x="84302" y="534988"/>
                    </a:lnTo>
                    <a:close/>
                    <a:moveTo>
                      <a:pt x="704237" y="431063"/>
                    </a:moveTo>
                    <a:cubicBezTo>
                      <a:pt x="702430" y="431966"/>
                      <a:pt x="701526" y="431063"/>
                      <a:pt x="699719" y="430159"/>
                    </a:cubicBezTo>
                    <a:cubicBezTo>
                      <a:pt x="697911" y="429255"/>
                      <a:pt x="697911" y="429255"/>
                      <a:pt x="697008" y="429255"/>
                    </a:cubicBezTo>
                    <a:cubicBezTo>
                      <a:pt x="687971" y="424737"/>
                      <a:pt x="672608" y="430159"/>
                      <a:pt x="665378" y="433774"/>
                    </a:cubicBezTo>
                    <a:cubicBezTo>
                      <a:pt x="663571" y="423833"/>
                      <a:pt x="663571" y="413892"/>
                      <a:pt x="661764" y="403952"/>
                    </a:cubicBezTo>
                    <a:cubicBezTo>
                      <a:pt x="659956" y="394915"/>
                      <a:pt x="657245" y="389493"/>
                      <a:pt x="664475" y="386782"/>
                    </a:cubicBezTo>
                    <a:cubicBezTo>
                      <a:pt x="668089" y="385878"/>
                      <a:pt x="664475" y="386782"/>
                      <a:pt x="668089" y="386782"/>
                    </a:cubicBezTo>
                    <a:cubicBezTo>
                      <a:pt x="668089" y="386782"/>
                      <a:pt x="668089" y="386782"/>
                      <a:pt x="668089" y="386782"/>
                    </a:cubicBezTo>
                    <a:cubicBezTo>
                      <a:pt x="669897" y="386782"/>
                      <a:pt x="671704" y="390396"/>
                      <a:pt x="672608" y="392204"/>
                    </a:cubicBezTo>
                    <a:lnTo>
                      <a:pt x="670801" y="384974"/>
                    </a:lnTo>
                    <a:lnTo>
                      <a:pt x="675319" y="392204"/>
                    </a:lnTo>
                    <a:lnTo>
                      <a:pt x="673512" y="385878"/>
                    </a:lnTo>
                    <a:cubicBezTo>
                      <a:pt x="676223" y="385878"/>
                      <a:pt x="676223" y="387685"/>
                      <a:pt x="678030" y="389493"/>
                    </a:cubicBezTo>
                    <a:lnTo>
                      <a:pt x="677126" y="384071"/>
                    </a:lnTo>
                    <a:cubicBezTo>
                      <a:pt x="678030" y="384974"/>
                      <a:pt x="678934" y="385878"/>
                      <a:pt x="679837" y="387685"/>
                    </a:cubicBezTo>
                    <a:cubicBezTo>
                      <a:pt x="680741" y="389493"/>
                      <a:pt x="681645" y="390396"/>
                      <a:pt x="682549" y="391300"/>
                    </a:cubicBezTo>
                    <a:cubicBezTo>
                      <a:pt x="683452" y="390396"/>
                      <a:pt x="683452" y="391300"/>
                      <a:pt x="683452" y="389493"/>
                    </a:cubicBezTo>
                    <a:cubicBezTo>
                      <a:pt x="683452" y="389493"/>
                      <a:pt x="682549" y="387685"/>
                      <a:pt x="682549" y="386782"/>
                    </a:cubicBezTo>
                    <a:lnTo>
                      <a:pt x="689778" y="394011"/>
                    </a:lnTo>
                    <a:lnTo>
                      <a:pt x="686163" y="388589"/>
                    </a:lnTo>
                    <a:cubicBezTo>
                      <a:pt x="687067" y="389493"/>
                      <a:pt x="691586" y="395819"/>
                      <a:pt x="692489" y="395819"/>
                    </a:cubicBezTo>
                    <a:lnTo>
                      <a:pt x="688874" y="388589"/>
                    </a:lnTo>
                    <a:cubicBezTo>
                      <a:pt x="689778" y="388589"/>
                      <a:pt x="697008" y="398530"/>
                      <a:pt x="697008" y="398530"/>
                    </a:cubicBezTo>
                    <a:lnTo>
                      <a:pt x="692489" y="389493"/>
                    </a:lnTo>
                    <a:cubicBezTo>
                      <a:pt x="695200" y="390396"/>
                      <a:pt x="694297" y="391300"/>
                      <a:pt x="697008" y="393107"/>
                    </a:cubicBezTo>
                    <a:lnTo>
                      <a:pt x="695200" y="389493"/>
                    </a:lnTo>
                    <a:cubicBezTo>
                      <a:pt x="697008" y="391300"/>
                      <a:pt x="697008" y="392204"/>
                      <a:pt x="698815" y="394011"/>
                    </a:cubicBezTo>
                    <a:cubicBezTo>
                      <a:pt x="699719" y="394915"/>
                      <a:pt x="701526" y="396722"/>
                      <a:pt x="702430" y="397626"/>
                    </a:cubicBezTo>
                    <a:cubicBezTo>
                      <a:pt x="700622" y="394011"/>
                      <a:pt x="699719" y="393107"/>
                      <a:pt x="697911" y="390396"/>
                    </a:cubicBezTo>
                    <a:cubicBezTo>
                      <a:pt x="702430" y="392204"/>
                      <a:pt x="701526" y="395819"/>
                      <a:pt x="705141" y="397626"/>
                    </a:cubicBezTo>
                    <a:cubicBezTo>
                      <a:pt x="704237" y="394011"/>
                      <a:pt x="702430" y="394011"/>
                      <a:pt x="702430" y="391300"/>
                    </a:cubicBezTo>
                    <a:cubicBezTo>
                      <a:pt x="704237" y="392204"/>
                      <a:pt x="703334" y="391300"/>
                      <a:pt x="704237" y="393107"/>
                    </a:cubicBezTo>
                    <a:cubicBezTo>
                      <a:pt x="706045" y="395819"/>
                      <a:pt x="705141" y="395819"/>
                      <a:pt x="708756" y="397626"/>
                    </a:cubicBezTo>
                    <a:cubicBezTo>
                      <a:pt x="707852" y="394915"/>
                      <a:pt x="706045" y="394011"/>
                      <a:pt x="706948" y="390396"/>
                    </a:cubicBezTo>
                    <a:cubicBezTo>
                      <a:pt x="709659" y="392204"/>
                      <a:pt x="708756" y="394011"/>
                      <a:pt x="714178" y="398530"/>
                    </a:cubicBezTo>
                    <a:lnTo>
                      <a:pt x="712370" y="393107"/>
                    </a:lnTo>
                    <a:lnTo>
                      <a:pt x="715985" y="396722"/>
                    </a:lnTo>
                    <a:cubicBezTo>
                      <a:pt x="716889" y="395819"/>
                      <a:pt x="715985" y="394915"/>
                      <a:pt x="715985" y="394915"/>
                    </a:cubicBezTo>
                    <a:lnTo>
                      <a:pt x="718696" y="396722"/>
                    </a:lnTo>
                    <a:cubicBezTo>
                      <a:pt x="717793" y="400337"/>
                      <a:pt x="713274" y="410278"/>
                      <a:pt x="711467" y="414796"/>
                    </a:cubicBezTo>
                    <a:cubicBezTo>
                      <a:pt x="709659" y="419315"/>
                      <a:pt x="705141" y="426544"/>
                      <a:pt x="704237" y="431063"/>
                    </a:cubicBezTo>
                    <a:lnTo>
                      <a:pt x="704237" y="431063"/>
                    </a:lnTo>
                    <a:close/>
                    <a:moveTo>
                      <a:pt x="855154" y="365093"/>
                    </a:moveTo>
                    <a:cubicBezTo>
                      <a:pt x="851540" y="368708"/>
                      <a:pt x="846117" y="370515"/>
                      <a:pt x="841599" y="372322"/>
                    </a:cubicBezTo>
                    <a:cubicBezTo>
                      <a:pt x="834369" y="375034"/>
                      <a:pt x="832562" y="372322"/>
                      <a:pt x="827140" y="368708"/>
                    </a:cubicBezTo>
                    <a:cubicBezTo>
                      <a:pt x="824429" y="366900"/>
                      <a:pt x="823525" y="365093"/>
                      <a:pt x="820814" y="363286"/>
                    </a:cubicBezTo>
                    <a:cubicBezTo>
                      <a:pt x="816295" y="359671"/>
                      <a:pt x="810873" y="352441"/>
                      <a:pt x="805451" y="347923"/>
                    </a:cubicBezTo>
                    <a:cubicBezTo>
                      <a:pt x="806355" y="350634"/>
                      <a:pt x="809970" y="356056"/>
                      <a:pt x="812681" y="357863"/>
                    </a:cubicBezTo>
                    <a:cubicBezTo>
                      <a:pt x="821718" y="366900"/>
                      <a:pt x="826236" y="373226"/>
                      <a:pt x="838888" y="381359"/>
                    </a:cubicBezTo>
                    <a:lnTo>
                      <a:pt x="858769" y="394915"/>
                    </a:lnTo>
                    <a:cubicBezTo>
                      <a:pt x="873228" y="403048"/>
                      <a:pt x="870517" y="398530"/>
                      <a:pt x="871421" y="415700"/>
                    </a:cubicBezTo>
                    <a:cubicBezTo>
                      <a:pt x="872325" y="445522"/>
                      <a:pt x="867806" y="478055"/>
                      <a:pt x="865095" y="508780"/>
                    </a:cubicBezTo>
                    <a:cubicBezTo>
                      <a:pt x="864191" y="516914"/>
                      <a:pt x="862384" y="533180"/>
                      <a:pt x="862384" y="539506"/>
                    </a:cubicBezTo>
                    <a:lnTo>
                      <a:pt x="818103" y="538602"/>
                    </a:lnTo>
                    <a:cubicBezTo>
                      <a:pt x="817199" y="534084"/>
                      <a:pt x="817199" y="525047"/>
                      <a:pt x="817199" y="520528"/>
                    </a:cubicBezTo>
                    <a:cubicBezTo>
                      <a:pt x="816295" y="506069"/>
                      <a:pt x="813584" y="483477"/>
                      <a:pt x="811777" y="469922"/>
                    </a:cubicBezTo>
                    <a:cubicBezTo>
                      <a:pt x="809066" y="447329"/>
                      <a:pt x="806355" y="425640"/>
                      <a:pt x="804547" y="403048"/>
                    </a:cubicBezTo>
                    <a:cubicBezTo>
                      <a:pt x="802740" y="381359"/>
                      <a:pt x="798222" y="359671"/>
                      <a:pt x="793703" y="338886"/>
                    </a:cubicBezTo>
                    <a:cubicBezTo>
                      <a:pt x="790992" y="328041"/>
                      <a:pt x="790088" y="318101"/>
                      <a:pt x="787377" y="308160"/>
                    </a:cubicBezTo>
                    <a:cubicBezTo>
                      <a:pt x="786474" y="304545"/>
                      <a:pt x="782859" y="297316"/>
                      <a:pt x="783762" y="293701"/>
                    </a:cubicBezTo>
                    <a:cubicBezTo>
                      <a:pt x="783762" y="292797"/>
                      <a:pt x="788281" y="281049"/>
                      <a:pt x="789185" y="280146"/>
                    </a:cubicBezTo>
                    <a:cubicBezTo>
                      <a:pt x="796414" y="287375"/>
                      <a:pt x="797318" y="291894"/>
                      <a:pt x="802740" y="300931"/>
                    </a:cubicBezTo>
                    <a:cubicBezTo>
                      <a:pt x="805451" y="304545"/>
                      <a:pt x="805451" y="303642"/>
                      <a:pt x="808162" y="306353"/>
                    </a:cubicBezTo>
                    <a:cubicBezTo>
                      <a:pt x="809066" y="305449"/>
                      <a:pt x="808162" y="306353"/>
                      <a:pt x="809066" y="304545"/>
                    </a:cubicBezTo>
                    <a:cubicBezTo>
                      <a:pt x="809970" y="300931"/>
                      <a:pt x="808162" y="305449"/>
                      <a:pt x="809066" y="303642"/>
                    </a:cubicBezTo>
                    <a:cubicBezTo>
                      <a:pt x="816295" y="311775"/>
                      <a:pt x="818103" y="307256"/>
                      <a:pt x="824429" y="315390"/>
                    </a:cubicBezTo>
                    <a:cubicBezTo>
                      <a:pt x="828044" y="319908"/>
                      <a:pt x="833466" y="325330"/>
                      <a:pt x="836177" y="330752"/>
                    </a:cubicBezTo>
                    <a:cubicBezTo>
                      <a:pt x="839792" y="336175"/>
                      <a:pt x="853347" y="359671"/>
                      <a:pt x="855154" y="365093"/>
                    </a:cubicBezTo>
                    <a:lnTo>
                      <a:pt x="855154" y="365093"/>
                    </a:lnTo>
                    <a:close/>
                    <a:moveTo>
                      <a:pt x="752133" y="234057"/>
                    </a:moveTo>
                    <a:lnTo>
                      <a:pt x="743096" y="229539"/>
                    </a:lnTo>
                    <a:cubicBezTo>
                      <a:pt x="744000" y="233153"/>
                      <a:pt x="747615" y="234961"/>
                      <a:pt x="752133" y="234057"/>
                    </a:cubicBezTo>
                    <a:lnTo>
                      <a:pt x="752133" y="234057"/>
                    </a:lnTo>
                    <a:close/>
                    <a:moveTo>
                      <a:pt x="656341" y="209657"/>
                    </a:moveTo>
                    <a:cubicBezTo>
                      <a:pt x="656341" y="213272"/>
                      <a:pt x="655438" y="215983"/>
                      <a:pt x="657245" y="217791"/>
                    </a:cubicBezTo>
                    <a:cubicBezTo>
                      <a:pt x="652727" y="217791"/>
                      <a:pt x="650919" y="214176"/>
                      <a:pt x="649112" y="211465"/>
                    </a:cubicBezTo>
                    <a:lnTo>
                      <a:pt x="656341" y="209657"/>
                    </a:lnTo>
                    <a:close/>
                    <a:moveTo>
                      <a:pt x="662667" y="210561"/>
                    </a:moveTo>
                    <a:cubicBezTo>
                      <a:pt x="660860" y="209657"/>
                      <a:pt x="659053" y="210561"/>
                      <a:pt x="658149" y="211465"/>
                    </a:cubicBezTo>
                    <a:cubicBezTo>
                      <a:pt x="658149" y="212368"/>
                      <a:pt x="659053" y="214176"/>
                      <a:pt x="660860" y="215079"/>
                    </a:cubicBezTo>
                    <a:cubicBezTo>
                      <a:pt x="662667" y="215983"/>
                      <a:pt x="664475" y="215079"/>
                      <a:pt x="665378" y="214176"/>
                    </a:cubicBezTo>
                    <a:cubicBezTo>
                      <a:pt x="666282" y="212368"/>
                      <a:pt x="664475" y="210561"/>
                      <a:pt x="662667" y="210561"/>
                    </a:cubicBezTo>
                    <a:lnTo>
                      <a:pt x="662667" y="210561"/>
                    </a:lnTo>
                    <a:close/>
                    <a:moveTo>
                      <a:pt x="682549" y="216887"/>
                    </a:moveTo>
                    <a:cubicBezTo>
                      <a:pt x="681645" y="215079"/>
                      <a:pt x="678934" y="213272"/>
                      <a:pt x="676223" y="211465"/>
                    </a:cubicBezTo>
                    <a:cubicBezTo>
                      <a:pt x="676223" y="215983"/>
                      <a:pt x="676223" y="215983"/>
                      <a:pt x="674415" y="218694"/>
                    </a:cubicBezTo>
                    <a:cubicBezTo>
                      <a:pt x="674415" y="219598"/>
                      <a:pt x="674415" y="219598"/>
                      <a:pt x="675319" y="219598"/>
                    </a:cubicBezTo>
                    <a:cubicBezTo>
                      <a:pt x="678934" y="220502"/>
                      <a:pt x="679837" y="218694"/>
                      <a:pt x="682549" y="216887"/>
                    </a:cubicBezTo>
                    <a:lnTo>
                      <a:pt x="682549" y="216887"/>
                    </a:lnTo>
                    <a:close/>
                    <a:moveTo>
                      <a:pt x="668993" y="222309"/>
                    </a:moveTo>
                    <a:cubicBezTo>
                      <a:pt x="664475" y="221405"/>
                      <a:pt x="654534" y="220502"/>
                      <a:pt x="650919" y="217791"/>
                    </a:cubicBezTo>
                    <a:lnTo>
                      <a:pt x="643690" y="210561"/>
                    </a:lnTo>
                    <a:cubicBezTo>
                      <a:pt x="645497" y="209657"/>
                      <a:pt x="650016" y="209657"/>
                      <a:pt x="651823" y="208754"/>
                    </a:cubicBezTo>
                    <a:cubicBezTo>
                      <a:pt x="653630" y="207850"/>
                      <a:pt x="652727" y="207850"/>
                      <a:pt x="654534" y="206946"/>
                    </a:cubicBezTo>
                    <a:cubicBezTo>
                      <a:pt x="655438" y="206043"/>
                      <a:pt x="656341" y="206043"/>
                      <a:pt x="657245" y="206043"/>
                    </a:cubicBezTo>
                    <a:cubicBezTo>
                      <a:pt x="653630" y="205139"/>
                      <a:pt x="644593" y="206043"/>
                      <a:pt x="642786" y="205139"/>
                    </a:cubicBezTo>
                    <a:cubicBezTo>
                      <a:pt x="653630" y="202428"/>
                      <a:pt x="656341" y="203331"/>
                      <a:pt x="665378" y="206946"/>
                    </a:cubicBezTo>
                    <a:cubicBezTo>
                      <a:pt x="669897" y="207850"/>
                      <a:pt x="680741" y="209657"/>
                      <a:pt x="685260" y="215983"/>
                    </a:cubicBezTo>
                    <a:cubicBezTo>
                      <a:pt x="684356" y="216887"/>
                      <a:pt x="681645" y="213272"/>
                      <a:pt x="679837" y="214176"/>
                    </a:cubicBezTo>
                    <a:cubicBezTo>
                      <a:pt x="682549" y="215983"/>
                      <a:pt x="682549" y="217791"/>
                      <a:pt x="684356" y="219598"/>
                    </a:cubicBezTo>
                    <a:cubicBezTo>
                      <a:pt x="682549" y="220502"/>
                      <a:pt x="673512" y="222309"/>
                      <a:pt x="668993" y="222309"/>
                    </a:cubicBezTo>
                    <a:lnTo>
                      <a:pt x="668993" y="222309"/>
                    </a:lnTo>
                    <a:close/>
                    <a:moveTo>
                      <a:pt x="741289" y="219598"/>
                    </a:moveTo>
                    <a:lnTo>
                      <a:pt x="743096" y="217791"/>
                    </a:lnTo>
                    <a:lnTo>
                      <a:pt x="745807" y="223213"/>
                    </a:lnTo>
                    <a:cubicBezTo>
                      <a:pt x="743096" y="221405"/>
                      <a:pt x="742192" y="221405"/>
                      <a:pt x="741289" y="219598"/>
                    </a:cubicBezTo>
                    <a:lnTo>
                      <a:pt x="741289" y="219598"/>
                    </a:lnTo>
                    <a:close/>
                    <a:moveTo>
                      <a:pt x="748518" y="216887"/>
                    </a:moveTo>
                    <a:cubicBezTo>
                      <a:pt x="746711" y="215983"/>
                      <a:pt x="744904" y="216887"/>
                      <a:pt x="744904" y="217791"/>
                    </a:cubicBezTo>
                    <a:cubicBezTo>
                      <a:pt x="744904" y="218694"/>
                      <a:pt x="745807" y="219598"/>
                      <a:pt x="747615" y="220502"/>
                    </a:cubicBezTo>
                    <a:cubicBezTo>
                      <a:pt x="749422" y="220502"/>
                      <a:pt x="751229" y="220502"/>
                      <a:pt x="751229" y="219598"/>
                    </a:cubicBezTo>
                    <a:cubicBezTo>
                      <a:pt x="751229" y="218694"/>
                      <a:pt x="750326" y="217791"/>
                      <a:pt x="748518" y="216887"/>
                    </a:cubicBezTo>
                    <a:lnTo>
                      <a:pt x="748518" y="216887"/>
                    </a:lnTo>
                    <a:close/>
                    <a:moveTo>
                      <a:pt x="761170" y="224116"/>
                    </a:moveTo>
                    <a:lnTo>
                      <a:pt x="762074" y="216887"/>
                    </a:lnTo>
                    <a:lnTo>
                      <a:pt x="769303" y="218694"/>
                    </a:lnTo>
                    <a:cubicBezTo>
                      <a:pt x="769303" y="221405"/>
                      <a:pt x="765689" y="223213"/>
                      <a:pt x="761170" y="224116"/>
                    </a:cubicBezTo>
                    <a:lnTo>
                      <a:pt x="761170" y="224116"/>
                    </a:lnTo>
                    <a:close/>
                    <a:moveTo>
                      <a:pt x="737674" y="219598"/>
                    </a:moveTo>
                    <a:lnTo>
                      <a:pt x="739481" y="220502"/>
                    </a:lnTo>
                    <a:cubicBezTo>
                      <a:pt x="739481" y="220502"/>
                      <a:pt x="739481" y="220502"/>
                      <a:pt x="740385" y="220502"/>
                    </a:cubicBezTo>
                    <a:cubicBezTo>
                      <a:pt x="741289" y="221405"/>
                      <a:pt x="741289" y="221405"/>
                      <a:pt x="742192" y="221405"/>
                    </a:cubicBezTo>
                    <a:cubicBezTo>
                      <a:pt x="746711" y="225924"/>
                      <a:pt x="746711" y="226828"/>
                      <a:pt x="754844" y="225924"/>
                    </a:cubicBezTo>
                    <a:cubicBezTo>
                      <a:pt x="758459" y="225924"/>
                      <a:pt x="774725" y="222309"/>
                      <a:pt x="774725" y="217791"/>
                    </a:cubicBezTo>
                    <a:cubicBezTo>
                      <a:pt x="774725" y="216887"/>
                      <a:pt x="770207" y="215983"/>
                      <a:pt x="769303" y="215079"/>
                    </a:cubicBezTo>
                    <a:cubicBezTo>
                      <a:pt x="768400" y="214176"/>
                      <a:pt x="766592" y="213272"/>
                      <a:pt x="766592" y="212368"/>
                    </a:cubicBezTo>
                    <a:cubicBezTo>
                      <a:pt x="767496" y="213272"/>
                      <a:pt x="773822" y="215983"/>
                      <a:pt x="775629" y="215079"/>
                    </a:cubicBezTo>
                    <a:cubicBezTo>
                      <a:pt x="767496" y="210561"/>
                      <a:pt x="764785" y="210561"/>
                      <a:pt x="754844" y="212368"/>
                    </a:cubicBezTo>
                    <a:cubicBezTo>
                      <a:pt x="751229" y="213272"/>
                      <a:pt x="748518" y="213272"/>
                      <a:pt x="745807" y="215079"/>
                    </a:cubicBezTo>
                    <a:cubicBezTo>
                      <a:pt x="739481" y="216887"/>
                      <a:pt x="741289" y="216887"/>
                      <a:pt x="737674" y="219598"/>
                    </a:cubicBezTo>
                    <a:lnTo>
                      <a:pt x="737674" y="219598"/>
                    </a:lnTo>
                    <a:close/>
                    <a:moveTo>
                      <a:pt x="642786" y="306353"/>
                    </a:moveTo>
                    <a:cubicBezTo>
                      <a:pt x="640979" y="291894"/>
                      <a:pt x="644593" y="292797"/>
                      <a:pt x="653630" y="286471"/>
                    </a:cubicBezTo>
                    <a:lnTo>
                      <a:pt x="663571" y="279242"/>
                    </a:lnTo>
                    <a:cubicBezTo>
                      <a:pt x="666282" y="276531"/>
                      <a:pt x="669897" y="273820"/>
                      <a:pt x="671704" y="270205"/>
                    </a:cubicBezTo>
                    <a:cubicBezTo>
                      <a:pt x="668089" y="272012"/>
                      <a:pt x="666282" y="276531"/>
                      <a:pt x="662667" y="278338"/>
                    </a:cubicBezTo>
                    <a:cubicBezTo>
                      <a:pt x="654534" y="283760"/>
                      <a:pt x="644593" y="283760"/>
                      <a:pt x="640979" y="292797"/>
                    </a:cubicBezTo>
                    <a:cubicBezTo>
                      <a:pt x="639171" y="297316"/>
                      <a:pt x="641882" y="302738"/>
                      <a:pt x="642786" y="306353"/>
                    </a:cubicBezTo>
                    <a:lnTo>
                      <a:pt x="642786" y="306353"/>
                    </a:lnTo>
                    <a:close/>
                    <a:moveTo>
                      <a:pt x="698815" y="336175"/>
                    </a:moveTo>
                    <a:cubicBezTo>
                      <a:pt x="706045" y="337982"/>
                      <a:pt x="709659" y="338886"/>
                      <a:pt x="716889" y="337982"/>
                    </a:cubicBezTo>
                    <a:lnTo>
                      <a:pt x="713274" y="337078"/>
                    </a:lnTo>
                    <a:cubicBezTo>
                      <a:pt x="715985" y="336175"/>
                      <a:pt x="715985" y="337078"/>
                      <a:pt x="716889" y="335271"/>
                    </a:cubicBezTo>
                    <a:cubicBezTo>
                      <a:pt x="716889" y="335271"/>
                      <a:pt x="716889" y="335271"/>
                      <a:pt x="716889" y="335271"/>
                    </a:cubicBezTo>
                    <a:cubicBezTo>
                      <a:pt x="710563" y="329849"/>
                      <a:pt x="695200" y="336175"/>
                      <a:pt x="683452" y="332560"/>
                    </a:cubicBezTo>
                    <a:lnTo>
                      <a:pt x="698815" y="336175"/>
                    </a:lnTo>
                    <a:close/>
                    <a:moveTo>
                      <a:pt x="684356" y="281049"/>
                    </a:moveTo>
                    <a:cubicBezTo>
                      <a:pt x="686163" y="282857"/>
                      <a:pt x="686163" y="282857"/>
                      <a:pt x="687971" y="284664"/>
                    </a:cubicBezTo>
                    <a:cubicBezTo>
                      <a:pt x="688874" y="285568"/>
                      <a:pt x="690682" y="287375"/>
                      <a:pt x="691586" y="289183"/>
                    </a:cubicBezTo>
                    <a:cubicBezTo>
                      <a:pt x="699719" y="300027"/>
                      <a:pt x="702430" y="304545"/>
                      <a:pt x="714178" y="301834"/>
                    </a:cubicBezTo>
                    <a:cubicBezTo>
                      <a:pt x="717793" y="300931"/>
                      <a:pt x="718696" y="300027"/>
                      <a:pt x="719600" y="298219"/>
                    </a:cubicBezTo>
                    <a:cubicBezTo>
                      <a:pt x="721407" y="295508"/>
                      <a:pt x="722311" y="293701"/>
                      <a:pt x="723215" y="292797"/>
                    </a:cubicBezTo>
                    <a:lnTo>
                      <a:pt x="729541" y="287375"/>
                    </a:lnTo>
                    <a:cubicBezTo>
                      <a:pt x="731348" y="285568"/>
                      <a:pt x="732252" y="284664"/>
                      <a:pt x="733156" y="283760"/>
                    </a:cubicBezTo>
                    <a:cubicBezTo>
                      <a:pt x="741289" y="277434"/>
                      <a:pt x="734963" y="271109"/>
                      <a:pt x="734059" y="267494"/>
                    </a:cubicBezTo>
                    <a:cubicBezTo>
                      <a:pt x="734059" y="288279"/>
                      <a:pt x="733156" y="281049"/>
                      <a:pt x="722311" y="290086"/>
                    </a:cubicBezTo>
                    <a:cubicBezTo>
                      <a:pt x="720504" y="291894"/>
                      <a:pt x="717793" y="294605"/>
                      <a:pt x="715082" y="294605"/>
                    </a:cubicBezTo>
                    <a:cubicBezTo>
                      <a:pt x="701526" y="297316"/>
                      <a:pt x="699719" y="287375"/>
                      <a:pt x="692489" y="283760"/>
                    </a:cubicBezTo>
                    <a:cubicBezTo>
                      <a:pt x="691586" y="282857"/>
                      <a:pt x="687067" y="281049"/>
                      <a:pt x="684356" y="281049"/>
                    </a:cubicBezTo>
                    <a:lnTo>
                      <a:pt x="684356" y="281049"/>
                    </a:lnTo>
                    <a:close/>
                    <a:moveTo>
                      <a:pt x="753941" y="309967"/>
                    </a:moveTo>
                    <a:cubicBezTo>
                      <a:pt x="756652" y="302738"/>
                      <a:pt x="760266" y="305449"/>
                      <a:pt x="759363" y="291894"/>
                    </a:cubicBezTo>
                    <a:cubicBezTo>
                      <a:pt x="759363" y="285568"/>
                      <a:pt x="751229" y="281049"/>
                      <a:pt x="748518" y="277434"/>
                    </a:cubicBezTo>
                    <a:cubicBezTo>
                      <a:pt x="741289" y="270205"/>
                      <a:pt x="745807" y="275627"/>
                      <a:pt x="740385" y="268398"/>
                    </a:cubicBezTo>
                    <a:cubicBezTo>
                      <a:pt x="741289" y="273820"/>
                      <a:pt x="749422" y="284664"/>
                      <a:pt x="751229" y="287375"/>
                    </a:cubicBezTo>
                    <a:cubicBezTo>
                      <a:pt x="757555" y="293701"/>
                      <a:pt x="756652" y="299123"/>
                      <a:pt x="753941" y="309967"/>
                    </a:cubicBezTo>
                    <a:lnTo>
                      <a:pt x="753941" y="309967"/>
                    </a:lnTo>
                    <a:close/>
                    <a:moveTo>
                      <a:pt x="644593" y="187969"/>
                    </a:moveTo>
                    <a:cubicBezTo>
                      <a:pt x="661764" y="180739"/>
                      <a:pt x="656341" y="178932"/>
                      <a:pt x="682549" y="194294"/>
                    </a:cubicBezTo>
                    <a:cubicBezTo>
                      <a:pt x="691586" y="198813"/>
                      <a:pt x="687067" y="197006"/>
                      <a:pt x="695200" y="199717"/>
                    </a:cubicBezTo>
                    <a:cubicBezTo>
                      <a:pt x="686163" y="205139"/>
                      <a:pt x="684356" y="199717"/>
                      <a:pt x="676223" y="198813"/>
                    </a:cubicBezTo>
                    <a:cubicBezTo>
                      <a:pt x="672608" y="197909"/>
                      <a:pt x="666282" y="193391"/>
                      <a:pt x="659956" y="190680"/>
                    </a:cubicBezTo>
                    <a:cubicBezTo>
                      <a:pt x="654534" y="188872"/>
                      <a:pt x="652727" y="188872"/>
                      <a:pt x="648208" y="189776"/>
                    </a:cubicBezTo>
                    <a:cubicBezTo>
                      <a:pt x="645497" y="189776"/>
                      <a:pt x="645497" y="188872"/>
                      <a:pt x="644593" y="187969"/>
                    </a:cubicBezTo>
                    <a:lnTo>
                      <a:pt x="644593" y="187969"/>
                    </a:lnTo>
                    <a:close/>
                    <a:moveTo>
                      <a:pt x="631038" y="193391"/>
                    </a:moveTo>
                    <a:cubicBezTo>
                      <a:pt x="632845" y="194294"/>
                      <a:pt x="646401" y="191583"/>
                      <a:pt x="650016" y="190680"/>
                    </a:cubicBezTo>
                    <a:cubicBezTo>
                      <a:pt x="665378" y="190680"/>
                      <a:pt x="667186" y="198813"/>
                      <a:pt x="683452" y="203331"/>
                    </a:cubicBezTo>
                    <a:cubicBezTo>
                      <a:pt x="695200" y="206043"/>
                      <a:pt x="697008" y="203331"/>
                      <a:pt x="701526" y="197909"/>
                    </a:cubicBezTo>
                    <a:cubicBezTo>
                      <a:pt x="701526" y="197909"/>
                      <a:pt x="697911" y="200620"/>
                      <a:pt x="697911" y="199717"/>
                    </a:cubicBezTo>
                    <a:cubicBezTo>
                      <a:pt x="697911" y="199717"/>
                      <a:pt x="701526" y="195198"/>
                      <a:pt x="701526" y="194294"/>
                    </a:cubicBezTo>
                    <a:cubicBezTo>
                      <a:pt x="699719" y="196102"/>
                      <a:pt x="697911" y="199717"/>
                      <a:pt x="691586" y="197006"/>
                    </a:cubicBezTo>
                    <a:cubicBezTo>
                      <a:pt x="690682" y="196102"/>
                      <a:pt x="687971" y="195198"/>
                      <a:pt x="687067" y="195198"/>
                    </a:cubicBezTo>
                    <a:cubicBezTo>
                      <a:pt x="685260" y="194294"/>
                      <a:pt x="685260" y="193391"/>
                      <a:pt x="683452" y="192487"/>
                    </a:cubicBezTo>
                    <a:cubicBezTo>
                      <a:pt x="677126" y="189776"/>
                      <a:pt x="671704" y="187065"/>
                      <a:pt x="665378" y="183450"/>
                    </a:cubicBezTo>
                    <a:cubicBezTo>
                      <a:pt x="659053" y="179835"/>
                      <a:pt x="656341" y="181643"/>
                      <a:pt x="649112" y="185258"/>
                    </a:cubicBezTo>
                    <a:cubicBezTo>
                      <a:pt x="642786" y="187969"/>
                      <a:pt x="637364" y="190680"/>
                      <a:pt x="631038" y="193391"/>
                    </a:cubicBezTo>
                    <a:lnTo>
                      <a:pt x="631038" y="193391"/>
                    </a:lnTo>
                    <a:close/>
                    <a:moveTo>
                      <a:pt x="742192" y="206946"/>
                    </a:moveTo>
                    <a:cubicBezTo>
                      <a:pt x="747615" y="201524"/>
                      <a:pt x="757555" y="197909"/>
                      <a:pt x="765689" y="193391"/>
                    </a:cubicBezTo>
                    <a:cubicBezTo>
                      <a:pt x="772918" y="189776"/>
                      <a:pt x="774725" y="191583"/>
                      <a:pt x="780148" y="194294"/>
                    </a:cubicBezTo>
                    <a:cubicBezTo>
                      <a:pt x="781955" y="195198"/>
                      <a:pt x="783762" y="197006"/>
                      <a:pt x="785570" y="197909"/>
                    </a:cubicBezTo>
                    <a:cubicBezTo>
                      <a:pt x="789185" y="199717"/>
                      <a:pt x="788281" y="198813"/>
                      <a:pt x="789185" y="203331"/>
                    </a:cubicBezTo>
                    <a:cubicBezTo>
                      <a:pt x="782859" y="198813"/>
                      <a:pt x="773822" y="201524"/>
                      <a:pt x="765689" y="202428"/>
                    </a:cubicBezTo>
                    <a:cubicBezTo>
                      <a:pt x="755748" y="203331"/>
                      <a:pt x="751229" y="205139"/>
                      <a:pt x="742192" y="206946"/>
                    </a:cubicBezTo>
                    <a:lnTo>
                      <a:pt x="742192" y="206946"/>
                    </a:lnTo>
                    <a:close/>
                    <a:moveTo>
                      <a:pt x="742192" y="204235"/>
                    </a:moveTo>
                    <a:lnTo>
                      <a:pt x="743096" y="200620"/>
                    </a:lnTo>
                    <a:cubicBezTo>
                      <a:pt x="742192" y="201524"/>
                      <a:pt x="741289" y="203331"/>
                      <a:pt x="740385" y="203331"/>
                    </a:cubicBezTo>
                    <a:cubicBezTo>
                      <a:pt x="740385" y="202428"/>
                      <a:pt x="743096" y="197909"/>
                      <a:pt x="740385" y="200620"/>
                    </a:cubicBezTo>
                    <a:cubicBezTo>
                      <a:pt x="739481" y="202428"/>
                      <a:pt x="738578" y="202428"/>
                      <a:pt x="737674" y="204235"/>
                    </a:cubicBezTo>
                    <a:cubicBezTo>
                      <a:pt x="737674" y="207850"/>
                      <a:pt x="737674" y="206946"/>
                      <a:pt x="737674" y="209657"/>
                    </a:cubicBezTo>
                    <a:cubicBezTo>
                      <a:pt x="741289" y="210561"/>
                      <a:pt x="760266" y="206043"/>
                      <a:pt x="764785" y="205139"/>
                    </a:cubicBezTo>
                    <a:cubicBezTo>
                      <a:pt x="770207" y="204235"/>
                      <a:pt x="774725" y="204235"/>
                      <a:pt x="779244" y="203331"/>
                    </a:cubicBezTo>
                    <a:cubicBezTo>
                      <a:pt x="787377" y="202428"/>
                      <a:pt x="787377" y="206043"/>
                      <a:pt x="791896" y="207850"/>
                    </a:cubicBezTo>
                    <a:cubicBezTo>
                      <a:pt x="790088" y="197006"/>
                      <a:pt x="786474" y="195198"/>
                      <a:pt x="778340" y="191583"/>
                    </a:cubicBezTo>
                    <a:cubicBezTo>
                      <a:pt x="772918" y="188872"/>
                      <a:pt x="764785" y="194294"/>
                      <a:pt x="756652" y="197006"/>
                    </a:cubicBezTo>
                    <a:cubicBezTo>
                      <a:pt x="746711" y="201524"/>
                      <a:pt x="745807" y="203331"/>
                      <a:pt x="742192" y="204235"/>
                    </a:cubicBezTo>
                    <a:lnTo>
                      <a:pt x="742192" y="204235"/>
                    </a:lnTo>
                    <a:close/>
                    <a:moveTo>
                      <a:pt x="692489" y="219598"/>
                    </a:moveTo>
                    <a:cubicBezTo>
                      <a:pt x="694297" y="220502"/>
                      <a:pt x="694297" y="218694"/>
                      <a:pt x="694297" y="222309"/>
                    </a:cubicBezTo>
                    <a:cubicBezTo>
                      <a:pt x="697008" y="219598"/>
                      <a:pt x="698815" y="218694"/>
                      <a:pt x="695200" y="214176"/>
                    </a:cubicBezTo>
                    <a:lnTo>
                      <a:pt x="692489" y="219598"/>
                    </a:lnTo>
                    <a:close/>
                    <a:moveTo>
                      <a:pt x="683452" y="280146"/>
                    </a:moveTo>
                    <a:cubicBezTo>
                      <a:pt x="683452" y="278338"/>
                      <a:pt x="683452" y="275627"/>
                      <a:pt x="684356" y="273820"/>
                    </a:cubicBezTo>
                    <a:cubicBezTo>
                      <a:pt x="684356" y="272916"/>
                      <a:pt x="684356" y="272012"/>
                      <a:pt x="685260" y="271109"/>
                    </a:cubicBezTo>
                    <a:cubicBezTo>
                      <a:pt x="685260" y="269301"/>
                      <a:pt x="685260" y="269301"/>
                      <a:pt x="685260" y="268398"/>
                    </a:cubicBezTo>
                    <a:cubicBezTo>
                      <a:pt x="680741" y="271109"/>
                      <a:pt x="681645" y="276531"/>
                      <a:pt x="683452" y="280146"/>
                    </a:cubicBezTo>
                    <a:lnTo>
                      <a:pt x="683452" y="280146"/>
                    </a:lnTo>
                    <a:close/>
                    <a:moveTo>
                      <a:pt x="726830" y="304545"/>
                    </a:moveTo>
                    <a:cubicBezTo>
                      <a:pt x="731348" y="303642"/>
                      <a:pt x="734059" y="301834"/>
                      <a:pt x="736770" y="300931"/>
                    </a:cubicBezTo>
                    <a:cubicBezTo>
                      <a:pt x="735867" y="301834"/>
                      <a:pt x="736770" y="300931"/>
                      <a:pt x="734963" y="302738"/>
                    </a:cubicBezTo>
                    <a:lnTo>
                      <a:pt x="729541" y="307256"/>
                    </a:lnTo>
                    <a:cubicBezTo>
                      <a:pt x="714178" y="319004"/>
                      <a:pt x="694297" y="313582"/>
                      <a:pt x="678030" y="307256"/>
                    </a:cubicBezTo>
                    <a:cubicBezTo>
                      <a:pt x="675319" y="306353"/>
                      <a:pt x="673512" y="304545"/>
                      <a:pt x="668993" y="301834"/>
                    </a:cubicBezTo>
                    <a:cubicBezTo>
                      <a:pt x="666282" y="300027"/>
                      <a:pt x="662667" y="298219"/>
                      <a:pt x="661764" y="296412"/>
                    </a:cubicBezTo>
                    <a:cubicBezTo>
                      <a:pt x="669897" y="298219"/>
                      <a:pt x="682549" y="302738"/>
                      <a:pt x="692489" y="305449"/>
                    </a:cubicBezTo>
                    <a:cubicBezTo>
                      <a:pt x="699719" y="307256"/>
                      <a:pt x="721407" y="309967"/>
                      <a:pt x="726830" y="304545"/>
                    </a:cubicBezTo>
                    <a:lnTo>
                      <a:pt x="726830" y="304545"/>
                    </a:lnTo>
                    <a:close/>
                    <a:moveTo>
                      <a:pt x="726830" y="304545"/>
                    </a:moveTo>
                    <a:cubicBezTo>
                      <a:pt x="719600" y="304545"/>
                      <a:pt x="715082" y="307256"/>
                      <a:pt x="706045" y="306353"/>
                    </a:cubicBezTo>
                    <a:cubicBezTo>
                      <a:pt x="699719" y="305449"/>
                      <a:pt x="693393" y="303642"/>
                      <a:pt x="687067" y="302738"/>
                    </a:cubicBezTo>
                    <a:cubicBezTo>
                      <a:pt x="682549" y="301834"/>
                      <a:pt x="673512" y="299123"/>
                      <a:pt x="668993" y="298219"/>
                    </a:cubicBezTo>
                    <a:cubicBezTo>
                      <a:pt x="660860" y="295508"/>
                      <a:pt x="655438" y="294605"/>
                      <a:pt x="657245" y="288279"/>
                    </a:cubicBezTo>
                    <a:cubicBezTo>
                      <a:pt x="654534" y="290086"/>
                      <a:pt x="650016" y="295508"/>
                      <a:pt x="652727" y="298219"/>
                    </a:cubicBezTo>
                    <a:cubicBezTo>
                      <a:pt x="654534" y="300027"/>
                      <a:pt x="652727" y="299123"/>
                      <a:pt x="654534" y="297316"/>
                    </a:cubicBezTo>
                    <a:lnTo>
                      <a:pt x="655438" y="296412"/>
                    </a:lnTo>
                    <a:cubicBezTo>
                      <a:pt x="660860" y="306353"/>
                      <a:pt x="687971" y="320812"/>
                      <a:pt x="699719" y="322619"/>
                    </a:cubicBezTo>
                    <a:cubicBezTo>
                      <a:pt x="712370" y="324427"/>
                      <a:pt x="717793" y="321716"/>
                      <a:pt x="726830" y="315390"/>
                    </a:cubicBezTo>
                    <a:cubicBezTo>
                      <a:pt x="732252" y="311775"/>
                      <a:pt x="741289" y="303642"/>
                      <a:pt x="744904" y="299123"/>
                    </a:cubicBezTo>
                    <a:cubicBezTo>
                      <a:pt x="744904" y="299123"/>
                      <a:pt x="744904" y="300931"/>
                      <a:pt x="744904" y="300931"/>
                    </a:cubicBezTo>
                    <a:lnTo>
                      <a:pt x="745807" y="302738"/>
                    </a:lnTo>
                    <a:cubicBezTo>
                      <a:pt x="747615" y="299123"/>
                      <a:pt x="747615" y="294605"/>
                      <a:pt x="745807" y="290990"/>
                    </a:cubicBezTo>
                    <a:cubicBezTo>
                      <a:pt x="744000" y="297316"/>
                      <a:pt x="743096" y="297316"/>
                      <a:pt x="737674" y="300027"/>
                    </a:cubicBezTo>
                    <a:cubicBezTo>
                      <a:pt x="735867" y="300931"/>
                      <a:pt x="734059" y="301834"/>
                      <a:pt x="732252" y="302738"/>
                    </a:cubicBezTo>
                    <a:cubicBezTo>
                      <a:pt x="730444" y="302738"/>
                      <a:pt x="728637" y="303642"/>
                      <a:pt x="726830" y="304545"/>
                    </a:cubicBezTo>
                    <a:lnTo>
                      <a:pt x="726830" y="304545"/>
                    </a:lnTo>
                    <a:close/>
                    <a:moveTo>
                      <a:pt x="619290" y="261168"/>
                    </a:moveTo>
                    <a:cubicBezTo>
                      <a:pt x="617482" y="253035"/>
                      <a:pt x="606638" y="241287"/>
                      <a:pt x="606638" y="237672"/>
                    </a:cubicBezTo>
                    <a:cubicBezTo>
                      <a:pt x="607542" y="243094"/>
                      <a:pt x="612060" y="251227"/>
                      <a:pt x="614771" y="255746"/>
                    </a:cubicBezTo>
                    <a:cubicBezTo>
                      <a:pt x="617482" y="259361"/>
                      <a:pt x="617482" y="258457"/>
                      <a:pt x="619290" y="261168"/>
                    </a:cubicBezTo>
                    <a:lnTo>
                      <a:pt x="619290" y="261168"/>
                    </a:lnTo>
                    <a:close/>
                    <a:moveTo>
                      <a:pt x="727733" y="256649"/>
                    </a:moveTo>
                    <a:cubicBezTo>
                      <a:pt x="727733" y="247613"/>
                      <a:pt x="730444" y="233153"/>
                      <a:pt x="732252" y="223213"/>
                    </a:cubicBezTo>
                    <a:cubicBezTo>
                      <a:pt x="734059" y="215983"/>
                      <a:pt x="736770" y="211465"/>
                      <a:pt x="737674" y="210561"/>
                    </a:cubicBezTo>
                    <a:cubicBezTo>
                      <a:pt x="734963" y="214176"/>
                      <a:pt x="730444" y="216887"/>
                      <a:pt x="729541" y="221405"/>
                    </a:cubicBezTo>
                    <a:cubicBezTo>
                      <a:pt x="725926" y="234057"/>
                      <a:pt x="725926" y="250324"/>
                      <a:pt x="727733" y="256649"/>
                    </a:cubicBezTo>
                    <a:lnTo>
                      <a:pt x="727733" y="256649"/>
                    </a:lnTo>
                    <a:close/>
                    <a:moveTo>
                      <a:pt x="661764" y="227731"/>
                    </a:moveTo>
                    <a:lnTo>
                      <a:pt x="677126" y="227731"/>
                    </a:lnTo>
                    <a:cubicBezTo>
                      <a:pt x="674415" y="230442"/>
                      <a:pt x="665378" y="230442"/>
                      <a:pt x="661764" y="227731"/>
                    </a:cubicBezTo>
                    <a:lnTo>
                      <a:pt x="661764" y="227731"/>
                    </a:lnTo>
                    <a:close/>
                    <a:moveTo>
                      <a:pt x="691586" y="267494"/>
                    </a:moveTo>
                    <a:cubicBezTo>
                      <a:pt x="695200" y="268398"/>
                      <a:pt x="697911" y="268398"/>
                      <a:pt x="697911" y="262072"/>
                    </a:cubicBezTo>
                    <a:cubicBezTo>
                      <a:pt x="697008" y="264783"/>
                      <a:pt x="693393" y="266590"/>
                      <a:pt x="691586" y="267494"/>
                    </a:cubicBezTo>
                    <a:lnTo>
                      <a:pt x="691586" y="267494"/>
                    </a:lnTo>
                    <a:close/>
                    <a:moveTo>
                      <a:pt x="811777" y="164473"/>
                    </a:moveTo>
                    <a:cubicBezTo>
                      <a:pt x="811777" y="151821"/>
                      <a:pt x="824429" y="137362"/>
                      <a:pt x="819910" y="112962"/>
                    </a:cubicBezTo>
                    <a:cubicBezTo>
                      <a:pt x="818103" y="102118"/>
                      <a:pt x="816295" y="89466"/>
                      <a:pt x="812681" y="77718"/>
                    </a:cubicBezTo>
                    <a:lnTo>
                      <a:pt x="804547" y="55125"/>
                    </a:lnTo>
                    <a:cubicBezTo>
                      <a:pt x="802740" y="52414"/>
                      <a:pt x="803644" y="54222"/>
                      <a:pt x="800029" y="48800"/>
                    </a:cubicBezTo>
                    <a:cubicBezTo>
                      <a:pt x="796414" y="43377"/>
                      <a:pt x="794607" y="43377"/>
                      <a:pt x="790088" y="37052"/>
                    </a:cubicBezTo>
                    <a:cubicBezTo>
                      <a:pt x="783762" y="34340"/>
                      <a:pt x="776533" y="27111"/>
                      <a:pt x="770207" y="27111"/>
                    </a:cubicBezTo>
                    <a:cubicBezTo>
                      <a:pt x="770207" y="27111"/>
                      <a:pt x="770207" y="27111"/>
                      <a:pt x="770207" y="27111"/>
                    </a:cubicBezTo>
                    <a:lnTo>
                      <a:pt x="776533" y="30726"/>
                    </a:lnTo>
                    <a:cubicBezTo>
                      <a:pt x="778340" y="32533"/>
                      <a:pt x="781051" y="34340"/>
                      <a:pt x="782859" y="36148"/>
                    </a:cubicBezTo>
                    <a:cubicBezTo>
                      <a:pt x="785570" y="39763"/>
                      <a:pt x="789185" y="45185"/>
                      <a:pt x="790992" y="50607"/>
                    </a:cubicBezTo>
                    <a:cubicBezTo>
                      <a:pt x="791896" y="43377"/>
                      <a:pt x="790992" y="45185"/>
                      <a:pt x="789185" y="38859"/>
                    </a:cubicBezTo>
                    <a:cubicBezTo>
                      <a:pt x="793703" y="44281"/>
                      <a:pt x="792799" y="45185"/>
                      <a:pt x="795510" y="53318"/>
                    </a:cubicBezTo>
                    <a:lnTo>
                      <a:pt x="796414" y="52414"/>
                    </a:lnTo>
                    <a:cubicBezTo>
                      <a:pt x="798222" y="57837"/>
                      <a:pt x="795510" y="53318"/>
                      <a:pt x="799125" y="59644"/>
                    </a:cubicBezTo>
                    <a:cubicBezTo>
                      <a:pt x="799125" y="60548"/>
                      <a:pt x="799125" y="59644"/>
                      <a:pt x="800029" y="61451"/>
                    </a:cubicBezTo>
                    <a:lnTo>
                      <a:pt x="800933" y="67777"/>
                    </a:lnTo>
                    <a:cubicBezTo>
                      <a:pt x="801836" y="66873"/>
                      <a:pt x="802740" y="65970"/>
                      <a:pt x="803644" y="65066"/>
                    </a:cubicBezTo>
                    <a:cubicBezTo>
                      <a:pt x="804547" y="63259"/>
                      <a:pt x="804547" y="62355"/>
                      <a:pt x="804547" y="60548"/>
                    </a:cubicBezTo>
                    <a:cubicBezTo>
                      <a:pt x="805451" y="63259"/>
                      <a:pt x="806355" y="66873"/>
                      <a:pt x="805451" y="70488"/>
                    </a:cubicBezTo>
                    <a:cubicBezTo>
                      <a:pt x="805451" y="72296"/>
                      <a:pt x="804547" y="73199"/>
                      <a:pt x="803644" y="75007"/>
                    </a:cubicBezTo>
                    <a:cubicBezTo>
                      <a:pt x="803644" y="75007"/>
                      <a:pt x="802740" y="76814"/>
                      <a:pt x="802740" y="76814"/>
                    </a:cubicBezTo>
                    <a:lnTo>
                      <a:pt x="802740" y="77718"/>
                    </a:lnTo>
                    <a:cubicBezTo>
                      <a:pt x="802740" y="78621"/>
                      <a:pt x="802740" y="78621"/>
                      <a:pt x="802740" y="79525"/>
                    </a:cubicBezTo>
                    <a:cubicBezTo>
                      <a:pt x="806355" y="80429"/>
                      <a:pt x="806355" y="75910"/>
                      <a:pt x="808162" y="72296"/>
                    </a:cubicBezTo>
                    <a:cubicBezTo>
                      <a:pt x="809970" y="75007"/>
                      <a:pt x="809066" y="76814"/>
                      <a:pt x="809066" y="80429"/>
                    </a:cubicBezTo>
                    <a:cubicBezTo>
                      <a:pt x="809970" y="84947"/>
                      <a:pt x="810873" y="83140"/>
                      <a:pt x="811777" y="87658"/>
                    </a:cubicBezTo>
                    <a:cubicBezTo>
                      <a:pt x="812681" y="93081"/>
                      <a:pt x="814488" y="100310"/>
                      <a:pt x="814488" y="104829"/>
                    </a:cubicBezTo>
                    <a:lnTo>
                      <a:pt x="815392" y="103925"/>
                    </a:lnTo>
                    <a:cubicBezTo>
                      <a:pt x="816295" y="103021"/>
                      <a:pt x="815392" y="103021"/>
                      <a:pt x="816295" y="103021"/>
                    </a:cubicBezTo>
                    <a:cubicBezTo>
                      <a:pt x="815392" y="108443"/>
                      <a:pt x="813584" y="115673"/>
                      <a:pt x="811777" y="120191"/>
                    </a:cubicBezTo>
                    <a:cubicBezTo>
                      <a:pt x="812681" y="118384"/>
                      <a:pt x="814488" y="117480"/>
                      <a:pt x="815392" y="114769"/>
                    </a:cubicBezTo>
                    <a:lnTo>
                      <a:pt x="814488" y="122903"/>
                    </a:lnTo>
                    <a:cubicBezTo>
                      <a:pt x="816295" y="121999"/>
                      <a:pt x="817199" y="121095"/>
                      <a:pt x="818103" y="120191"/>
                    </a:cubicBezTo>
                    <a:cubicBezTo>
                      <a:pt x="818103" y="128325"/>
                      <a:pt x="807258" y="160858"/>
                      <a:pt x="807258" y="171702"/>
                    </a:cubicBezTo>
                    <a:lnTo>
                      <a:pt x="809066" y="167184"/>
                    </a:lnTo>
                    <a:cubicBezTo>
                      <a:pt x="810873" y="167184"/>
                      <a:pt x="810873" y="166280"/>
                      <a:pt x="811777" y="164473"/>
                    </a:cubicBezTo>
                    <a:lnTo>
                      <a:pt x="811777" y="164473"/>
                    </a:lnTo>
                    <a:close/>
                    <a:moveTo>
                      <a:pt x="660860" y="9941"/>
                    </a:moveTo>
                    <a:cubicBezTo>
                      <a:pt x="667186" y="10844"/>
                      <a:pt x="670801" y="13555"/>
                      <a:pt x="677126" y="14459"/>
                    </a:cubicBezTo>
                    <a:cubicBezTo>
                      <a:pt x="674415" y="12652"/>
                      <a:pt x="676223" y="11748"/>
                      <a:pt x="669897" y="9941"/>
                    </a:cubicBezTo>
                    <a:cubicBezTo>
                      <a:pt x="666282" y="9037"/>
                      <a:pt x="663571" y="8133"/>
                      <a:pt x="659956" y="7230"/>
                    </a:cubicBezTo>
                    <a:cubicBezTo>
                      <a:pt x="674415" y="1807"/>
                      <a:pt x="681645" y="2711"/>
                      <a:pt x="697008" y="7230"/>
                    </a:cubicBezTo>
                    <a:cubicBezTo>
                      <a:pt x="696104" y="6326"/>
                      <a:pt x="694297" y="4518"/>
                      <a:pt x="693393" y="3615"/>
                    </a:cubicBezTo>
                    <a:cubicBezTo>
                      <a:pt x="699719" y="5422"/>
                      <a:pt x="706948" y="11748"/>
                      <a:pt x="715082" y="14459"/>
                    </a:cubicBezTo>
                    <a:cubicBezTo>
                      <a:pt x="713274" y="10844"/>
                      <a:pt x="710563" y="8133"/>
                      <a:pt x="707852" y="6326"/>
                    </a:cubicBezTo>
                    <a:cubicBezTo>
                      <a:pt x="715985" y="9037"/>
                      <a:pt x="725926" y="14459"/>
                      <a:pt x="734059" y="16267"/>
                    </a:cubicBezTo>
                    <a:lnTo>
                      <a:pt x="734059" y="15363"/>
                    </a:lnTo>
                    <a:cubicBezTo>
                      <a:pt x="734963" y="14459"/>
                      <a:pt x="733156" y="14459"/>
                      <a:pt x="734963" y="15363"/>
                    </a:cubicBezTo>
                    <a:cubicBezTo>
                      <a:pt x="734963" y="15363"/>
                      <a:pt x="736770" y="16267"/>
                      <a:pt x="737674" y="17170"/>
                    </a:cubicBezTo>
                    <a:cubicBezTo>
                      <a:pt x="740385" y="18074"/>
                      <a:pt x="741289" y="18978"/>
                      <a:pt x="744000" y="19881"/>
                    </a:cubicBezTo>
                    <a:cubicBezTo>
                      <a:pt x="742192" y="16267"/>
                      <a:pt x="741289" y="17170"/>
                      <a:pt x="739481" y="14459"/>
                    </a:cubicBezTo>
                    <a:cubicBezTo>
                      <a:pt x="746711" y="18074"/>
                      <a:pt x="754844" y="28015"/>
                      <a:pt x="763881" y="33437"/>
                    </a:cubicBezTo>
                    <a:lnTo>
                      <a:pt x="761170" y="27111"/>
                    </a:lnTo>
                    <a:cubicBezTo>
                      <a:pt x="763881" y="28918"/>
                      <a:pt x="767496" y="32533"/>
                      <a:pt x="769303" y="34340"/>
                    </a:cubicBezTo>
                    <a:cubicBezTo>
                      <a:pt x="770207" y="36148"/>
                      <a:pt x="775629" y="42474"/>
                      <a:pt x="776533" y="43377"/>
                    </a:cubicBezTo>
                    <a:cubicBezTo>
                      <a:pt x="775629" y="35244"/>
                      <a:pt x="772918" y="30726"/>
                      <a:pt x="768400" y="28015"/>
                    </a:cubicBezTo>
                    <a:lnTo>
                      <a:pt x="767496" y="27111"/>
                    </a:lnTo>
                    <a:cubicBezTo>
                      <a:pt x="767496" y="27111"/>
                      <a:pt x="767496" y="27111"/>
                      <a:pt x="767496" y="27111"/>
                    </a:cubicBezTo>
                    <a:cubicBezTo>
                      <a:pt x="762977" y="23496"/>
                      <a:pt x="758459" y="20785"/>
                      <a:pt x="753037" y="18978"/>
                    </a:cubicBezTo>
                    <a:cubicBezTo>
                      <a:pt x="746711" y="17170"/>
                      <a:pt x="743096" y="13555"/>
                      <a:pt x="736770" y="10844"/>
                    </a:cubicBezTo>
                    <a:cubicBezTo>
                      <a:pt x="732252" y="9037"/>
                      <a:pt x="730444" y="9941"/>
                      <a:pt x="725926" y="9037"/>
                    </a:cubicBezTo>
                    <a:cubicBezTo>
                      <a:pt x="722311" y="8133"/>
                      <a:pt x="720504" y="6326"/>
                      <a:pt x="715985" y="7230"/>
                    </a:cubicBezTo>
                    <a:cubicBezTo>
                      <a:pt x="717793" y="8133"/>
                      <a:pt x="721407" y="9941"/>
                      <a:pt x="723215" y="10844"/>
                    </a:cubicBezTo>
                    <a:cubicBezTo>
                      <a:pt x="717793" y="9037"/>
                      <a:pt x="708756" y="4518"/>
                      <a:pt x="702430" y="3615"/>
                    </a:cubicBezTo>
                    <a:cubicBezTo>
                      <a:pt x="695200" y="2711"/>
                      <a:pt x="694297" y="0"/>
                      <a:pt x="677126" y="0"/>
                    </a:cubicBezTo>
                    <a:cubicBezTo>
                      <a:pt x="664475" y="904"/>
                      <a:pt x="662667" y="5422"/>
                      <a:pt x="658149" y="7230"/>
                    </a:cubicBezTo>
                    <a:cubicBezTo>
                      <a:pt x="655438" y="8133"/>
                      <a:pt x="651823" y="7230"/>
                      <a:pt x="650016" y="8133"/>
                    </a:cubicBezTo>
                    <a:lnTo>
                      <a:pt x="660860" y="9941"/>
                    </a:lnTo>
                    <a:close/>
                    <a:moveTo>
                      <a:pt x="727733" y="141880"/>
                    </a:moveTo>
                    <a:lnTo>
                      <a:pt x="730444" y="140073"/>
                    </a:lnTo>
                    <a:cubicBezTo>
                      <a:pt x="732252" y="139169"/>
                      <a:pt x="731348" y="138265"/>
                      <a:pt x="733156" y="137362"/>
                    </a:cubicBezTo>
                    <a:cubicBezTo>
                      <a:pt x="734963" y="136458"/>
                      <a:pt x="740385" y="137362"/>
                      <a:pt x="743096" y="136458"/>
                    </a:cubicBezTo>
                    <a:cubicBezTo>
                      <a:pt x="745807" y="135554"/>
                      <a:pt x="744904" y="135554"/>
                      <a:pt x="747615" y="134651"/>
                    </a:cubicBezTo>
                    <a:cubicBezTo>
                      <a:pt x="749422" y="134651"/>
                      <a:pt x="751229" y="134651"/>
                      <a:pt x="753037" y="133747"/>
                    </a:cubicBezTo>
                    <a:cubicBezTo>
                      <a:pt x="757555" y="131940"/>
                      <a:pt x="771111" y="122903"/>
                      <a:pt x="775629" y="120191"/>
                    </a:cubicBezTo>
                    <a:cubicBezTo>
                      <a:pt x="780148" y="118384"/>
                      <a:pt x="792799" y="118384"/>
                      <a:pt x="797318" y="118384"/>
                    </a:cubicBezTo>
                    <a:cubicBezTo>
                      <a:pt x="796414" y="117480"/>
                      <a:pt x="797318" y="118384"/>
                      <a:pt x="796414" y="117480"/>
                    </a:cubicBezTo>
                    <a:cubicBezTo>
                      <a:pt x="794607" y="115673"/>
                      <a:pt x="791896" y="115673"/>
                      <a:pt x="789185" y="116577"/>
                    </a:cubicBezTo>
                    <a:cubicBezTo>
                      <a:pt x="786474" y="116577"/>
                      <a:pt x="783762" y="117480"/>
                      <a:pt x="781051" y="117480"/>
                    </a:cubicBezTo>
                    <a:cubicBezTo>
                      <a:pt x="781955" y="117480"/>
                      <a:pt x="797318" y="111155"/>
                      <a:pt x="798222" y="110251"/>
                    </a:cubicBezTo>
                    <a:cubicBezTo>
                      <a:pt x="789185" y="109347"/>
                      <a:pt x="784666" y="113866"/>
                      <a:pt x="778340" y="115673"/>
                    </a:cubicBezTo>
                    <a:lnTo>
                      <a:pt x="780148" y="112058"/>
                    </a:lnTo>
                    <a:cubicBezTo>
                      <a:pt x="771111" y="115673"/>
                      <a:pt x="755748" y="132843"/>
                      <a:pt x="746711" y="132843"/>
                    </a:cubicBezTo>
                    <a:cubicBezTo>
                      <a:pt x="750326" y="129228"/>
                      <a:pt x="760266" y="120191"/>
                      <a:pt x="762074" y="114769"/>
                    </a:cubicBezTo>
                    <a:cubicBezTo>
                      <a:pt x="756652" y="118384"/>
                      <a:pt x="749422" y="127421"/>
                      <a:pt x="743096" y="132843"/>
                    </a:cubicBezTo>
                    <a:cubicBezTo>
                      <a:pt x="747615" y="130132"/>
                      <a:pt x="754844" y="121095"/>
                      <a:pt x="756652" y="113866"/>
                    </a:cubicBezTo>
                    <a:cubicBezTo>
                      <a:pt x="752133" y="121095"/>
                      <a:pt x="744000" y="132843"/>
                      <a:pt x="736770" y="134651"/>
                    </a:cubicBezTo>
                    <a:cubicBezTo>
                      <a:pt x="741289" y="131036"/>
                      <a:pt x="749422" y="119288"/>
                      <a:pt x="750326" y="110251"/>
                    </a:cubicBezTo>
                    <a:cubicBezTo>
                      <a:pt x="744904" y="115673"/>
                      <a:pt x="743096" y="121095"/>
                      <a:pt x="739481" y="126517"/>
                    </a:cubicBezTo>
                    <a:cubicBezTo>
                      <a:pt x="738578" y="128325"/>
                      <a:pt x="736770" y="131036"/>
                      <a:pt x="734963" y="131940"/>
                    </a:cubicBezTo>
                    <a:cubicBezTo>
                      <a:pt x="737674" y="125614"/>
                      <a:pt x="737674" y="129228"/>
                      <a:pt x="742192" y="118384"/>
                    </a:cubicBezTo>
                    <a:cubicBezTo>
                      <a:pt x="741289" y="120191"/>
                      <a:pt x="740385" y="120191"/>
                      <a:pt x="739481" y="121999"/>
                    </a:cubicBezTo>
                    <a:cubicBezTo>
                      <a:pt x="737674" y="123806"/>
                      <a:pt x="731348" y="132843"/>
                      <a:pt x="731348" y="135554"/>
                    </a:cubicBezTo>
                    <a:cubicBezTo>
                      <a:pt x="734963" y="124710"/>
                      <a:pt x="736770" y="118384"/>
                      <a:pt x="735867" y="105732"/>
                    </a:cubicBezTo>
                    <a:cubicBezTo>
                      <a:pt x="734059" y="113866"/>
                      <a:pt x="733156" y="125614"/>
                      <a:pt x="729541" y="131940"/>
                    </a:cubicBezTo>
                    <a:cubicBezTo>
                      <a:pt x="728637" y="136458"/>
                      <a:pt x="727733" y="139169"/>
                      <a:pt x="727733" y="141880"/>
                    </a:cubicBezTo>
                    <a:lnTo>
                      <a:pt x="727733" y="141880"/>
                    </a:lnTo>
                    <a:close/>
                    <a:moveTo>
                      <a:pt x="671704" y="123806"/>
                    </a:moveTo>
                    <a:cubicBezTo>
                      <a:pt x="663571" y="121999"/>
                      <a:pt x="652727" y="111155"/>
                      <a:pt x="646401" y="107540"/>
                    </a:cubicBezTo>
                    <a:cubicBezTo>
                      <a:pt x="648208" y="112058"/>
                      <a:pt x="652727" y="117480"/>
                      <a:pt x="656341" y="119288"/>
                    </a:cubicBezTo>
                    <a:cubicBezTo>
                      <a:pt x="629231" y="114769"/>
                      <a:pt x="639171" y="118384"/>
                      <a:pt x="621097" y="117480"/>
                    </a:cubicBezTo>
                    <a:cubicBezTo>
                      <a:pt x="639171" y="118384"/>
                      <a:pt x="646401" y="120191"/>
                      <a:pt x="663571" y="123806"/>
                    </a:cubicBezTo>
                    <a:cubicBezTo>
                      <a:pt x="667186" y="124710"/>
                      <a:pt x="668993" y="125614"/>
                      <a:pt x="672608" y="126517"/>
                    </a:cubicBezTo>
                    <a:cubicBezTo>
                      <a:pt x="676223" y="127421"/>
                      <a:pt x="679837" y="127421"/>
                      <a:pt x="683452" y="128325"/>
                    </a:cubicBezTo>
                    <a:cubicBezTo>
                      <a:pt x="686163" y="129228"/>
                      <a:pt x="685260" y="129228"/>
                      <a:pt x="687067" y="130132"/>
                    </a:cubicBezTo>
                    <a:cubicBezTo>
                      <a:pt x="688874" y="131036"/>
                      <a:pt x="690682" y="130132"/>
                      <a:pt x="692489" y="131036"/>
                    </a:cubicBezTo>
                    <a:cubicBezTo>
                      <a:pt x="696104" y="131940"/>
                      <a:pt x="697911" y="133747"/>
                      <a:pt x="701526" y="134651"/>
                    </a:cubicBezTo>
                    <a:cubicBezTo>
                      <a:pt x="701526" y="134651"/>
                      <a:pt x="701526" y="133747"/>
                      <a:pt x="701526" y="133747"/>
                    </a:cubicBezTo>
                    <a:cubicBezTo>
                      <a:pt x="701526" y="133747"/>
                      <a:pt x="701526" y="133747"/>
                      <a:pt x="697008" y="130132"/>
                    </a:cubicBezTo>
                    <a:cubicBezTo>
                      <a:pt x="691586" y="126517"/>
                      <a:pt x="687067" y="120191"/>
                      <a:pt x="684356" y="119288"/>
                    </a:cubicBezTo>
                    <a:cubicBezTo>
                      <a:pt x="685260" y="122903"/>
                      <a:pt x="685260" y="121999"/>
                      <a:pt x="685260" y="123806"/>
                    </a:cubicBezTo>
                    <a:cubicBezTo>
                      <a:pt x="685260" y="123806"/>
                      <a:pt x="684356" y="122903"/>
                      <a:pt x="686163" y="127421"/>
                    </a:cubicBezTo>
                    <a:cubicBezTo>
                      <a:pt x="681645" y="124710"/>
                      <a:pt x="679837" y="122903"/>
                      <a:pt x="675319" y="120191"/>
                    </a:cubicBezTo>
                    <a:lnTo>
                      <a:pt x="678030" y="124710"/>
                    </a:lnTo>
                    <a:cubicBezTo>
                      <a:pt x="670801" y="120191"/>
                      <a:pt x="667186" y="115673"/>
                      <a:pt x="661764" y="109347"/>
                    </a:cubicBezTo>
                    <a:cubicBezTo>
                      <a:pt x="659956" y="107540"/>
                      <a:pt x="658149" y="105732"/>
                      <a:pt x="657245" y="103925"/>
                    </a:cubicBezTo>
                    <a:cubicBezTo>
                      <a:pt x="660860" y="111155"/>
                      <a:pt x="664475" y="119288"/>
                      <a:pt x="671704" y="123806"/>
                    </a:cubicBezTo>
                    <a:lnTo>
                      <a:pt x="671704" y="123806"/>
                    </a:lnTo>
                    <a:close/>
                    <a:moveTo>
                      <a:pt x="603927" y="127421"/>
                    </a:moveTo>
                    <a:lnTo>
                      <a:pt x="609349" y="126517"/>
                    </a:lnTo>
                    <a:cubicBezTo>
                      <a:pt x="608446" y="127421"/>
                      <a:pt x="608446" y="127421"/>
                      <a:pt x="608446" y="127421"/>
                    </a:cubicBezTo>
                    <a:cubicBezTo>
                      <a:pt x="605734" y="130132"/>
                      <a:pt x="602120" y="131036"/>
                      <a:pt x="599409" y="134651"/>
                    </a:cubicBezTo>
                    <a:lnTo>
                      <a:pt x="603927" y="133747"/>
                    </a:lnTo>
                    <a:cubicBezTo>
                      <a:pt x="602120" y="135554"/>
                      <a:pt x="598505" y="138265"/>
                      <a:pt x="596698" y="140976"/>
                    </a:cubicBezTo>
                    <a:cubicBezTo>
                      <a:pt x="599409" y="140073"/>
                      <a:pt x="604831" y="135554"/>
                      <a:pt x="606638" y="133747"/>
                    </a:cubicBezTo>
                    <a:cubicBezTo>
                      <a:pt x="608446" y="131940"/>
                      <a:pt x="609349" y="131940"/>
                      <a:pt x="611157" y="130132"/>
                    </a:cubicBezTo>
                    <a:cubicBezTo>
                      <a:pt x="612060" y="130132"/>
                      <a:pt x="612964" y="129228"/>
                      <a:pt x="612964" y="128325"/>
                    </a:cubicBezTo>
                    <a:cubicBezTo>
                      <a:pt x="613868" y="127421"/>
                      <a:pt x="612964" y="128325"/>
                      <a:pt x="612964" y="127421"/>
                    </a:cubicBezTo>
                    <a:cubicBezTo>
                      <a:pt x="613868" y="122903"/>
                      <a:pt x="611157" y="130132"/>
                      <a:pt x="612964" y="125614"/>
                    </a:cubicBezTo>
                    <a:cubicBezTo>
                      <a:pt x="624712" y="121999"/>
                      <a:pt x="639171" y="125614"/>
                      <a:pt x="651823" y="123806"/>
                    </a:cubicBezTo>
                    <a:cubicBezTo>
                      <a:pt x="642786" y="120191"/>
                      <a:pt x="638267" y="118384"/>
                      <a:pt x="627423" y="120191"/>
                    </a:cubicBezTo>
                    <a:cubicBezTo>
                      <a:pt x="617482" y="121999"/>
                      <a:pt x="611157" y="123806"/>
                      <a:pt x="603927" y="127421"/>
                    </a:cubicBezTo>
                    <a:lnTo>
                      <a:pt x="603927" y="127421"/>
                    </a:lnTo>
                    <a:close/>
                    <a:moveTo>
                      <a:pt x="605734" y="144591"/>
                    </a:moveTo>
                    <a:lnTo>
                      <a:pt x="615675" y="134651"/>
                    </a:lnTo>
                    <a:cubicBezTo>
                      <a:pt x="606638" y="134651"/>
                      <a:pt x="605734" y="135554"/>
                      <a:pt x="599409" y="142784"/>
                    </a:cubicBezTo>
                    <a:cubicBezTo>
                      <a:pt x="597601" y="144591"/>
                      <a:pt x="595794" y="145495"/>
                      <a:pt x="597601" y="148206"/>
                    </a:cubicBezTo>
                    <a:cubicBezTo>
                      <a:pt x="601216" y="150013"/>
                      <a:pt x="603023" y="146399"/>
                      <a:pt x="605734" y="144591"/>
                    </a:cubicBezTo>
                    <a:lnTo>
                      <a:pt x="605734" y="144591"/>
                    </a:lnTo>
                    <a:close/>
                    <a:moveTo>
                      <a:pt x="801836" y="143688"/>
                    </a:moveTo>
                    <a:cubicBezTo>
                      <a:pt x="800029" y="141880"/>
                      <a:pt x="798222" y="139169"/>
                      <a:pt x="796414" y="137362"/>
                    </a:cubicBezTo>
                    <a:cubicBezTo>
                      <a:pt x="796414" y="138265"/>
                      <a:pt x="804547" y="157243"/>
                      <a:pt x="805451" y="158147"/>
                    </a:cubicBezTo>
                    <a:lnTo>
                      <a:pt x="805451" y="150917"/>
                    </a:lnTo>
                    <a:cubicBezTo>
                      <a:pt x="805451" y="150917"/>
                      <a:pt x="806355" y="150917"/>
                      <a:pt x="806355" y="150013"/>
                    </a:cubicBezTo>
                    <a:cubicBezTo>
                      <a:pt x="808162" y="145495"/>
                      <a:pt x="799125" y="134651"/>
                      <a:pt x="796414" y="132843"/>
                    </a:cubicBezTo>
                    <a:lnTo>
                      <a:pt x="801836" y="143688"/>
                    </a:lnTo>
                    <a:close/>
                    <a:moveTo>
                      <a:pt x="725022" y="140073"/>
                    </a:moveTo>
                    <a:cubicBezTo>
                      <a:pt x="722311" y="138265"/>
                      <a:pt x="721407" y="137362"/>
                      <a:pt x="720504" y="134651"/>
                    </a:cubicBezTo>
                    <a:lnTo>
                      <a:pt x="719600" y="136458"/>
                    </a:lnTo>
                    <a:cubicBezTo>
                      <a:pt x="719600" y="136458"/>
                      <a:pt x="719600" y="136458"/>
                      <a:pt x="719600" y="136458"/>
                    </a:cubicBezTo>
                    <a:cubicBezTo>
                      <a:pt x="716889" y="133747"/>
                      <a:pt x="714178" y="131036"/>
                      <a:pt x="711467" y="128325"/>
                    </a:cubicBezTo>
                    <a:cubicBezTo>
                      <a:pt x="712370" y="131036"/>
                      <a:pt x="713274" y="131940"/>
                      <a:pt x="714178" y="134651"/>
                    </a:cubicBezTo>
                    <a:cubicBezTo>
                      <a:pt x="710563" y="132843"/>
                      <a:pt x="707852" y="129228"/>
                      <a:pt x="705141" y="128325"/>
                    </a:cubicBezTo>
                    <a:cubicBezTo>
                      <a:pt x="707852" y="131036"/>
                      <a:pt x="708756" y="135554"/>
                      <a:pt x="713274" y="137362"/>
                    </a:cubicBezTo>
                    <a:cubicBezTo>
                      <a:pt x="717793" y="140073"/>
                      <a:pt x="717793" y="137362"/>
                      <a:pt x="724119" y="139169"/>
                    </a:cubicBezTo>
                    <a:cubicBezTo>
                      <a:pt x="725926" y="140073"/>
                      <a:pt x="726830" y="140073"/>
                      <a:pt x="727733" y="140073"/>
                    </a:cubicBezTo>
                    <a:cubicBezTo>
                      <a:pt x="728637" y="136458"/>
                      <a:pt x="728637" y="130132"/>
                      <a:pt x="727733" y="125614"/>
                    </a:cubicBezTo>
                    <a:cubicBezTo>
                      <a:pt x="726830" y="130132"/>
                      <a:pt x="725022" y="130132"/>
                      <a:pt x="725022" y="140073"/>
                    </a:cubicBezTo>
                    <a:lnTo>
                      <a:pt x="725022" y="140073"/>
                    </a:lnTo>
                    <a:close/>
                    <a:moveTo>
                      <a:pt x="784666" y="121095"/>
                    </a:moveTo>
                    <a:cubicBezTo>
                      <a:pt x="790992" y="124710"/>
                      <a:pt x="790992" y="121999"/>
                      <a:pt x="800029" y="134651"/>
                    </a:cubicBezTo>
                    <a:lnTo>
                      <a:pt x="804547" y="140073"/>
                    </a:lnTo>
                    <a:cubicBezTo>
                      <a:pt x="804547" y="134651"/>
                      <a:pt x="798222" y="128325"/>
                      <a:pt x="795510" y="126517"/>
                    </a:cubicBezTo>
                    <a:lnTo>
                      <a:pt x="799125" y="128325"/>
                    </a:lnTo>
                    <a:cubicBezTo>
                      <a:pt x="798222" y="124710"/>
                      <a:pt x="797318" y="123806"/>
                      <a:pt x="793703" y="121999"/>
                    </a:cubicBezTo>
                    <a:cubicBezTo>
                      <a:pt x="790992" y="121999"/>
                      <a:pt x="786474" y="119288"/>
                      <a:pt x="784666" y="121095"/>
                    </a:cubicBezTo>
                    <a:lnTo>
                      <a:pt x="784666" y="121095"/>
                    </a:lnTo>
                    <a:close/>
                    <a:moveTo>
                      <a:pt x="709659" y="137362"/>
                    </a:moveTo>
                    <a:cubicBezTo>
                      <a:pt x="707852" y="134651"/>
                      <a:pt x="706045" y="133747"/>
                      <a:pt x="703334" y="131036"/>
                    </a:cubicBezTo>
                    <a:cubicBezTo>
                      <a:pt x="702430" y="129228"/>
                      <a:pt x="702430" y="129228"/>
                      <a:pt x="700622" y="127421"/>
                    </a:cubicBezTo>
                    <a:cubicBezTo>
                      <a:pt x="699719" y="126517"/>
                      <a:pt x="698815" y="124710"/>
                      <a:pt x="697008" y="123806"/>
                    </a:cubicBezTo>
                    <a:cubicBezTo>
                      <a:pt x="697911" y="127421"/>
                      <a:pt x="699719" y="130132"/>
                      <a:pt x="701526" y="131940"/>
                    </a:cubicBezTo>
                    <a:cubicBezTo>
                      <a:pt x="704237" y="135554"/>
                      <a:pt x="703334" y="136458"/>
                      <a:pt x="709659" y="137362"/>
                    </a:cubicBezTo>
                    <a:lnTo>
                      <a:pt x="709659" y="137362"/>
                    </a:lnTo>
                    <a:close/>
                    <a:moveTo>
                      <a:pt x="316552" y="480766"/>
                    </a:moveTo>
                    <a:cubicBezTo>
                      <a:pt x="283115" y="471729"/>
                      <a:pt x="259619" y="444618"/>
                      <a:pt x="241545" y="429255"/>
                    </a:cubicBezTo>
                    <a:cubicBezTo>
                      <a:pt x="233412" y="421122"/>
                      <a:pt x="227990" y="417507"/>
                      <a:pt x="219857" y="408470"/>
                    </a:cubicBezTo>
                    <a:cubicBezTo>
                      <a:pt x="214434" y="402144"/>
                      <a:pt x="207205" y="397626"/>
                      <a:pt x="201783" y="392204"/>
                    </a:cubicBezTo>
                    <a:cubicBezTo>
                      <a:pt x="193649" y="383167"/>
                      <a:pt x="186420" y="380456"/>
                      <a:pt x="178287" y="374130"/>
                    </a:cubicBezTo>
                    <a:cubicBezTo>
                      <a:pt x="173768" y="371419"/>
                      <a:pt x="169250" y="365997"/>
                      <a:pt x="161116" y="365093"/>
                    </a:cubicBezTo>
                    <a:cubicBezTo>
                      <a:pt x="167442" y="369611"/>
                      <a:pt x="163827" y="365997"/>
                      <a:pt x="170153" y="372322"/>
                    </a:cubicBezTo>
                    <a:cubicBezTo>
                      <a:pt x="172864" y="375034"/>
                      <a:pt x="175575" y="378648"/>
                      <a:pt x="179190" y="380456"/>
                    </a:cubicBezTo>
                    <a:cubicBezTo>
                      <a:pt x="181901" y="382263"/>
                      <a:pt x="195457" y="394011"/>
                      <a:pt x="197264" y="396722"/>
                    </a:cubicBezTo>
                    <a:cubicBezTo>
                      <a:pt x="199975" y="400337"/>
                      <a:pt x="201783" y="402144"/>
                      <a:pt x="205397" y="405759"/>
                    </a:cubicBezTo>
                    <a:cubicBezTo>
                      <a:pt x="208109" y="408470"/>
                      <a:pt x="210820" y="411181"/>
                      <a:pt x="213531" y="414796"/>
                    </a:cubicBezTo>
                    <a:lnTo>
                      <a:pt x="227086" y="427448"/>
                    </a:lnTo>
                    <a:cubicBezTo>
                      <a:pt x="253293" y="446425"/>
                      <a:pt x="269560" y="470825"/>
                      <a:pt x="316552" y="480766"/>
                    </a:cubicBezTo>
                    <a:lnTo>
                      <a:pt x="316552" y="480766"/>
                    </a:lnTo>
                    <a:close/>
                    <a:moveTo>
                      <a:pt x="307515" y="412085"/>
                    </a:moveTo>
                    <a:cubicBezTo>
                      <a:pt x="308419" y="412989"/>
                      <a:pt x="309322" y="413892"/>
                      <a:pt x="310226" y="415700"/>
                    </a:cubicBezTo>
                    <a:cubicBezTo>
                      <a:pt x="319263" y="423833"/>
                      <a:pt x="327396" y="437389"/>
                      <a:pt x="336433" y="445522"/>
                    </a:cubicBezTo>
                    <a:cubicBezTo>
                      <a:pt x="331915" y="435581"/>
                      <a:pt x="319263" y="422929"/>
                      <a:pt x="312937" y="412989"/>
                    </a:cubicBezTo>
                    <a:cubicBezTo>
                      <a:pt x="302093" y="395819"/>
                      <a:pt x="283115" y="385878"/>
                      <a:pt x="269560" y="371419"/>
                    </a:cubicBezTo>
                    <a:cubicBezTo>
                      <a:pt x="265041" y="366900"/>
                      <a:pt x="259619" y="363286"/>
                      <a:pt x="253293" y="359671"/>
                    </a:cubicBezTo>
                    <a:cubicBezTo>
                      <a:pt x="246064" y="354249"/>
                      <a:pt x="222568" y="347923"/>
                      <a:pt x="214434" y="346115"/>
                    </a:cubicBezTo>
                    <a:cubicBezTo>
                      <a:pt x="210820" y="346115"/>
                      <a:pt x="207205" y="345212"/>
                      <a:pt x="202686" y="347923"/>
                    </a:cubicBezTo>
                    <a:cubicBezTo>
                      <a:pt x="200879" y="348826"/>
                      <a:pt x="201783" y="347923"/>
                      <a:pt x="199975" y="349730"/>
                    </a:cubicBezTo>
                    <a:cubicBezTo>
                      <a:pt x="222568" y="337982"/>
                      <a:pt x="289441" y="391300"/>
                      <a:pt x="307515" y="412085"/>
                    </a:cubicBezTo>
                    <a:lnTo>
                      <a:pt x="307515" y="412085"/>
                    </a:lnTo>
                    <a:close/>
                    <a:moveTo>
                      <a:pt x="239738" y="459077"/>
                    </a:moveTo>
                    <a:cubicBezTo>
                      <a:pt x="237930" y="451848"/>
                      <a:pt x="227990" y="444618"/>
                      <a:pt x="221664" y="436485"/>
                    </a:cubicBezTo>
                    <a:cubicBezTo>
                      <a:pt x="218953" y="432870"/>
                      <a:pt x="205397" y="418411"/>
                      <a:pt x="201783" y="415700"/>
                    </a:cubicBezTo>
                    <a:cubicBezTo>
                      <a:pt x="197264" y="411181"/>
                      <a:pt x="179190" y="398530"/>
                      <a:pt x="171961" y="391300"/>
                    </a:cubicBezTo>
                    <a:cubicBezTo>
                      <a:pt x="164731" y="384974"/>
                      <a:pt x="162924" y="380456"/>
                      <a:pt x="159309" y="376841"/>
                    </a:cubicBezTo>
                    <a:cubicBezTo>
                      <a:pt x="154790" y="372322"/>
                      <a:pt x="133102" y="357863"/>
                      <a:pt x="124969" y="356960"/>
                    </a:cubicBezTo>
                    <a:lnTo>
                      <a:pt x="134909" y="364189"/>
                    </a:lnTo>
                    <a:cubicBezTo>
                      <a:pt x="136717" y="365997"/>
                      <a:pt x="152079" y="378648"/>
                      <a:pt x="154790" y="381359"/>
                    </a:cubicBezTo>
                    <a:cubicBezTo>
                      <a:pt x="163827" y="391300"/>
                      <a:pt x="185516" y="411181"/>
                      <a:pt x="197264" y="417507"/>
                    </a:cubicBezTo>
                    <a:cubicBezTo>
                      <a:pt x="200879" y="419315"/>
                      <a:pt x="209916" y="430159"/>
                      <a:pt x="213531" y="433774"/>
                    </a:cubicBezTo>
                    <a:cubicBezTo>
                      <a:pt x="225279" y="447329"/>
                      <a:pt x="220760" y="441003"/>
                      <a:pt x="229797" y="450040"/>
                    </a:cubicBezTo>
                    <a:lnTo>
                      <a:pt x="239738" y="459077"/>
                    </a:lnTo>
                    <a:close/>
                    <a:moveTo>
                      <a:pt x="362640" y="453655"/>
                    </a:moveTo>
                    <a:lnTo>
                      <a:pt x="372581" y="435581"/>
                    </a:lnTo>
                    <a:cubicBezTo>
                      <a:pt x="378907" y="422929"/>
                      <a:pt x="394270" y="388589"/>
                      <a:pt x="399692" y="374130"/>
                    </a:cubicBezTo>
                    <a:cubicBezTo>
                      <a:pt x="406921" y="356056"/>
                      <a:pt x="423188" y="296412"/>
                      <a:pt x="422284" y="281049"/>
                    </a:cubicBezTo>
                    <a:cubicBezTo>
                      <a:pt x="423188" y="285568"/>
                      <a:pt x="413247" y="320812"/>
                      <a:pt x="411440" y="328041"/>
                    </a:cubicBezTo>
                    <a:cubicBezTo>
                      <a:pt x="406921" y="343404"/>
                      <a:pt x="401499" y="356960"/>
                      <a:pt x="396981" y="372322"/>
                    </a:cubicBezTo>
                    <a:cubicBezTo>
                      <a:pt x="392462" y="385878"/>
                      <a:pt x="385233" y="400337"/>
                      <a:pt x="379811" y="413892"/>
                    </a:cubicBezTo>
                    <a:cubicBezTo>
                      <a:pt x="377100" y="421122"/>
                      <a:pt x="375292" y="428352"/>
                      <a:pt x="371677" y="434677"/>
                    </a:cubicBezTo>
                    <a:cubicBezTo>
                      <a:pt x="368063" y="439196"/>
                      <a:pt x="363544" y="447329"/>
                      <a:pt x="362640" y="453655"/>
                    </a:cubicBezTo>
                    <a:lnTo>
                      <a:pt x="362640" y="453655"/>
                    </a:lnTo>
                    <a:close/>
                    <a:moveTo>
                      <a:pt x="278597" y="341597"/>
                    </a:moveTo>
                    <a:cubicBezTo>
                      <a:pt x="282212" y="344308"/>
                      <a:pt x="278597" y="339789"/>
                      <a:pt x="288537" y="348826"/>
                    </a:cubicBezTo>
                    <a:cubicBezTo>
                      <a:pt x="302093" y="359671"/>
                      <a:pt x="302093" y="356960"/>
                      <a:pt x="315648" y="371419"/>
                    </a:cubicBezTo>
                    <a:cubicBezTo>
                      <a:pt x="318359" y="374130"/>
                      <a:pt x="321070" y="375937"/>
                      <a:pt x="323782" y="379552"/>
                    </a:cubicBezTo>
                    <a:cubicBezTo>
                      <a:pt x="327396" y="384071"/>
                      <a:pt x="335530" y="393107"/>
                      <a:pt x="338241" y="397626"/>
                    </a:cubicBezTo>
                    <a:cubicBezTo>
                      <a:pt x="340952" y="401241"/>
                      <a:pt x="342759" y="403952"/>
                      <a:pt x="345470" y="407567"/>
                    </a:cubicBezTo>
                    <a:cubicBezTo>
                      <a:pt x="341855" y="397626"/>
                      <a:pt x="328300" y="382263"/>
                      <a:pt x="321974" y="373226"/>
                    </a:cubicBezTo>
                    <a:cubicBezTo>
                      <a:pt x="319263" y="368708"/>
                      <a:pt x="312937" y="364189"/>
                      <a:pt x="309322" y="360574"/>
                    </a:cubicBezTo>
                    <a:cubicBezTo>
                      <a:pt x="306611" y="357863"/>
                      <a:pt x="293960" y="347923"/>
                      <a:pt x="290345" y="345212"/>
                    </a:cubicBezTo>
                    <a:cubicBezTo>
                      <a:pt x="284923" y="339789"/>
                      <a:pt x="284923" y="339789"/>
                      <a:pt x="278597" y="341597"/>
                    </a:cubicBezTo>
                    <a:lnTo>
                      <a:pt x="278597" y="341597"/>
                    </a:lnTo>
                    <a:close/>
                    <a:moveTo>
                      <a:pt x="249678" y="411181"/>
                    </a:moveTo>
                    <a:cubicBezTo>
                      <a:pt x="248775" y="408470"/>
                      <a:pt x="242449" y="402144"/>
                      <a:pt x="238834" y="397626"/>
                    </a:cubicBezTo>
                    <a:cubicBezTo>
                      <a:pt x="232508" y="390396"/>
                      <a:pt x="218953" y="381359"/>
                      <a:pt x="211723" y="375034"/>
                    </a:cubicBezTo>
                    <a:lnTo>
                      <a:pt x="196360" y="365997"/>
                    </a:lnTo>
                    <a:cubicBezTo>
                      <a:pt x="198168" y="367804"/>
                      <a:pt x="200879" y="369611"/>
                      <a:pt x="202686" y="371419"/>
                    </a:cubicBezTo>
                    <a:lnTo>
                      <a:pt x="216242" y="382263"/>
                    </a:lnTo>
                    <a:cubicBezTo>
                      <a:pt x="217145" y="383167"/>
                      <a:pt x="218049" y="384071"/>
                      <a:pt x="219857" y="384974"/>
                    </a:cubicBezTo>
                    <a:cubicBezTo>
                      <a:pt x="223471" y="388589"/>
                      <a:pt x="232508" y="397626"/>
                      <a:pt x="236123" y="400337"/>
                    </a:cubicBezTo>
                    <a:cubicBezTo>
                      <a:pt x="239738" y="402144"/>
                      <a:pt x="245160" y="408470"/>
                      <a:pt x="249678" y="411181"/>
                    </a:cubicBezTo>
                    <a:lnTo>
                      <a:pt x="249678" y="411181"/>
                    </a:lnTo>
                    <a:close/>
                    <a:moveTo>
                      <a:pt x="286730" y="537699"/>
                    </a:moveTo>
                    <a:cubicBezTo>
                      <a:pt x="284923" y="536795"/>
                      <a:pt x="274982" y="528662"/>
                      <a:pt x="274078" y="526854"/>
                    </a:cubicBezTo>
                    <a:cubicBezTo>
                      <a:pt x="280404" y="531373"/>
                      <a:pt x="288537" y="538602"/>
                      <a:pt x="298478" y="542217"/>
                    </a:cubicBezTo>
                    <a:cubicBezTo>
                      <a:pt x="294863" y="537699"/>
                      <a:pt x="285826" y="533180"/>
                      <a:pt x="280404" y="528662"/>
                    </a:cubicBezTo>
                    <a:cubicBezTo>
                      <a:pt x="275886" y="525951"/>
                      <a:pt x="265945" y="518721"/>
                      <a:pt x="261427" y="516010"/>
                    </a:cubicBezTo>
                    <a:cubicBezTo>
                      <a:pt x="262330" y="517817"/>
                      <a:pt x="270463" y="525951"/>
                      <a:pt x="273175" y="528662"/>
                    </a:cubicBezTo>
                    <a:cubicBezTo>
                      <a:pt x="275886" y="532277"/>
                      <a:pt x="279500" y="534988"/>
                      <a:pt x="286730" y="537699"/>
                    </a:cubicBezTo>
                    <a:lnTo>
                      <a:pt x="286730" y="537699"/>
                    </a:lnTo>
                    <a:close/>
                    <a:moveTo>
                      <a:pt x="273175" y="582883"/>
                    </a:moveTo>
                    <a:cubicBezTo>
                      <a:pt x="273175" y="582883"/>
                      <a:pt x="273175" y="581980"/>
                      <a:pt x="273175" y="582883"/>
                    </a:cubicBezTo>
                    <a:cubicBezTo>
                      <a:pt x="273175" y="584691"/>
                      <a:pt x="273175" y="582883"/>
                      <a:pt x="274078" y="582883"/>
                    </a:cubicBezTo>
                    <a:cubicBezTo>
                      <a:pt x="274078" y="582883"/>
                      <a:pt x="274078" y="582883"/>
                      <a:pt x="274078" y="582883"/>
                    </a:cubicBezTo>
                    <a:lnTo>
                      <a:pt x="274982" y="587402"/>
                    </a:lnTo>
                    <a:cubicBezTo>
                      <a:pt x="275886" y="588306"/>
                      <a:pt x="274982" y="589209"/>
                      <a:pt x="276789" y="591017"/>
                    </a:cubicBezTo>
                    <a:cubicBezTo>
                      <a:pt x="279500" y="582883"/>
                      <a:pt x="279500" y="575654"/>
                      <a:pt x="274982" y="568424"/>
                    </a:cubicBezTo>
                    <a:lnTo>
                      <a:pt x="271367" y="564810"/>
                    </a:lnTo>
                    <a:cubicBezTo>
                      <a:pt x="270463" y="563906"/>
                      <a:pt x="270463" y="563906"/>
                      <a:pt x="269560" y="563906"/>
                    </a:cubicBezTo>
                    <a:cubicBezTo>
                      <a:pt x="274982" y="572039"/>
                      <a:pt x="274078" y="563906"/>
                      <a:pt x="273175" y="582883"/>
                    </a:cubicBezTo>
                    <a:lnTo>
                      <a:pt x="273175" y="582883"/>
                    </a:lnTo>
                    <a:close/>
                    <a:moveTo>
                      <a:pt x="353603" y="670542"/>
                    </a:moveTo>
                    <a:cubicBezTo>
                      <a:pt x="355411" y="669638"/>
                      <a:pt x="360833" y="666023"/>
                      <a:pt x="362640" y="666023"/>
                    </a:cubicBezTo>
                    <a:cubicBezTo>
                      <a:pt x="365351" y="666023"/>
                      <a:pt x="368966" y="669638"/>
                      <a:pt x="370774" y="671446"/>
                    </a:cubicBezTo>
                    <a:cubicBezTo>
                      <a:pt x="369870" y="674157"/>
                      <a:pt x="368063" y="675964"/>
                      <a:pt x="366255" y="677771"/>
                    </a:cubicBezTo>
                    <a:cubicBezTo>
                      <a:pt x="365351" y="678675"/>
                      <a:pt x="360833" y="680483"/>
                      <a:pt x="358122" y="680483"/>
                    </a:cubicBezTo>
                    <a:cubicBezTo>
                      <a:pt x="356315" y="677771"/>
                      <a:pt x="353603" y="676868"/>
                      <a:pt x="353603" y="670542"/>
                    </a:cubicBezTo>
                    <a:lnTo>
                      <a:pt x="353603" y="670542"/>
                    </a:lnTo>
                    <a:close/>
                    <a:moveTo>
                      <a:pt x="352700" y="669638"/>
                    </a:moveTo>
                    <a:cubicBezTo>
                      <a:pt x="351796" y="674157"/>
                      <a:pt x="352700" y="677771"/>
                      <a:pt x="356315" y="679579"/>
                    </a:cubicBezTo>
                    <a:cubicBezTo>
                      <a:pt x="359026" y="681386"/>
                      <a:pt x="363544" y="681386"/>
                      <a:pt x="366255" y="679579"/>
                    </a:cubicBezTo>
                    <a:cubicBezTo>
                      <a:pt x="378003" y="671446"/>
                      <a:pt x="368063" y="666927"/>
                      <a:pt x="365351" y="663312"/>
                    </a:cubicBezTo>
                    <a:cubicBezTo>
                      <a:pt x="359929" y="664216"/>
                      <a:pt x="356315" y="666927"/>
                      <a:pt x="352700" y="669638"/>
                    </a:cubicBezTo>
                    <a:lnTo>
                      <a:pt x="352700" y="669638"/>
                    </a:lnTo>
                    <a:close/>
                    <a:moveTo>
                      <a:pt x="202686" y="603668"/>
                    </a:moveTo>
                    <a:cubicBezTo>
                      <a:pt x="204494" y="602765"/>
                      <a:pt x="203590" y="603668"/>
                      <a:pt x="205397" y="601861"/>
                    </a:cubicBezTo>
                    <a:cubicBezTo>
                      <a:pt x="206301" y="600957"/>
                      <a:pt x="206301" y="600054"/>
                      <a:pt x="206301" y="598246"/>
                    </a:cubicBezTo>
                    <a:lnTo>
                      <a:pt x="205397" y="607283"/>
                    </a:lnTo>
                    <a:lnTo>
                      <a:pt x="207205" y="604572"/>
                    </a:lnTo>
                    <a:lnTo>
                      <a:pt x="207205" y="609091"/>
                    </a:lnTo>
                    <a:cubicBezTo>
                      <a:pt x="208109" y="603668"/>
                      <a:pt x="206301" y="591017"/>
                      <a:pt x="204494" y="587402"/>
                    </a:cubicBezTo>
                    <a:cubicBezTo>
                      <a:pt x="203590" y="585595"/>
                      <a:pt x="203590" y="585595"/>
                      <a:pt x="203590" y="584691"/>
                    </a:cubicBezTo>
                    <a:cubicBezTo>
                      <a:pt x="203590" y="583787"/>
                      <a:pt x="203590" y="583787"/>
                      <a:pt x="202686" y="582883"/>
                    </a:cubicBezTo>
                    <a:cubicBezTo>
                      <a:pt x="201783" y="580172"/>
                      <a:pt x="202686" y="581980"/>
                      <a:pt x="200879" y="581076"/>
                    </a:cubicBezTo>
                    <a:cubicBezTo>
                      <a:pt x="200879" y="581980"/>
                      <a:pt x="199072" y="580172"/>
                      <a:pt x="200879" y="585595"/>
                    </a:cubicBezTo>
                    <a:cubicBezTo>
                      <a:pt x="205397" y="597343"/>
                      <a:pt x="202686" y="596439"/>
                      <a:pt x="202686" y="603668"/>
                    </a:cubicBezTo>
                    <a:lnTo>
                      <a:pt x="202686" y="603668"/>
                    </a:lnTo>
                    <a:close/>
                    <a:moveTo>
                      <a:pt x="238834" y="581076"/>
                    </a:moveTo>
                    <a:cubicBezTo>
                      <a:pt x="238834" y="591017"/>
                      <a:pt x="238834" y="596439"/>
                      <a:pt x="240642" y="605476"/>
                    </a:cubicBezTo>
                    <a:cubicBezTo>
                      <a:pt x="244256" y="598246"/>
                      <a:pt x="241545" y="588306"/>
                      <a:pt x="240642" y="581076"/>
                    </a:cubicBezTo>
                    <a:cubicBezTo>
                      <a:pt x="239738" y="581076"/>
                      <a:pt x="241545" y="579269"/>
                      <a:pt x="239738" y="582883"/>
                    </a:cubicBezTo>
                    <a:cubicBezTo>
                      <a:pt x="239738" y="577461"/>
                      <a:pt x="238834" y="579269"/>
                      <a:pt x="237027" y="577461"/>
                    </a:cubicBezTo>
                    <a:cubicBezTo>
                      <a:pt x="236123" y="575654"/>
                      <a:pt x="236123" y="575654"/>
                      <a:pt x="235219" y="574750"/>
                    </a:cubicBezTo>
                    <a:cubicBezTo>
                      <a:pt x="234316" y="573847"/>
                      <a:pt x="233412" y="572943"/>
                      <a:pt x="232508" y="572039"/>
                    </a:cubicBezTo>
                    <a:cubicBezTo>
                      <a:pt x="234316" y="574750"/>
                      <a:pt x="237027" y="580172"/>
                      <a:pt x="238834" y="581076"/>
                    </a:cubicBezTo>
                    <a:lnTo>
                      <a:pt x="238834" y="581076"/>
                    </a:lnTo>
                    <a:close/>
                    <a:moveTo>
                      <a:pt x="257812" y="541314"/>
                    </a:moveTo>
                    <a:cubicBezTo>
                      <a:pt x="249678" y="531373"/>
                      <a:pt x="250582" y="531373"/>
                      <a:pt x="241545" y="522336"/>
                    </a:cubicBezTo>
                    <a:lnTo>
                      <a:pt x="221664" y="497936"/>
                    </a:lnTo>
                    <a:cubicBezTo>
                      <a:pt x="223471" y="505166"/>
                      <a:pt x="248775" y="534084"/>
                      <a:pt x="254197" y="537699"/>
                    </a:cubicBezTo>
                    <a:cubicBezTo>
                      <a:pt x="256004" y="539506"/>
                      <a:pt x="256908" y="539506"/>
                      <a:pt x="257812" y="541314"/>
                    </a:cubicBezTo>
                    <a:lnTo>
                      <a:pt x="257812" y="541314"/>
                    </a:lnTo>
                    <a:close/>
                    <a:moveTo>
                      <a:pt x="262330" y="507877"/>
                    </a:moveTo>
                    <a:cubicBezTo>
                      <a:pt x="262330" y="507877"/>
                      <a:pt x="263234" y="507877"/>
                      <a:pt x="262330" y="505166"/>
                    </a:cubicBezTo>
                    <a:cubicBezTo>
                      <a:pt x="262330" y="505166"/>
                      <a:pt x="263234" y="506069"/>
                      <a:pt x="264138" y="506069"/>
                    </a:cubicBezTo>
                    <a:cubicBezTo>
                      <a:pt x="266849" y="506973"/>
                      <a:pt x="262330" y="506973"/>
                      <a:pt x="265041" y="506069"/>
                    </a:cubicBezTo>
                    <a:lnTo>
                      <a:pt x="265945" y="505166"/>
                    </a:lnTo>
                    <a:cubicBezTo>
                      <a:pt x="266849" y="506973"/>
                      <a:pt x="266849" y="506973"/>
                      <a:pt x="268656" y="507877"/>
                    </a:cubicBezTo>
                    <a:cubicBezTo>
                      <a:pt x="267752" y="505166"/>
                      <a:pt x="267752" y="506069"/>
                      <a:pt x="265945" y="504262"/>
                    </a:cubicBezTo>
                    <a:lnTo>
                      <a:pt x="262330" y="499743"/>
                    </a:lnTo>
                    <a:cubicBezTo>
                      <a:pt x="262330" y="500647"/>
                      <a:pt x="262330" y="501551"/>
                      <a:pt x="262330" y="502455"/>
                    </a:cubicBezTo>
                    <a:cubicBezTo>
                      <a:pt x="261427" y="501551"/>
                      <a:pt x="261427" y="500647"/>
                      <a:pt x="260523" y="499743"/>
                    </a:cubicBezTo>
                    <a:lnTo>
                      <a:pt x="258715" y="498840"/>
                    </a:lnTo>
                    <a:cubicBezTo>
                      <a:pt x="258715" y="498840"/>
                      <a:pt x="258715" y="498840"/>
                      <a:pt x="258715" y="498840"/>
                    </a:cubicBezTo>
                    <a:cubicBezTo>
                      <a:pt x="256908" y="497936"/>
                      <a:pt x="255101" y="495225"/>
                      <a:pt x="253293" y="493418"/>
                    </a:cubicBezTo>
                    <a:cubicBezTo>
                      <a:pt x="253293" y="496129"/>
                      <a:pt x="256004" y="499743"/>
                      <a:pt x="256908" y="501551"/>
                    </a:cubicBezTo>
                    <a:cubicBezTo>
                      <a:pt x="258715" y="504262"/>
                      <a:pt x="259619" y="506069"/>
                      <a:pt x="262330" y="507877"/>
                    </a:cubicBezTo>
                    <a:lnTo>
                      <a:pt x="262330" y="507877"/>
                    </a:lnTo>
                    <a:close/>
                    <a:moveTo>
                      <a:pt x="286730" y="623550"/>
                    </a:moveTo>
                    <a:cubicBezTo>
                      <a:pt x="286730" y="618128"/>
                      <a:pt x="285826" y="612705"/>
                      <a:pt x="284923" y="608187"/>
                    </a:cubicBezTo>
                    <a:lnTo>
                      <a:pt x="284019" y="607283"/>
                    </a:lnTo>
                    <a:lnTo>
                      <a:pt x="283115" y="594632"/>
                    </a:lnTo>
                    <a:cubicBezTo>
                      <a:pt x="283115" y="600054"/>
                      <a:pt x="282212" y="603668"/>
                      <a:pt x="282212" y="609994"/>
                    </a:cubicBezTo>
                    <a:cubicBezTo>
                      <a:pt x="282212" y="615416"/>
                      <a:pt x="282212" y="618128"/>
                      <a:pt x="284923" y="621742"/>
                    </a:cubicBezTo>
                    <a:lnTo>
                      <a:pt x="286730" y="623550"/>
                    </a:lnTo>
                    <a:close/>
                    <a:moveTo>
                      <a:pt x="306611" y="568424"/>
                    </a:moveTo>
                    <a:cubicBezTo>
                      <a:pt x="306611" y="566617"/>
                      <a:pt x="306611" y="567521"/>
                      <a:pt x="306611" y="565713"/>
                    </a:cubicBezTo>
                    <a:cubicBezTo>
                      <a:pt x="306611" y="565713"/>
                      <a:pt x="306611" y="565713"/>
                      <a:pt x="306611" y="564810"/>
                    </a:cubicBezTo>
                    <a:lnTo>
                      <a:pt x="307515" y="568424"/>
                    </a:lnTo>
                    <a:cubicBezTo>
                      <a:pt x="307515" y="563906"/>
                      <a:pt x="307515" y="559387"/>
                      <a:pt x="305708" y="555773"/>
                    </a:cubicBezTo>
                    <a:lnTo>
                      <a:pt x="304804" y="556676"/>
                    </a:lnTo>
                    <a:lnTo>
                      <a:pt x="303900" y="552158"/>
                    </a:lnTo>
                    <a:cubicBezTo>
                      <a:pt x="304804" y="560291"/>
                      <a:pt x="304804" y="561195"/>
                      <a:pt x="306611" y="568424"/>
                    </a:cubicBezTo>
                    <a:lnTo>
                      <a:pt x="306611" y="568424"/>
                    </a:lnTo>
                    <a:close/>
                    <a:moveTo>
                      <a:pt x="350892" y="666023"/>
                    </a:moveTo>
                    <a:cubicBezTo>
                      <a:pt x="353603" y="665120"/>
                      <a:pt x="350892" y="665120"/>
                      <a:pt x="355411" y="662409"/>
                    </a:cubicBezTo>
                    <a:cubicBezTo>
                      <a:pt x="357218" y="660601"/>
                      <a:pt x="358122" y="659698"/>
                      <a:pt x="359929" y="658794"/>
                    </a:cubicBezTo>
                    <a:cubicBezTo>
                      <a:pt x="356315" y="658794"/>
                      <a:pt x="355411" y="658794"/>
                      <a:pt x="353603" y="660601"/>
                    </a:cubicBezTo>
                    <a:cubicBezTo>
                      <a:pt x="351796" y="662409"/>
                      <a:pt x="349085" y="663312"/>
                      <a:pt x="350892" y="666023"/>
                    </a:cubicBezTo>
                    <a:lnTo>
                      <a:pt x="350892" y="666023"/>
                    </a:lnTo>
                    <a:close/>
                    <a:moveTo>
                      <a:pt x="261427" y="583787"/>
                    </a:moveTo>
                    <a:cubicBezTo>
                      <a:pt x="260523" y="581076"/>
                      <a:pt x="256004" y="575654"/>
                      <a:pt x="254197" y="574750"/>
                    </a:cubicBezTo>
                    <a:cubicBezTo>
                      <a:pt x="254197" y="577461"/>
                      <a:pt x="255101" y="578365"/>
                      <a:pt x="256908" y="580172"/>
                    </a:cubicBezTo>
                    <a:cubicBezTo>
                      <a:pt x="257812" y="581980"/>
                      <a:pt x="257812" y="582883"/>
                      <a:pt x="261427" y="583787"/>
                    </a:cubicBezTo>
                    <a:lnTo>
                      <a:pt x="261427" y="583787"/>
                    </a:lnTo>
                    <a:close/>
                    <a:moveTo>
                      <a:pt x="229797" y="595535"/>
                    </a:moveTo>
                    <a:cubicBezTo>
                      <a:pt x="229797" y="595535"/>
                      <a:pt x="231605" y="596439"/>
                      <a:pt x="227990" y="593728"/>
                    </a:cubicBezTo>
                    <a:lnTo>
                      <a:pt x="219857" y="586498"/>
                    </a:lnTo>
                    <a:cubicBezTo>
                      <a:pt x="220760" y="590113"/>
                      <a:pt x="223471" y="592824"/>
                      <a:pt x="226182" y="594632"/>
                    </a:cubicBezTo>
                    <a:cubicBezTo>
                      <a:pt x="229797" y="596439"/>
                      <a:pt x="229797" y="595535"/>
                      <a:pt x="229797" y="595535"/>
                    </a:cubicBezTo>
                    <a:lnTo>
                      <a:pt x="229797" y="595535"/>
                    </a:lnTo>
                    <a:close/>
                    <a:moveTo>
                      <a:pt x="344567" y="621742"/>
                    </a:moveTo>
                    <a:cubicBezTo>
                      <a:pt x="344567" y="621742"/>
                      <a:pt x="346374" y="619935"/>
                      <a:pt x="341855" y="622646"/>
                    </a:cubicBezTo>
                    <a:lnTo>
                      <a:pt x="329204" y="628972"/>
                    </a:lnTo>
                    <a:cubicBezTo>
                      <a:pt x="333722" y="628972"/>
                      <a:pt x="339144" y="627165"/>
                      <a:pt x="342759" y="624453"/>
                    </a:cubicBezTo>
                    <a:cubicBezTo>
                      <a:pt x="346374" y="622646"/>
                      <a:pt x="344567" y="621742"/>
                      <a:pt x="344567" y="621742"/>
                    </a:cubicBezTo>
                    <a:lnTo>
                      <a:pt x="344567" y="621742"/>
                    </a:lnTo>
                    <a:close/>
                    <a:moveTo>
                      <a:pt x="329204" y="614513"/>
                    </a:moveTo>
                    <a:cubicBezTo>
                      <a:pt x="329204" y="614513"/>
                      <a:pt x="327396" y="615416"/>
                      <a:pt x="331011" y="613609"/>
                    </a:cubicBezTo>
                    <a:lnTo>
                      <a:pt x="339144" y="609091"/>
                    </a:lnTo>
                    <a:cubicBezTo>
                      <a:pt x="336433" y="609091"/>
                      <a:pt x="332818" y="609994"/>
                      <a:pt x="331011" y="611802"/>
                    </a:cubicBezTo>
                    <a:cubicBezTo>
                      <a:pt x="328300" y="614513"/>
                      <a:pt x="329204" y="614513"/>
                      <a:pt x="329204" y="614513"/>
                    </a:cubicBezTo>
                    <a:lnTo>
                      <a:pt x="329204" y="614513"/>
                    </a:lnTo>
                    <a:close/>
                    <a:moveTo>
                      <a:pt x="343663" y="616320"/>
                    </a:moveTo>
                    <a:cubicBezTo>
                      <a:pt x="343663" y="616320"/>
                      <a:pt x="345470" y="615416"/>
                      <a:pt x="341855" y="617224"/>
                    </a:cubicBezTo>
                    <a:lnTo>
                      <a:pt x="332818" y="621742"/>
                    </a:lnTo>
                    <a:cubicBezTo>
                      <a:pt x="336433" y="621742"/>
                      <a:pt x="339144" y="620839"/>
                      <a:pt x="341855" y="619031"/>
                    </a:cubicBezTo>
                    <a:cubicBezTo>
                      <a:pt x="344567" y="617224"/>
                      <a:pt x="343663" y="616320"/>
                      <a:pt x="343663" y="616320"/>
                    </a:cubicBezTo>
                    <a:lnTo>
                      <a:pt x="343663" y="616320"/>
                    </a:lnTo>
                    <a:close/>
                    <a:moveTo>
                      <a:pt x="224375" y="552158"/>
                    </a:moveTo>
                    <a:cubicBezTo>
                      <a:pt x="220760" y="540410"/>
                      <a:pt x="220760" y="540410"/>
                      <a:pt x="216242" y="528662"/>
                    </a:cubicBezTo>
                    <a:lnTo>
                      <a:pt x="211723" y="513299"/>
                    </a:lnTo>
                    <a:cubicBezTo>
                      <a:pt x="210820" y="520528"/>
                      <a:pt x="218953" y="542217"/>
                      <a:pt x="222568" y="547639"/>
                    </a:cubicBezTo>
                    <a:cubicBezTo>
                      <a:pt x="223471" y="549447"/>
                      <a:pt x="223471" y="550350"/>
                      <a:pt x="224375" y="552158"/>
                    </a:cubicBezTo>
                    <a:lnTo>
                      <a:pt x="224375" y="552158"/>
                    </a:lnTo>
                    <a:close/>
                    <a:moveTo>
                      <a:pt x="1010590" y="576558"/>
                    </a:moveTo>
                    <a:lnTo>
                      <a:pt x="1011494" y="587402"/>
                    </a:lnTo>
                    <a:cubicBezTo>
                      <a:pt x="1016916" y="590113"/>
                      <a:pt x="1016012" y="589209"/>
                      <a:pt x="1021434" y="588306"/>
                    </a:cubicBezTo>
                    <a:cubicBezTo>
                      <a:pt x="1016012" y="587402"/>
                      <a:pt x="1016012" y="587402"/>
                      <a:pt x="1011494" y="585595"/>
                    </a:cubicBezTo>
                    <a:lnTo>
                      <a:pt x="1011494" y="572943"/>
                    </a:lnTo>
                    <a:lnTo>
                      <a:pt x="1021434" y="572943"/>
                    </a:lnTo>
                    <a:cubicBezTo>
                      <a:pt x="1023242" y="577461"/>
                      <a:pt x="1023242" y="573847"/>
                      <a:pt x="1024145" y="580172"/>
                    </a:cubicBezTo>
                    <a:cubicBezTo>
                      <a:pt x="1024145" y="581980"/>
                      <a:pt x="1024145" y="581980"/>
                      <a:pt x="1025049" y="582883"/>
                    </a:cubicBezTo>
                    <a:cubicBezTo>
                      <a:pt x="1026856" y="579269"/>
                      <a:pt x="1025953" y="572039"/>
                      <a:pt x="1021434" y="571135"/>
                    </a:cubicBezTo>
                    <a:cubicBezTo>
                      <a:pt x="1020531" y="571135"/>
                      <a:pt x="1015108" y="570232"/>
                      <a:pt x="1013301" y="570232"/>
                    </a:cubicBezTo>
                    <a:cubicBezTo>
                      <a:pt x="1010590" y="571135"/>
                      <a:pt x="1010590" y="572943"/>
                      <a:pt x="1010590" y="576558"/>
                    </a:cubicBezTo>
                    <a:lnTo>
                      <a:pt x="1010590" y="576558"/>
                    </a:lnTo>
                    <a:close/>
                    <a:moveTo>
                      <a:pt x="988901" y="570232"/>
                    </a:moveTo>
                    <a:cubicBezTo>
                      <a:pt x="1000649" y="566617"/>
                      <a:pt x="998842" y="566617"/>
                      <a:pt x="1002457" y="574750"/>
                    </a:cubicBezTo>
                    <a:lnTo>
                      <a:pt x="1004264" y="577461"/>
                    </a:lnTo>
                    <a:cubicBezTo>
                      <a:pt x="1004264" y="572943"/>
                      <a:pt x="1003360" y="570232"/>
                      <a:pt x="1000649" y="567521"/>
                    </a:cubicBezTo>
                    <a:cubicBezTo>
                      <a:pt x="995227" y="566617"/>
                      <a:pt x="987998" y="567521"/>
                      <a:pt x="987094" y="572039"/>
                    </a:cubicBezTo>
                    <a:cubicBezTo>
                      <a:pt x="987094" y="574750"/>
                      <a:pt x="987998" y="576558"/>
                      <a:pt x="988901" y="579269"/>
                    </a:cubicBezTo>
                    <a:cubicBezTo>
                      <a:pt x="989805" y="582883"/>
                      <a:pt x="990709" y="583787"/>
                      <a:pt x="993420" y="584691"/>
                    </a:cubicBezTo>
                    <a:cubicBezTo>
                      <a:pt x="992516" y="580172"/>
                      <a:pt x="988901" y="578365"/>
                      <a:pt x="988901" y="570232"/>
                    </a:cubicBezTo>
                    <a:lnTo>
                      <a:pt x="988901" y="570232"/>
                    </a:lnTo>
                    <a:close/>
                    <a:moveTo>
                      <a:pt x="971731" y="522336"/>
                    </a:moveTo>
                    <a:cubicBezTo>
                      <a:pt x="973538" y="524143"/>
                      <a:pt x="969924" y="522336"/>
                      <a:pt x="973538" y="523240"/>
                    </a:cubicBezTo>
                    <a:cubicBezTo>
                      <a:pt x="974442" y="523240"/>
                      <a:pt x="975346" y="523240"/>
                      <a:pt x="976250" y="523240"/>
                    </a:cubicBezTo>
                    <a:cubicBezTo>
                      <a:pt x="978057" y="523240"/>
                      <a:pt x="979864" y="523240"/>
                      <a:pt x="981672" y="523240"/>
                    </a:cubicBezTo>
                    <a:lnTo>
                      <a:pt x="974442" y="525951"/>
                    </a:lnTo>
                    <a:cubicBezTo>
                      <a:pt x="976250" y="527758"/>
                      <a:pt x="978057" y="525951"/>
                      <a:pt x="980768" y="526854"/>
                    </a:cubicBezTo>
                    <a:cubicBezTo>
                      <a:pt x="981672" y="525951"/>
                      <a:pt x="982575" y="525047"/>
                      <a:pt x="984383" y="524143"/>
                    </a:cubicBezTo>
                    <a:lnTo>
                      <a:pt x="981672" y="523240"/>
                    </a:lnTo>
                    <a:cubicBezTo>
                      <a:pt x="986190" y="522336"/>
                      <a:pt x="985287" y="521432"/>
                      <a:pt x="987998" y="519625"/>
                    </a:cubicBezTo>
                    <a:cubicBezTo>
                      <a:pt x="981672" y="521432"/>
                      <a:pt x="978057" y="522336"/>
                      <a:pt x="971731" y="522336"/>
                    </a:cubicBezTo>
                    <a:lnTo>
                      <a:pt x="971731" y="522336"/>
                    </a:lnTo>
                    <a:close/>
                    <a:moveTo>
                      <a:pt x="1033182" y="571135"/>
                    </a:moveTo>
                    <a:cubicBezTo>
                      <a:pt x="1034990" y="572943"/>
                      <a:pt x="1033182" y="572039"/>
                      <a:pt x="1033182" y="574750"/>
                    </a:cubicBezTo>
                    <a:cubicBezTo>
                      <a:pt x="1033182" y="576558"/>
                      <a:pt x="1034086" y="577461"/>
                      <a:pt x="1034086" y="578365"/>
                    </a:cubicBezTo>
                    <a:lnTo>
                      <a:pt x="1034086" y="571135"/>
                    </a:lnTo>
                    <a:lnTo>
                      <a:pt x="1042219" y="572039"/>
                    </a:lnTo>
                    <a:cubicBezTo>
                      <a:pt x="1043123" y="572943"/>
                      <a:pt x="1045834" y="579269"/>
                      <a:pt x="1045834" y="580172"/>
                    </a:cubicBezTo>
                    <a:cubicBezTo>
                      <a:pt x="1046738" y="570232"/>
                      <a:pt x="1043123" y="568424"/>
                      <a:pt x="1033182" y="571135"/>
                    </a:cubicBezTo>
                    <a:lnTo>
                      <a:pt x="1033182" y="571135"/>
                    </a:lnTo>
                    <a:close/>
                    <a:moveTo>
                      <a:pt x="1045834" y="548543"/>
                    </a:moveTo>
                    <a:cubicBezTo>
                      <a:pt x="1048545" y="553062"/>
                      <a:pt x="1056678" y="553062"/>
                      <a:pt x="1060293" y="547639"/>
                    </a:cubicBezTo>
                    <a:lnTo>
                      <a:pt x="1045834" y="548543"/>
                    </a:lnTo>
                    <a:close/>
                    <a:moveTo>
                      <a:pt x="1020531" y="516914"/>
                    </a:moveTo>
                    <a:cubicBezTo>
                      <a:pt x="1026856" y="515106"/>
                      <a:pt x="1029568" y="516010"/>
                      <a:pt x="1035893" y="516010"/>
                    </a:cubicBezTo>
                    <a:cubicBezTo>
                      <a:pt x="1034086" y="512395"/>
                      <a:pt x="1022338" y="513299"/>
                      <a:pt x="1020531" y="516914"/>
                    </a:cubicBezTo>
                    <a:lnTo>
                      <a:pt x="1020531" y="516914"/>
                    </a:lnTo>
                    <a:close/>
                    <a:moveTo>
                      <a:pt x="996131" y="513299"/>
                    </a:moveTo>
                    <a:cubicBezTo>
                      <a:pt x="997035" y="514203"/>
                      <a:pt x="995227" y="515106"/>
                      <a:pt x="998842" y="513299"/>
                    </a:cubicBezTo>
                    <a:cubicBezTo>
                      <a:pt x="999746" y="513299"/>
                      <a:pt x="1000649" y="512395"/>
                      <a:pt x="1002457" y="512395"/>
                    </a:cubicBezTo>
                    <a:cubicBezTo>
                      <a:pt x="1005168" y="512395"/>
                      <a:pt x="1008783" y="511492"/>
                      <a:pt x="1011494" y="511492"/>
                    </a:cubicBezTo>
                    <a:cubicBezTo>
                      <a:pt x="1006071" y="508780"/>
                      <a:pt x="999746" y="510588"/>
                      <a:pt x="996131" y="513299"/>
                    </a:cubicBezTo>
                    <a:lnTo>
                      <a:pt x="996131" y="513299"/>
                    </a:lnTo>
                    <a:close/>
                    <a:moveTo>
                      <a:pt x="1010590" y="564810"/>
                    </a:moveTo>
                    <a:lnTo>
                      <a:pt x="1011494" y="565713"/>
                    </a:lnTo>
                    <a:cubicBezTo>
                      <a:pt x="1018723" y="568424"/>
                      <a:pt x="1016916" y="564810"/>
                      <a:pt x="1021434" y="563906"/>
                    </a:cubicBezTo>
                    <a:cubicBezTo>
                      <a:pt x="1017820" y="563002"/>
                      <a:pt x="1013301" y="561195"/>
                      <a:pt x="1010590" y="564810"/>
                    </a:cubicBezTo>
                    <a:lnTo>
                      <a:pt x="1010590" y="564810"/>
                    </a:lnTo>
                    <a:close/>
                    <a:moveTo>
                      <a:pt x="1054871" y="560291"/>
                    </a:moveTo>
                    <a:cubicBezTo>
                      <a:pt x="1054871" y="560291"/>
                      <a:pt x="1054871" y="560291"/>
                      <a:pt x="1056678" y="561195"/>
                    </a:cubicBezTo>
                    <a:cubicBezTo>
                      <a:pt x="1056678" y="561195"/>
                      <a:pt x="1057582" y="561195"/>
                      <a:pt x="1057582" y="561195"/>
                    </a:cubicBezTo>
                    <a:cubicBezTo>
                      <a:pt x="1058486" y="561195"/>
                      <a:pt x="1059390" y="561195"/>
                      <a:pt x="1060293" y="561195"/>
                    </a:cubicBezTo>
                    <a:cubicBezTo>
                      <a:pt x="1060293" y="562098"/>
                      <a:pt x="1061197" y="563002"/>
                      <a:pt x="1061197" y="563906"/>
                    </a:cubicBezTo>
                    <a:cubicBezTo>
                      <a:pt x="1062101" y="565713"/>
                      <a:pt x="1061197" y="564810"/>
                      <a:pt x="1063004" y="566617"/>
                    </a:cubicBezTo>
                    <a:cubicBezTo>
                      <a:pt x="1063908" y="563002"/>
                      <a:pt x="1062101" y="561195"/>
                      <a:pt x="1060293" y="559387"/>
                    </a:cubicBezTo>
                    <a:lnTo>
                      <a:pt x="1054871" y="560291"/>
                    </a:lnTo>
                    <a:close/>
                    <a:moveTo>
                      <a:pt x="58999" y="492514"/>
                    </a:moveTo>
                    <a:cubicBezTo>
                      <a:pt x="58999" y="486188"/>
                      <a:pt x="69843" y="476247"/>
                      <a:pt x="76169" y="476247"/>
                    </a:cubicBezTo>
                    <a:cubicBezTo>
                      <a:pt x="79784" y="488899"/>
                      <a:pt x="66228" y="494321"/>
                      <a:pt x="58999" y="492514"/>
                    </a:cubicBezTo>
                    <a:lnTo>
                      <a:pt x="58999" y="492514"/>
                    </a:lnTo>
                    <a:close/>
                    <a:moveTo>
                      <a:pt x="55384" y="475344"/>
                    </a:moveTo>
                    <a:cubicBezTo>
                      <a:pt x="57191" y="474440"/>
                      <a:pt x="55384" y="475344"/>
                      <a:pt x="57191" y="474440"/>
                    </a:cubicBezTo>
                    <a:cubicBezTo>
                      <a:pt x="58095" y="473536"/>
                      <a:pt x="57191" y="474440"/>
                      <a:pt x="58999" y="472633"/>
                    </a:cubicBezTo>
                    <a:cubicBezTo>
                      <a:pt x="63517" y="469018"/>
                      <a:pt x="82495" y="466307"/>
                      <a:pt x="65325" y="478959"/>
                    </a:cubicBezTo>
                    <a:cubicBezTo>
                      <a:pt x="63517" y="479862"/>
                      <a:pt x="59902" y="483477"/>
                      <a:pt x="57191" y="483477"/>
                    </a:cubicBezTo>
                    <a:cubicBezTo>
                      <a:pt x="56288" y="483477"/>
                      <a:pt x="56288" y="483477"/>
                      <a:pt x="55384" y="483477"/>
                    </a:cubicBezTo>
                    <a:lnTo>
                      <a:pt x="54480" y="483477"/>
                    </a:lnTo>
                    <a:cubicBezTo>
                      <a:pt x="52673" y="480766"/>
                      <a:pt x="54480" y="478055"/>
                      <a:pt x="55384" y="475344"/>
                    </a:cubicBezTo>
                    <a:lnTo>
                      <a:pt x="55384" y="475344"/>
                    </a:lnTo>
                    <a:close/>
                    <a:moveTo>
                      <a:pt x="55384" y="475344"/>
                    </a:moveTo>
                    <a:cubicBezTo>
                      <a:pt x="52673" y="476247"/>
                      <a:pt x="51769" y="479862"/>
                      <a:pt x="51769" y="482573"/>
                    </a:cubicBezTo>
                    <a:cubicBezTo>
                      <a:pt x="51769" y="486188"/>
                      <a:pt x="53577" y="487092"/>
                      <a:pt x="58095" y="487995"/>
                    </a:cubicBezTo>
                    <a:cubicBezTo>
                      <a:pt x="57191" y="489803"/>
                      <a:pt x="56288" y="490707"/>
                      <a:pt x="58095" y="493418"/>
                    </a:cubicBezTo>
                    <a:cubicBezTo>
                      <a:pt x="62614" y="500647"/>
                      <a:pt x="69843" y="495225"/>
                      <a:pt x="73458" y="493418"/>
                    </a:cubicBezTo>
                    <a:cubicBezTo>
                      <a:pt x="77976" y="490707"/>
                      <a:pt x="79784" y="490707"/>
                      <a:pt x="80687" y="484381"/>
                    </a:cubicBezTo>
                    <a:cubicBezTo>
                      <a:pt x="81591" y="478959"/>
                      <a:pt x="80687" y="475344"/>
                      <a:pt x="76169" y="474440"/>
                    </a:cubicBezTo>
                    <a:cubicBezTo>
                      <a:pt x="75265" y="461788"/>
                      <a:pt x="58999" y="469018"/>
                      <a:pt x="55384" y="475344"/>
                    </a:cubicBezTo>
                    <a:lnTo>
                      <a:pt x="55384" y="475344"/>
                    </a:lnTo>
                    <a:close/>
                  </a:path>
                </a:pathLst>
              </a:custGeom>
              <a:solidFill>
                <a:srgbClr val="080808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63" name="任意多边形: 形状 1862"/>
              <p:cNvSpPr/>
              <p:nvPr>
                <p:custDataLst>
                  <p:tags r:id="rId1287"/>
                </p:custDataLst>
              </p:nvPr>
            </p:nvSpPr>
            <p:spPr>
              <a:xfrm>
                <a:off x="4478385" y="2460984"/>
                <a:ext cx="70488" cy="159954"/>
              </a:xfrm>
              <a:custGeom>
                <a:avLst/>
                <a:gdLst>
                  <a:gd name="connsiteX0" fmla="*/ 904 w 70488"/>
                  <a:gd name="connsiteY0" fmla="*/ 154532 h 159954"/>
                  <a:gd name="connsiteX1" fmla="*/ 904 w 70488"/>
                  <a:gd name="connsiteY1" fmla="*/ 154532 h 159954"/>
                  <a:gd name="connsiteX2" fmla="*/ 904 w 70488"/>
                  <a:gd name="connsiteY2" fmla="*/ 154532 h 159954"/>
                  <a:gd name="connsiteX3" fmla="*/ 904 w 70488"/>
                  <a:gd name="connsiteY3" fmla="*/ 154532 h 159954"/>
                  <a:gd name="connsiteX4" fmla="*/ 904 w 70488"/>
                  <a:gd name="connsiteY4" fmla="*/ 154532 h 159954"/>
                  <a:gd name="connsiteX5" fmla="*/ 904 w 70488"/>
                  <a:gd name="connsiteY5" fmla="*/ 150013 h 159954"/>
                  <a:gd name="connsiteX6" fmla="*/ 1807 w 70488"/>
                  <a:gd name="connsiteY6" fmla="*/ 146399 h 159954"/>
                  <a:gd name="connsiteX7" fmla="*/ 2711 w 70488"/>
                  <a:gd name="connsiteY7" fmla="*/ 146399 h 159954"/>
                  <a:gd name="connsiteX8" fmla="*/ 5422 w 70488"/>
                  <a:gd name="connsiteY8" fmla="*/ 149110 h 159954"/>
                  <a:gd name="connsiteX9" fmla="*/ 2711 w 70488"/>
                  <a:gd name="connsiteY9" fmla="*/ 151821 h 159954"/>
                  <a:gd name="connsiteX10" fmla="*/ 904 w 70488"/>
                  <a:gd name="connsiteY10" fmla="*/ 150013 h 159954"/>
                  <a:gd name="connsiteX11" fmla="*/ 904 w 70488"/>
                  <a:gd name="connsiteY11" fmla="*/ 150013 h 159954"/>
                  <a:gd name="connsiteX12" fmla="*/ 2711 w 70488"/>
                  <a:gd name="connsiteY12" fmla="*/ 140073 h 159954"/>
                  <a:gd name="connsiteX13" fmla="*/ 3615 w 70488"/>
                  <a:gd name="connsiteY13" fmla="*/ 135554 h 159954"/>
                  <a:gd name="connsiteX14" fmla="*/ 5422 w 70488"/>
                  <a:gd name="connsiteY14" fmla="*/ 138265 h 159954"/>
                  <a:gd name="connsiteX15" fmla="*/ 2711 w 70488"/>
                  <a:gd name="connsiteY15" fmla="*/ 140073 h 159954"/>
                  <a:gd name="connsiteX16" fmla="*/ 2711 w 70488"/>
                  <a:gd name="connsiteY16" fmla="*/ 140073 h 159954"/>
                  <a:gd name="connsiteX17" fmla="*/ 2711 w 70488"/>
                  <a:gd name="connsiteY17" fmla="*/ 140073 h 159954"/>
                  <a:gd name="connsiteX18" fmla="*/ 4518 w 70488"/>
                  <a:gd name="connsiteY18" fmla="*/ 130132 h 159954"/>
                  <a:gd name="connsiteX19" fmla="*/ 5422 w 70488"/>
                  <a:gd name="connsiteY19" fmla="*/ 126517 h 159954"/>
                  <a:gd name="connsiteX20" fmla="*/ 6326 w 70488"/>
                  <a:gd name="connsiteY20" fmla="*/ 128325 h 159954"/>
                  <a:gd name="connsiteX21" fmla="*/ 4518 w 70488"/>
                  <a:gd name="connsiteY21" fmla="*/ 130132 h 159954"/>
                  <a:gd name="connsiteX22" fmla="*/ 4518 w 70488"/>
                  <a:gd name="connsiteY22" fmla="*/ 130132 h 159954"/>
                  <a:gd name="connsiteX23" fmla="*/ 6326 w 70488"/>
                  <a:gd name="connsiteY23" fmla="*/ 115673 h 159954"/>
                  <a:gd name="connsiteX24" fmla="*/ 7230 w 70488"/>
                  <a:gd name="connsiteY24" fmla="*/ 112058 h 159954"/>
                  <a:gd name="connsiteX25" fmla="*/ 8133 w 70488"/>
                  <a:gd name="connsiteY25" fmla="*/ 112058 h 159954"/>
                  <a:gd name="connsiteX26" fmla="*/ 10844 w 70488"/>
                  <a:gd name="connsiteY26" fmla="*/ 114769 h 159954"/>
                  <a:gd name="connsiteX27" fmla="*/ 8133 w 70488"/>
                  <a:gd name="connsiteY27" fmla="*/ 117480 h 159954"/>
                  <a:gd name="connsiteX28" fmla="*/ 6326 w 70488"/>
                  <a:gd name="connsiteY28" fmla="*/ 115673 h 159954"/>
                  <a:gd name="connsiteX29" fmla="*/ 6326 w 70488"/>
                  <a:gd name="connsiteY29" fmla="*/ 115673 h 159954"/>
                  <a:gd name="connsiteX30" fmla="*/ 7230 w 70488"/>
                  <a:gd name="connsiteY30" fmla="*/ 106636 h 159954"/>
                  <a:gd name="connsiteX31" fmla="*/ 7230 w 70488"/>
                  <a:gd name="connsiteY31" fmla="*/ 106636 h 159954"/>
                  <a:gd name="connsiteX32" fmla="*/ 8133 w 70488"/>
                  <a:gd name="connsiteY32" fmla="*/ 102118 h 159954"/>
                  <a:gd name="connsiteX33" fmla="*/ 9941 w 70488"/>
                  <a:gd name="connsiteY33" fmla="*/ 104829 h 159954"/>
                  <a:gd name="connsiteX34" fmla="*/ 7230 w 70488"/>
                  <a:gd name="connsiteY34" fmla="*/ 106636 h 159954"/>
                  <a:gd name="connsiteX35" fmla="*/ 7230 w 70488"/>
                  <a:gd name="connsiteY35" fmla="*/ 106636 h 159954"/>
                  <a:gd name="connsiteX36" fmla="*/ 7230 w 70488"/>
                  <a:gd name="connsiteY36" fmla="*/ 106636 h 159954"/>
                  <a:gd name="connsiteX37" fmla="*/ 9037 w 70488"/>
                  <a:gd name="connsiteY37" fmla="*/ 96695 h 159954"/>
                  <a:gd name="connsiteX38" fmla="*/ 9941 w 70488"/>
                  <a:gd name="connsiteY38" fmla="*/ 93081 h 159954"/>
                  <a:gd name="connsiteX39" fmla="*/ 10844 w 70488"/>
                  <a:gd name="connsiteY39" fmla="*/ 94888 h 159954"/>
                  <a:gd name="connsiteX40" fmla="*/ 9037 w 70488"/>
                  <a:gd name="connsiteY40" fmla="*/ 96695 h 159954"/>
                  <a:gd name="connsiteX41" fmla="*/ 9037 w 70488"/>
                  <a:gd name="connsiteY41" fmla="*/ 96695 h 159954"/>
                  <a:gd name="connsiteX42" fmla="*/ 10844 w 70488"/>
                  <a:gd name="connsiteY42" fmla="*/ 80429 h 159954"/>
                  <a:gd name="connsiteX43" fmla="*/ 11748 w 70488"/>
                  <a:gd name="connsiteY43" fmla="*/ 76814 h 159954"/>
                  <a:gd name="connsiteX44" fmla="*/ 12652 w 70488"/>
                  <a:gd name="connsiteY44" fmla="*/ 76814 h 159954"/>
                  <a:gd name="connsiteX45" fmla="*/ 15363 w 70488"/>
                  <a:gd name="connsiteY45" fmla="*/ 79525 h 159954"/>
                  <a:gd name="connsiteX46" fmla="*/ 12652 w 70488"/>
                  <a:gd name="connsiteY46" fmla="*/ 82236 h 159954"/>
                  <a:gd name="connsiteX47" fmla="*/ 10844 w 70488"/>
                  <a:gd name="connsiteY47" fmla="*/ 80429 h 159954"/>
                  <a:gd name="connsiteX48" fmla="*/ 10844 w 70488"/>
                  <a:gd name="connsiteY48" fmla="*/ 80429 h 159954"/>
                  <a:gd name="connsiteX49" fmla="*/ 11748 w 70488"/>
                  <a:gd name="connsiteY49" fmla="*/ 71392 h 159954"/>
                  <a:gd name="connsiteX50" fmla="*/ 12652 w 70488"/>
                  <a:gd name="connsiteY50" fmla="*/ 66873 h 159954"/>
                  <a:gd name="connsiteX51" fmla="*/ 14459 w 70488"/>
                  <a:gd name="connsiteY51" fmla="*/ 69585 h 159954"/>
                  <a:gd name="connsiteX52" fmla="*/ 11748 w 70488"/>
                  <a:gd name="connsiteY52" fmla="*/ 71392 h 159954"/>
                  <a:gd name="connsiteX53" fmla="*/ 11748 w 70488"/>
                  <a:gd name="connsiteY53" fmla="*/ 71392 h 159954"/>
                  <a:gd name="connsiteX54" fmla="*/ 11748 w 70488"/>
                  <a:gd name="connsiteY54" fmla="*/ 71392 h 159954"/>
                  <a:gd name="connsiteX55" fmla="*/ 12652 w 70488"/>
                  <a:gd name="connsiteY55" fmla="*/ 61451 h 159954"/>
                  <a:gd name="connsiteX56" fmla="*/ 12652 w 70488"/>
                  <a:gd name="connsiteY56" fmla="*/ 56933 h 159954"/>
                  <a:gd name="connsiteX57" fmla="*/ 13555 w 70488"/>
                  <a:gd name="connsiteY57" fmla="*/ 58740 h 159954"/>
                  <a:gd name="connsiteX58" fmla="*/ 12652 w 70488"/>
                  <a:gd name="connsiteY58" fmla="*/ 61451 h 159954"/>
                  <a:gd name="connsiteX59" fmla="*/ 12652 w 70488"/>
                  <a:gd name="connsiteY59" fmla="*/ 61451 h 159954"/>
                  <a:gd name="connsiteX60" fmla="*/ 11748 w 70488"/>
                  <a:gd name="connsiteY60" fmla="*/ 51511 h 159954"/>
                  <a:gd name="connsiteX61" fmla="*/ 11748 w 70488"/>
                  <a:gd name="connsiteY61" fmla="*/ 46992 h 159954"/>
                  <a:gd name="connsiteX62" fmla="*/ 12652 w 70488"/>
                  <a:gd name="connsiteY62" fmla="*/ 46992 h 159954"/>
                  <a:gd name="connsiteX63" fmla="*/ 15363 w 70488"/>
                  <a:gd name="connsiteY63" fmla="*/ 49703 h 159954"/>
                  <a:gd name="connsiteX64" fmla="*/ 11748 w 70488"/>
                  <a:gd name="connsiteY64" fmla="*/ 51511 h 159954"/>
                  <a:gd name="connsiteX65" fmla="*/ 11748 w 70488"/>
                  <a:gd name="connsiteY65" fmla="*/ 51511 h 159954"/>
                  <a:gd name="connsiteX66" fmla="*/ 10844 w 70488"/>
                  <a:gd name="connsiteY66" fmla="*/ 41570 h 159954"/>
                  <a:gd name="connsiteX67" fmla="*/ 10844 w 70488"/>
                  <a:gd name="connsiteY67" fmla="*/ 37955 h 159954"/>
                  <a:gd name="connsiteX68" fmla="*/ 12652 w 70488"/>
                  <a:gd name="connsiteY68" fmla="*/ 37051 h 159954"/>
                  <a:gd name="connsiteX69" fmla="*/ 15363 w 70488"/>
                  <a:gd name="connsiteY69" fmla="*/ 39763 h 159954"/>
                  <a:gd name="connsiteX70" fmla="*/ 12652 w 70488"/>
                  <a:gd name="connsiteY70" fmla="*/ 42474 h 159954"/>
                  <a:gd name="connsiteX71" fmla="*/ 10844 w 70488"/>
                  <a:gd name="connsiteY71" fmla="*/ 41570 h 159954"/>
                  <a:gd name="connsiteX72" fmla="*/ 10844 w 70488"/>
                  <a:gd name="connsiteY72" fmla="*/ 41570 h 159954"/>
                  <a:gd name="connsiteX73" fmla="*/ 9037 w 70488"/>
                  <a:gd name="connsiteY73" fmla="*/ 27111 h 159954"/>
                  <a:gd name="connsiteX74" fmla="*/ 8133 w 70488"/>
                  <a:gd name="connsiteY74" fmla="*/ 23496 h 159954"/>
                  <a:gd name="connsiteX75" fmla="*/ 9037 w 70488"/>
                  <a:gd name="connsiteY75" fmla="*/ 25303 h 159954"/>
                  <a:gd name="connsiteX76" fmla="*/ 9037 w 70488"/>
                  <a:gd name="connsiteY76" fmla="*/ 27111 h 159954"/>
                  <a:gd name="connsiteX77" fmla="*/ 9037 w 70488"/>
                  <a:gd name="connsiteY77" fmla="*/ 27111 h 159954"/>
                  <a:gd name="connsiteX78" fmla="*/ 8133 w 70488"/>
                  <a:gd name="connsiteY78" fmla="*/ 18074 h 159954"/>
                  <a:gd name="connsiteX79" fmla="*/ 7230 w 70488"/>
                  <a:gd name="connsiteY79" fmla="*/ 13555 h 159954"/>
                  <a:gd name="connsiteX80" fmla="*/ 8133 w 70488"/>
                  <a:gd name="connsiteY80" fmla="*/ 13555 h 159954"/>
                  <a:gd name="connsiteX81" fmla="*/ 10844 w 70488"/>
                  <a:gd name="connsiteY81" fmla="*/ 16267 h 159954"/>
                  <a:gd name="connsiteX82" fmla="*/ 8133 w 70488"/>
                  <a:gd name="connsiteY82" fmla="*/ 18074 h 159954"/>
                  <a:gd name="connsiteX83" fmla="*/ 8133 w 70488"/>
                  <a:gd name="connsiteY83" fmla="*/ 18074 h 159954"/>
                  <a:gd name="connsiteX84" fmla="*/ 6326 w 70488"/>
                  <a:gd name="connsiteY84" fmla="*/ 7230 h 159954"/>
                  <a:gd name="connsiteX85" fmla="*/ 9037 w 70488"/>
                  <a:gd name="connsiteY85" fmla="*/ 3615 h 159954"/>
                  <a:gd name="connsiteX86" fmla="*/ 9941 w 70488"/>
                  <a:gd name="connsiteY86" fmla="*/ 5422 h 159954"/>
                  <a:gd name="connsiteX87" fmla="*/ 7230 w 70488"/>
                  <a:gd name="connsiteY87" fmla="*/ 8133 h 159954"/>
                  <a:gd name="connsiteX88" fmla="*/ 6326 w 70488"/>
                  <a:gd name="connsiteY88" fmla="*/ 7230 h 159954"/>
                  <a:gd name="connsiteX89" fmla="*/ 6326 w 70488"/>
                  <a:gd name="connsiteY89" fmla="*/ 7230 h 159954"/>
                  <a:gd name="connsiteX90" fmla="*/ 10844 w 70488"/>
                  <a:gd name="connsiteY90" fmla="*/ 2711 h 159954"/>
                  <a:gd name="connsiteX91" fmla="*/ 14459 w 70488"/>
                  <a:gd name="connsiteY91" fmla="*/ 0 h 159954"/>
                  <a:gd name="connsiteX92" fmla="*/ 14459 w 70488"/>
                  <a:gd name="connsiteY92" fmla="*/ 0 h 159954"/>
                  <a:gd name="connsiteX93" fmla="*/ 11748 w 70488"/>
                  <a:gd name="connsiteY93" fmla="*/ 2711 h 159954"/>
                  <a:gd name="connsiteX94" fmla="*/ 10844 w 70488"/>
                  <a:gd name="connsiteY94" fmla="*/ 2711 h 159954"/>
                  <a:gd name="connsiteX95" fmla="*/ 10844 w 70488"/>
                  <a:gd name="connsiteY95" fmla="*/ 2711 h 159954"/>
                  <a:gd name="connsiteX96" fmla="*/ 18978 w 70488"/>
                  <a:gd name="connsiteY96" fmla="*/ 904 h 159954"/>
                  <a:gd name="connsiteX97" fmla="*/ 23496 w 70488"/>
                  <a:gd name="connsiteY97" fmla="*/ 1807 h 159954"/>
                  <a:gd name="connsiteX98" fmla="*/ 21689 w 70488"/>
                  <a:gd name="connsiteY98" fmla="*/ 2711 h 159954"/>
                  <a:gd name="connsiteX99" fmla="*/ 18978 w 70488"/>
                  <a:gd name="connsiteY99" fmla="*/ 904 h 159954"/>
                  <a:gd name="connsiteX100" fmla="*/ 18978 w 70488"/>
                  <a:gd name="connsiteY100" fmla="*/ 904 h 159954"/>
                  <a:gd name="connsiteX101" fmla="*/ 34340 w 70488"/>
                  <a:gd name="connsiteY101" fmla="*/ 3615 h 159954"/>
                  <a:gd name="connsiteX102" fmla="*/ 36148 w 70488"/>
                  <a:gd name="connsiteY102" fmla="*/ 3615 h 159954"/>
                  <a:gd name="connsiteX103" fmla="*/ 37051 w 70488"/>
                  <a:gd name="connsiteY103" fmla="*/ 5422 h 159954"/>
                  <a:gd name="connsiteX104" fmla="*/ 34340 w 70488"/>
                  <a:gd name="connsiteY104" fmla="*/ 8133 h 159954"/>
                  <a:gd name="connsiteX105" fmla="*/ 31629 w 70488"/>
                  <a:gd name="connsiteY105" fmla="*/ 5422 h 159954"/>
                  <a:gd name="connsiteX106" fmla="*/ 34340 w 70488"/>
                  <a:gd name="connsiteY106" fmla="*/ 3615 h 159954"/>
                  <a:gd name="connsiteX107" fmla="*/ 34340 w 70488"/>
                  <a:gd name="connsiteY107" fmla="*/ 3615 h 159954"/>
                  <a:gd name="connsiteX108" fmla="*/ 42474 w 70488"/>
                  <a:gd name="connsiteY108" fmla="*/ 4518 h 159954"/>
                  <a:gd name="connsiteX109" fmla="*/ 46992 w 70488"/>
                  <a:gd name="connsiteY109" fmla="*/ 5422 h 159954"/>
                  <a:gd name="connsiteX110" fmla="*/ 46992 w 70488"/>
                  <a:gd name="connsiteY110" fmla="*/ 5422 h 159954"/>
                  <a:gd name="connsiteX111" fmla="*/ 44281 w 70488"/>
                  <a:gd name="connsiteY111" fmla="*/ 8133 h 159954"/>
                  <a:gd name="connsiteX112" fmla="*/ 41570 w 70488"/>
                  <a:gd name="connsiteY112" fmla="*/ 5422 h 159954"/>
                  <a:gd name="connsiteX113" fmla="*/ 42474 w 70488"/>
                  <a:gd name="connsiteY113" fmla="*/ 4518 h 159954"/>
                  <a:gd name="connsiteX114" fmla="*/ 42474 w 70488"/>
                  <a:gd name="connsiteY114" fmla="*/ 4518 h 159954"/>
                  <a:gd name="connsiteX115" fmla="*/ 50607 w 70488"/>
                  <a:gd name="connsiteY115" fmla="*/ 6326 h 159954"/>
                  <a:gd name="connsiteX116" fmla="*/ 55125 w 70488"/>
                  <a:gd name="connsiteY116" fmla="*/ 7230 h 159954"/>
                  <a:gd name="connsiteX117" fmla="*/ 53318 w 70488"/>
                  <a:gd name="connsiteY117" fmla="*/ 8133 h 159954"/>
                  <a:gd name="connsiteX118" fmla="*/ 50607 w 70488"/>
                  <a:gd name="connsiteY118" fmla="*/ 6326 h 159954"/>
                  <a:gd name="connsiteX119" fmla="*/ 50607 w 70488"/>
                  <a:gd name="connsiteY119" fmla="*/ 6326 h 159954"/>
                  <a:gd name="connsiteX120" fmla="*/ 65066 w 70488"/>
                  <a:gd name="connsiteY120" fmla="*/ 8133 h 159954"/>
                  <a:gd name="connsiteX121" fmla="*/ 68681 w 70488"/>
                  <a:gd name="connsiteY121" fmla="*/ 9037 h 159954"/>
                  <a:gd name="connsiteX122" fmla="*/ 68681 w 70488"/>
                  <a:gd name="connsiteY122" fmla="*/ 9941 h 159954"/>
                  <a:gd name="connsiteX123" fmla="*/ 65970 w 70488"/>
                  <a:gd name="connsiteY123" fmla="*/ 12652 h 159954"/>
                  <a:gd name="connsiteX124" fmla="*/ 63259 w 70488"/>
                  <a:gd name="connsiteY124" fmla="*/ 9941 h 159954"/>
                  <a:gd name="connsiteX125" fmla="*/ 65066 w 70488"/>
                  <a:gd name="connsiteY125" fmla="*/ 8133 h 159954"/>
                  <a:gd name="connsiteX126" fmla="*/ 65066 w 70488"/>
                  <a:gd name="connsiteY126" fmla="*/ 8133 h 159954"/>
                  <a:gd name="connsiteX127" fmla="*/ 70488 w 70488"/>
                  <a:gd name="connsiteY127" fmla="*/ 13555 h 159954"/>
                  <a:gd name="connsiteX128" fmla="*/ 69585 w 70488"/>
                  <a:gd name="connsiteY128" fmla="*/ 16267 h 159954"/>
                  <a:gd name="connsiteX129" fmla="*/ 69585 w 70488"/>
                  <a:gd name="connsiteY129" fmla="*/ 16267 h 159954"/>
                  <a:gd name="connsiteX130" fmla="*/ 70488 w 70488"/>
                  <a:gd name="connsiteY130" fmla="*/ 13555 h 159954"/>
                  <a:gd name="connsiteX131" fmla="*/ 70488 w 70488"/>
                  <a:gd name="connsiteY131" fmla="*/ 13555 h 159954"/>
                  <a:gd name="connsiteX132" fmla="*/ 67777 w 70488"/>
                  <a:gd name="connsiteY132" fmla="*/ 18074 h 159954"/>
                  <a:gd name="connsiteX133" fmla="*/ 65970 w 70488"/>
                  <a:gd name="connsiteY133" fmla="*/ 22592 h 159954"/>
                  <a:gd name="connsiteX134" fmla="*/ 64162 w 70488"/>
                  <a:gd name="connsiteY134" fmla="*/ 20785 h 159954"/>
                  <a:gd name="connsiteX135" fmla="*/ 66873 w 70488"/>
                  <a:gd name="connsiteY135" fmla="*/ 18074 h 159954"/>
                  <a:gd name="connsiteX136" fmla="*/ 67777 w 70488"/>
                  <a:gd name="connsiteY136" fmla="*/ 18074 h 159954"/>
                  <a:gd name="connsiteX137" fmla="*/ 67777 w 70488"/>
                  <a:gd name="connsiteY137" fmla="*/ 18074 h 159954"/>
                  <a:gd name="connsiteX138" fmla="*/ 65066 w 70488"/>
                  <a:gd name="connsiteY138" fmla="*/ 25303 h 159954"/>
                  <a:gd name="connsiteX139" fmla="*/ 64162 w 70488"/>
                  <a:gd name="connsiteY139" fmla="*/ 27111 h 159954"/>
                  <a:gd name="connsiteX140" fmla="*/ 63259 w 70488"/>
                  <a:gd name="connsiteY140" fmla="*/ 27111 h 159954"/>
                  <a:gd name="connsiteX141" fmla="*/ 60548 w 70488"/>
                  <a:gd name="connsiteY141" fmla="*/ 24400 h 159954"/>
                  <a:gd name="connsiteX142" fmla="*/ 63259 w 70488"/>
                  <a:gd name="connsiteY142" fmla="*/ 21689 h 159954"/>
                  <a:gd name="connsiteX143" fmla="*/ 65066 w 70488"/>
                  <a:gd name="connsiteY143" fmla="*/ 25303 h 159954"/>
                  <a:gd name="connsiteX144" fmla="*/ 65066 w 70488"/>
                  <a:gd name="connsiteY144" fmla="*/ 25303 h 159954"/>
                  <a:gd name="connsiteX145" fmla="*/ 58740 w 70488"/>
                  <a:gd name="connsiteY145" fmla="*/ 37955 h 159954"/>
                  <a:gd name="connsiteX146" fmla="*/ 56933 w 70488"/>
                  <a:gd name="connsiteY146" fmla="*/ 41570 h 159954"/>
                  <a:gd name="connsiteX147" fmla="*/ 56029 w 70488"/>
                  <a:gd name="connsiteY147" fmla="*/ 39763 h 159954"/>
                  <a:gd name="connsiteX148" fmla="*/ 58740 w 70488"/>
                  <a:gd name="connsiteY148" fmla="*/ 37955 h 159954"/>
                  <a:gd name="connsiteX149" fmla="*/ 58740 w 70488"/>
                  <a:gd name="connsiteY149" fmla="*/ 37955 h 159954"/>
                  <a:gd name="connsiteX150" fmla="*/ 58740 w 70488"/>
                  <a:gd name="connsiteY150" fmla="*/ 37955 h 159954"/>
                  <a:gd name="connsiteX151" fmla="*/ 55125 w 70488"/>
                  <a:gd name="connsiteY151" fmla="*/ 44281 h 159954"/>
                  <a:gd name="connsiteX152" fmla="*/ 53318 w 70488"/>
                  <a:gd name="connsiteY152" fmla="*/ 47896 h 159954"/>
                  <a:gd name="connsiteX153" fmla="*/ 53318 w 70488"/>
                  <a:gd name="connsiteY153" fmla="*/ 47896 h 159954"/>
                  <a:gd name="connsiteX154" fmla="*/ 50607 w 70488"/>
                  <a:gd name="connsiteY154" fmla="*/ 45185 h 159954"/>
                  <a:gd name="connsiteX155" fmla="*/ 53318 w 70488"/>
                  <a:gd name="connsiteY155" fmla="*/ 42474 h 159954"/>
                  <a:gd name="connsiteX156" fmla="*/ 55125 w 70488"/>
                  <a:gd name="connsiteY156" fmla="*/ 44281 h 159954"/>
                  <a:gd name="connsiteX157" fmla="*/ 55125 w 70488"/>
                  <a:gd name="connsiteY157" fmla="*/ 44281 h 159954"/>
                  <a:gd name="connsiteX158" fmla="*/ 51511 w 70488"/>
                  <a:gd name="connsiteY158" fmla="*/ 53318 h 159954"/>
                  <a:gd name="connsiteX159" fmla="*/ 51511 w 70488"/>
                  <a:gd name="connsiteY159" fmla="*/ 56933 h 159954"/>
                  <a:gd name="connsiteX160" fmla="*/ 50607 w 70488"/>
                  <a:gd name="connsiteY160" fmla="*/ 55125 h 159954"/>
                  <a:gd name="connsiteX161" fmla="*/ 51511 w 70488"/>
                  <a:gd name="connsiteY161" fmla="*/ 53318 h 159954"/>
                  <a:gd name="connsiteX162" fmla="*/ 51511 w 70488"/>
                  <a:gd name="connsiteY162" fmla="*/ 53318 h 159954"/>
                  <a:gd name="connsiteX163" fmla="*/ 52414 w 70488"/>
                  <a:gd name="connsiteY163" fmla="*/ 62355 h 159954"/>
                  <a:gd name="connsiteX164" fmla="*/ 53318 w 70488"/>
                  <a:gd name="connsiteY164" fmla="*/ 66873 h 159954"/>
                  <a:gd name="connsiteX165" fmla="*/ 50607 w 70488"/>
                  <a:gd name="connsiteY165" fmla="*/ 64162 h 159954"/>
                  <a:gd name="connsiteX166" fmla="*/ 52414 w 70488"/>
                  <a:gd name="connsiteY166" fmla="*/ 62355 h 159954"/>
                  <a:gd name="connsiteX167" fmla="*/ 52414 w 70488"/>
                  <a:gd name="connsiteY167" fmla="*/ 62355 h 159954"/>
                  <a:gd name="connsiteX168" fmla="*/ 54222 w 70488"/>
                  <a:gd name="connsiteY168" fmla="*/ 72296 h 159954"/>
                  <a:gd name="connsiteX169" fmla="*/ 55125 w 70488"/>
                  <a:gd name="connsiteY169" fmla="*/ 75910 h 159954"/>
                  <a:gd name="connsiteX170" fmla="*/ 53318 w 70488"/>
                  <a:gd name="connsiteY170" fmla="*/ 76814 h 159954"/>
                  <a:gd name="connsiteX171" fmla="*/ 50607 w 70488"/>
                  <a:gd name="connsiteY171" fmla="*/ 74103 h 159954"/>
                  <a:gd name="connsiteX172" fmla="*/ 54222 w 70488"/>
                  <a:gd name="connsiteY172" fmla="*/ 72296 h 159954"/>
                  <a:gd name="connsiteX173" fmla="*/ 54222 w 70488"/>
                  <a:gd name="connsiteY173" fmla="*/ 72296 h 159954"/>
                  <a:gd name="connsiteX174" fmla="*/ 54222 w 70488"/>
                  <a:gd name="connsiteY174" fmla="*/ 72296 h 159954"/>
                  <a:gd name="connsiteX175" fmla="*/ 56933 w 70488"/>
                  <a:gd name="connsiteY175" fmla="*/ 86755 h 159954"/>
                  <a:gd name="connsiteX176" fmla="*/ 57837 w 70488"/>
                  <a:gd name="connsiteY176" fmla="*/ 91273 h 159954"/>
                  <a:gd name="connsiteX177" fmla="*/ 57837 w 70488"/>
                  <a:gd name="connsiteY177" fmla="*/ 91273 h 159954"/>
                  <a:gd name="connsiteX178" fmla="*/ 55125 w 70488"/>
                  <a:gd name="connsiteY178" fmla="*/ 88562 h 159954"/>
                  <a:gd name="connsiteX179" fmla="*/ 56933 w 70488"/>
                  <a:gd name="connsiteY179" fmla="*/ 86755 h 159954"/>
                  <a:gd name="connsiteX180" fmla="*/ 56933 w 70488"/>
                  <a:gd name="connsiteY180" fmla="*/ 86755 h 159954"/>
                  <a:gd name="connsiteX181" fmla="*/ 58740 w 70488"/>
                  <a:gd name="connsiteY181" fmla="*/ 96695 h 159954"/>
                  <a:gd name="connsiteX182" fmla="*/ 59644 w 70488"/>
                  <a:gd name="connsiteY182" fmla="*/ 100310 h 159954"/>
                  <a:gd name="connsiteX183" fmla="*/ 57837 w 70488"/>
                  <a:gd name="connsiteY183" fmla="*/ 101214 h 159954"/>
                  <a:gd name="connsiteX184" fmla="*/ 55125 w 70488"/>
                  <a:gd name="connsiteY184" fmla="*/ 98503 h 159954"/>
                  <a:gd name="connsiteX185" fmla="*/ 57837 w 70488"/>
                  <a:gd name="connsiteY185" fmla="*/ 95792 h 159954"/>
                  <a:gd name="connsiteX186" fmla="*/ 58740 w 70488"/>
                  <a:gd name="connsiteY186" fmla="*/ 96695 h 159954"/>
                  <a:gd name="connsiteX187" fmla="*/ 58740 w 70488"/>
                  <a:gd name="connsiteY187" fmla="*/ 96695 h 159954"/>
                  <a:gd name="connsiteX188" fmla="*/ 60548 w 70488"/>
                  <a:gd name="connsiteY188" fmla="*/ 103021 h 159954"/>
                  <a:gd name="connsiteX189" fmla="*/ 61451 w 70488"/>
                  <a:gd name="connsiteY189" fmla="*/ 105732 h 159954"/>
                  <a:gd name="connsiteX190" fmla="*/ 60548 w 70488"/>
                  <a:gd name="connsiteY190" fmla="*/ 103925 h 159954"/>
                  <a:gd name="connsiteX191" fmla="*/ 60548 w 70488"/>
                  <a:gd name="connsiteY191" fmla="*/ 103021 h 159954"/>
                  <a:gd name="connsiteX192" fmla="*/ 60548 w 70488"/>
                  <a:gd name="connsiteY192" fmla="*/ 103021 h 159954"/>
                  <a:gd name="connsiteX193" fmla="*/ 62355 w 70488"/>
                  <a:gd name="connsiteY193" fmla="*/ 112058 h 159954"/>
                  <a:gd name="connsiteX194" fmla="*/ 62355 w 70488"/>
                  <a:gd name="connsiteY194" fmla="*/ 112058 h 159954"/>
                  <a:gd name="connsiteX195" fmla="*/ 63259 w 70488"/>
                  <a:gd name="connsiteY195" fmla="*/ 116577 h 159954"/>
                  <a:gd name="connsiteX196" fmla="*/ 63259 w 70488"/>
                  <a:gd name="connsiteY196" fmla="*/ 116577 h 159954"/>
                  <a:gd name="connsiteX197" fmla="*/ 60548 w 70488"/>
                  <a:gd name="connsiteY197" fmla="*/ 113866 h 159954"/>
                  <a:gd name="connsiteX198" fmla="*/ 62355 w 70488"/>
                  <a:gd name="connsiteY198" fmla="*/ 112058 h 159954"/>
                  <a:gd name="connsiteX199" fmla="*/ 62355 w 70488"/>
                  <a:gd name="connsiteY199" fmla="*/ 112058 h 159954"/>
                  <a:gd name="connsiteX200" fmla="*/ 63259 w 70488"/>
                  <a:gd name="connsiteY200" fmla="*/ 121999 h 159954"/>
                  <a:gd name="connsiteX201" fmla="*/ 64162 w 70488"/>
                  <a:gd name="connsiteY201" fmla="*/ 125614 h 159954"/>
                  <a:gd name="connsiteX202" fmla="*/ 62355 w 70488"/>
                  <a:gd name="connsiteY202" fmla="*/ 126517 h 159954"/>
                  <a:gd name="connsiteX203" fmla="*/ 59644 w 70488"/>
                  <a:gd name="connsiteY203" fmla="*/ 123806 h 159954"/>
                  <a:gd name="connsiteX204" fmla="*/ 62355 w 70488"/>
                  <a:gd name="connsiteY204" fmla="*/ 121095 h 159954"/>
                  <a:gd name="connsiteX205" fmla="*/ 63259 w 70488"/>
                  <a:gd name="connsiteY205" fmla="*/ 121999 h 159954"/>
                  <a:gd name="connsiteX206" fmla="*/ 63259 w 70488"/>
                  <a:gd name="connsiteY206" fmla="*/ 121999 h 159954"/>
                  <a:gd name="connsiteX207" fmla="*/ 65970 w 70488"/>
                  <a:gd name="connsiteY207" fmla="*/ 136458 h 159954"/>
                  <a:gd name="connsiteX208" fmla="*/ 66873 w 70488"/>
                  <a:gd name="connsiteY208" fmla="*/ 140976 h 159954"/>
                  <a:gd name="connsiteX209" fmla="*/ 65066 w 70488"/>
                  <a:gd name="connsiteY209" fmla="*/ 139169 h 159954"/>
                  <a:gd name="connsiteX210" fmla="*/ 65970 w 70488"/>
                  <a:gd name="connsiteY210" fmla="*/ 136458 h 159954"/>
                  <a:gd name="connsiteX211" fmla="*/ 65970 w 70488"/>
                  <a:gd name="connsiteY211" fmla="*/ 136458 h 159954"/>
                  <a:gd name="connsiteX212" fmla="*/ 66873 w 70488"/>
                  <a:gd name="connsiteY212" fmla="*/ 145495 h 159954"/>
                  <a:gd name="connsiteX213" fmla="*/ 67777 w 70488"/>
                  <a:gd name="connsiteY213" fmla="*/ 150013 h 159954"/>
                  <a:gd name="connsiteX214" fmla="*/ 66873 w 70488"/>
                  <a:gd name="connsiteY214" fmla="*/ 150013 h 159954"/>
                  <a:gd name="connsiteX215" fmla="*/ 64162 w 70488"/>
                  <a:gd name="connsiteY215" fmla="*/ 147302 h 159954"/>
                  <a:gd name="connsiteX216" fmla="*/ 66873 w 70488"/>
                  <a:gd name="connsiteY216" fmla="*/ 145495 h 159954"/>
                  <a:gd name="connsiteX217" fmla="*/ 66873 w 70488"/>
                  <a:gd name="connsiteY217" fmla="*/ 145495 h 159954"/>
                  <a:gd name="connsiteX218" fmla="*/ 66873 w 70488"/>
                  <a:gd name="connsiteY218" fmla="*/ 145495 h 159954"/>
                  <a:gd name="connsiteX219" fmla="*/ 69585 w 70488"/>
                  <a:gd name="connsiteY219" fmla="*/ 157243 h 159954"/>
                  <a:gd name="connsiteX220" fmla="*/ 69585 w 70488"/>
                  <a:gd name="connsiteY220" fmla="*/ 157243 h 159954"/>
                  <a:gd name="connsiteX221" fmla="*/ 69585 w 70488"/>
                  <a:gd name="connsiteY221" fmla="*/ 157243 h 159954"/>
                  <a:gd name="connsiteX222" fmla="*/ 68681 w 70488"/>
                  <a:gd name="connsiteY222" fmla="*/ 159954 h 159954"/>
                  <a:gd name="connsiteX223" fmla="*/ 65970 w 70488"/>
                  <a:gd name="connsiteY223" fmla="*/ 159954 h 159954"/>
                  <a:gd name="connsiteX224" fmla="*/ 65066 w 70488"/>
                  <a:gd name="connsiteY224" fmla="*/ 158147 h 159954"/>
                  <a:gd name="connsiteX225" fmla="*/ 67777 w 70488"/>
                  <a:gd name="connsiteY225" fmla="*/ 155436 h 159954"/>
                  <a:gd name="connsiteX226" fmla="*/ 69585 w 70488"/>
                  <a:gd name="connsiteY226" fmla="*/ 157243 h 159954"/>
                  <a:gd name="connsiteX227" fmla="*/ 69585 w 70488"/>
                  <a:gd name="connsiteY227" fmla="*/ 157243 h 159954"/>
                  <a:gd name="connsiteX228" fmla="*/ 58740 w 70488"/>
                  <a:gd name="connsiteY228" fmla="*/ 159954 h 159954"/>
                  <a:gd name="connsiteX229" fmla="*/ 56029 w 70488"/>
                  <a:gd name="connsiteY229" fmla="*/ 159954 h 159954"/>
                  <a:gd name="connsiteX230" fmla="*/ 55125 w 70488"/>
                  <a:gd name="connsiteY230" fmla="*/ 158147 h 159954"/>
                  <a:gd name="connsiteX231" fmla="*/ 57837 w 70488"/>
                  <a:gd name="connsiteY231" fmla="*/ 155436 h 159954"/>
                  <a:gd name="connsiteX232" fmla="*/ 60548 w 70488"/>
                  <a:gd name="connsiteY232" fmla="*/ 158147 h 159954"/>
                  <a:gd name="connsiteX233" fmla="*/ 58740 w 70488"/>
                  <a:gd name="connsiteY233" fmla="*/ 159954 h 159954"/>
                  <a:gd name="connsiteX234" fmla="*/ 58740 w 70488"/>
                  <a:gd name="connsiteY234" fmla="*/ 159954 h 159954"/>
                  <a:gd name="connsiteX235" fmla="*/ 49703 w 70488"/>
                  <a:gd name="connsiteY235" fmla="*/ 159954 h 159954"/>
                  <a:gd name="connsiteX236" fmla="*/ 47896 w 70488"/>
                  <a:gd name="connsiteY236" fmla="*/ 159954 h 159954"/>
                  <a:gd name="connsiteX237" fmla="*/ 46992 w 70488"/>
                  <a:gd name="connsiteY237" fmla="*/ 158147 h 159954"/>
                  <a:gd name="connsiteX238" fmla="*/ 49703 w 70488"/>
                  <a:gd name="connsiteY238" fmla="*/ 155436 h 159954"/>
                  <a:gd name="connsiteX239" fmla="*/ 52414 w 70488"/>
                  <a:gd name="connsiteY239" fmla="*/ 158147 h 159954"/>
                  <a:gd name="connsiteX240" fmla="*/ 49703 w 70488"/>
                  <a:gd name="connsiteY240" fmla="*/ 159954 h 159954"/>
                  <a:gd name="connsiteX241" fmla="*/ 49703 w 70488"/>
                  <a:gd name="connsiteY241" fmla="*/ 159954 h 159954"/>
                  <a:gd name="connsiteX242" fmla="*/ 40666 w 70488"/>
                  <a:gd name="connsiteY242" fmla="*/ 159954 h 159954"/>
                  <a:gd name="connsiteX243" fmla="*/ 38859 w 70488"/>
                  <a:gd name="connsiteY243" fmla="*/ 159954 h 159954"/>
                  <a:gd name="connsiteX244" fmla="*/ 37955 w 70488"/>
                  <a:gd name="connsiteY244" fmla="*/ 158147 h 159954"/>
                  <a:gd name="connsiteX245" fmla="*/ 40666 w 70488"/>
                  <a:gd name="connsiteY245" fmla="*/ 155436 h 159954"/>
                  <a:gd name="connsiteX246" fmla="*/ 43377 w 70488"/>
                  <a:gd name="connsiteY246" fmla="*/ 158147 h 159954"/>
                  <a:gd name="connsiteX247" fmla="*/ 40666 w 70488"/>
                  <a:gd name="connsiteY247" fmla="*/ 159954 h 159954"/>
                  <a:gd name="connsiteX248" fmla="*/ 40666 w 70488"/>
                  <a:gd name="connsiteY248" fmla="*/ 159954 h 159954"/>
                  <a:gd name="connsiteX249" fmla="*/ 31629 w 70488"/>
                  <a:gd name="connsiteY249" fmla="*/ 159954 h 159954"/>
                  <a:gd name="connsiteX250" fmla="*/ 29822 w 70488"/>
                  <a:gd name="connsiteY250" fmla="*/ 159954 h 159954"/>
                  <a:gd name="connsiteX251" fmla="*/ 28918 w 70488"/>
                  <a:gd name="connsiteY251" fmla="*/ 158147 h 159954"/>
                  <a:gd name="connsiteX252" fmla="*/ 31629 w 70488"/>
                  <a:gd name="connsiteY252" fmla="*/ 155436 h 159954"/>
                  <a:gd name="connsiteX253" fmla="*/ 34340 w 70488"/>
                  <a:gd name="connsiteY253" fmla="*/ 158147 h 159954"/>
                  <a:gd name="connsiteX254" fmla="*/ 31629 w 70488"/>
                  <a:gd name="connsiteY254" fmla="*/ 159954 h 159954"/>
                  <a:gd name="connsiteX255" fmla="*/ 31629 w 70488"/>
                  <a:gd name="connsiteY255" fmla="*/ 159954 h 159954"/>
                  <a:gd name="connsiteX256" fmla="*/ 22592 w 70488"/>
                  <a:gd name="connsiteY256" fmla="*/ 159954 h 159954"/>
                  <a:gd name="connsiteX257" fmla="*/ 20785 w 70488"/>
                  <a:gd name="connsiteY257" fmla="*/ 159954 h 159954"/>
                  <a:gd name="connsiteX258" fmla="*/ 19881 w 70488"/>
                  <a:gd name="connsiteY258" fmla="*/ 158147 h 159954"/>
                  <a:gd name="connsiteX259" fmla="*/ 22592 w 70488"/>
                  <a:gd name="connsiteY259" fmla="*/ 155436 h 159954"/>
                  <a:gd name="connsiteX260" fmla="*/ 25303 w 70488"/>
                  <a:gd name="connsiteY260" fmla="*/ 158147 h 159954"/>
                  <a:gd name="connsiteX261" fmla="*/ 22592 w 70488"/>
                  <a:gd name="connsiteY261" fmla="*/ 159954 h 159954"/>
                  <a:gd name="connsiteX262" fmla="*/ 22592 w 70488"/>
                  <a:gd name="connsiteY262" fmla="*/ 159954 h 159954"/>
                  <a:gd name="connsiteX263" fmla="*/ 13555 w 70488"/>
                  <a:gd name="connsiteY263" fmla="*/ 159954 h 159954"/>
                  <a:gd name="connsiteX264" fmla="*/ 11748 w 70488"/>
                  <a:gd name="connsiteY264" fmla="*/ 159954 h 159954"/>
                  <a:gd name="connsiteX265" fmla="*/ 10844 w 70488"/>
                  <a:gd name="connsiteY265" fmla="*/ 158147 h 159954"/>
                  <a:gd name="connsiteX266" fmla="*/ 13555 w 70488"/>
                  <a:gd name="connsiteY266" fmla="*/ 155436 h 159954"/>
                  <a:gd name="connsiteX267" fmla="*/ 16267 w 70488"/>
                  <a:gd name="connsiteY267" fmla="*/ 158147 h 159954"/>
                  <a:gd name="connsiteX268" fmla="*/ 13555 w 70488"/>
                  <a:gd name="connsiteY268" fmla="*/ 159954 h 159954"/>
                  <a:gd name="connsiteX269" fmla="*/ 13555 w 70488"/>
                  <a:gd name="connsiteY269" fmla="*/ 159954 h 159954"/>
                  <a:gd name="connsiteX270" fmla="*/ 3615 w 70488"/>
                  <a:gd name="connsiteY270" fmla="*/ 159954 h 159954"/>
                  <a:gd name="connsiteX271" fmla="*/ 1807 w 70488"/>
                  <a:gd name="connsiteY271" fmla="*/ 159954 h 159954"/>
                  <a:gd name="connsiteX272" fmla="*/ 0 w 70488"/>
                  <a:gd name="connsiteY272" fmla="*/ 158147 h 159954"/>
                  <a:gd name="connsiteX273" fmla="*/ 2711 w 70488"/>
                  <a:gd name="connsiteY273" fmla="*/ 155436 h 159954"/>
                  <a:gd name="connsiteX274" fmla="*/ 5422 w 70488"/>
                  <a:gd name="connsiteY274" fmla="*/ 158147 h 159954"/>
                  <a:gd name="connsiteX275" fmla="*/ 3615 w 70488"/>
                  <a:gd name="connsiteY275" fmla="*/ 159954 h 159954"/>
                  <a:gd name="connsiteX276" fmla="*/ 3615 w 70488"/>
                  <a:gd name="connsiteY276" fmla="*/ 159954 h 159954"/>
                  <a:gd name="connsiteX277" fmla="*/ 26207 w 70488"/>
                  <a:gd name="connsiteY277" fmla="*/ 3615 h 159954"/>
                  <a:gd name="connsiteX278" fmla="*/ 28918 w 70488"/>
                  <a:gd name="connsiteY278" fmla="*/ 6326 h 159954"/>
                  <a:gd name="connsiteX279" fmla="*/ 26207 w 70488"/>
                  <a:gd name="connsiteY279" fmla="*/ 9037 h 159954"/>
                  <a:gd name="connsiteX280" fmla="*/ 23496 w 70488"/>
                  <a:gd name="connsiteY280" fmla="*/ 6326 h 159954"/>
                  <a:gd name="connsiteX281" fmla="*/ 26207 w 70488"/>
                  <a:gd name="connsiteY281" fmla="*/ 3615 h 159954"/>
                  <a:gd name="connsiteX282" fmla="*/ 26207 w 70488"/>
                  <a:gd name="connsiteY282" fmla="*/ 3615 h 159954"/>
                  <a:gd name="connsiteX283" fmla="*/ 17170 w 70488"/>
                  <a:gd name="connsiteY283" fmla="*/ 3615 h 159954"/>
                  <a:gd name="connsiteX284" fmla="*/ 19881 w 70488"/>
                  <a:gd name="connsiteY284" fmla="*/ 6326 h 159954"/>
                  <a:gd name="connsiteX285" fmla="*/ 17170 w 70488"/>
                  <a:gd name="connsiteY285" fmla="*/ 9037 h 159954"/>
                  <a:gd name="connsiteX286" fmla="*/ 14459 w 70488"/>
                  <a:gd name="connsiteY286" fmla="*/ 6326 h 159954"/>
                  <a:gd name="connsiteX287" fmla="*/ 17170 w 70488"/>
                  <a:gd name="connsiteY287" fmla="*/ 3615 h 159954"/>
                  <a:gd name="connsiteX288" fmla="*/ 17170 w 70488"/>
                  <a:gd name="connsiteY288" fmla="*/ 3615 h 159954"/>
                  <a:gd name="connsiteX289" fmla="*/ 44281 w 70488"/>
                  <a:gd name="connsiteY289" fmla="*/ 62355 h 159954"/>
                  <a:gd name="connsiteX290" fmla="*/ 46992 w 70488"/>
                  <a:gd name="connsiteY290" fmla="*/ 65066 h 159954"/>
                  <a:gd name="connsiteX291" fmla="*/ 44281 w 70488"/>
                  <a:gd name="connsiteY291" fmla="*/ 67777 h 159954"/>
                  <a:gd name="connsiteX292" fmla="*/ 41570 w 70488"/>
                  <a:gd name="connsiteY292" fmla="*/ 65066 h 159954"/>
                  <a:gd name="connsiteX293" fmla="*/ 44281 w 70488"/>
                  <a:gd name="connsiteY293" fmla="*/ 62355 h 159954"/>
                  <a:gd name="connsiteX294" fmla="*/ 44281 w 70488"/>
                  <a:gd name="connsiteY294" fmla="*/ 62355 h 159954"/>
                  <a:gd name="connsiteX295" fmla="*/ 35244 w 70488"/>
                  <a:gd name="connsiteY295" fmla="*/ 62355 h 159954"/>
                  <a:gd name="connsiteX296" fmla="*/ 37955 w 70488"/>
                  <a:gd name="connsiteY296" fmla="*/ 65066 h 159954"/>
                  <a:gd name="connsiteX297" fmla="*/ 35244 w 70488"/>
                  <a:gd name="connsiteY297" fmla="*/ 67777 h 159954"/>
                  <a:gd name="connsiteX298" fmla="*/ 32533 w 70488"/>
                  <a:gd name="connsiteY298" fmla="*/ 65066 h 159954"/>
                  <a:gd name="connsiteX299" fmla="*/ 35244 w 70488"/>
                  <a:gd name="connsiteY299" fmla="*/ 62355 h 159954"/>
                  <a:gd name="connsiteX300" fmla="*/ 35244 w 70488"/>
                  <a:gd name="connsiteY300" fmla="*/ 62355 h 159954"/>
                  <a:gd name="connsiteX301" fmla="*/ 26207 w 70488"/>
                  <a:gd name="connsiteY301" fmla="*/ 62355 h 159954"/>
                  <a:gd name="connsiteX302" fmla="*/ 28918 w 70488"/>
                  <a:gd name="connsiteY302" fmla="*/ 65066 h 159954"/>
                  <a:gd name="connsiteX303" fmla="*/ 26207 w 70488"/>
                  <a:gd name="connsiteY303" fmla="*/ 67777 h 159954"/>
                  <a:gd name="connsiteX304" fmla="*/ 23496 w 70488"/>
                  <a:gd name="connsiteY304" fmla="*/ 65066 h 159954"/>
                  <a:gd name="connsiteX305" fmla="*/ 26207 w 70488"/>
                  <a:gd name="connsiteY305" fmla="*/ 62355 h 159954"/>
                  <a:gd name="connsiteX306" fmla="*/ 26207 w 70488"/>
                  <a:gd name="connsiteY306" fmla="*/ 62355 h 159954"/>
                  <a:gd name="connsiteX307" fmla="*/ 17170 w 70488"/>
                  <a:gd name="connsiteY307" fmla="*/ 62355 h 159954"/>
                  <a:gd name="connsiteX308" fmla="*/ 19881 w 70488"/>
                  <a:gd name="connsiteY308" fmla="*/ 65066 h 159954"/>
                  <a:gd name="connsiteX309" fmla="*/ 17170 w 70488"/>
                  <a:gd name="connsiteY309" fmla="*/ 67777 h 159954"/>
                  <a:gd name="connsiteX310" fmla="*/ 14459 w 70488"/>
                  <a:gd name="connsiteY310" fmla="*/ 65066 h 159954"/>
                  <a:gd name="connsiteX311" fmla="*/ 17170 w 70488"/>
                  <a:gd name="connsiteY311" fmla="*/ 62355 h 159954"/>
                  <a:gd name="connsiteX312" fmla="*/ 17170 w 70488"/>
                  <a:gd name="connsiteY312" fmla="*/ 62355 h 159954"/>
                  <a:gd name="connsiteX313" fmla="*/ 48800 w 70488"/>
                  <a:gd name="connsiteY313" fmla="*/ 56933 h 159954"/>
                  <a:gd name="connsiteX314" fmla="*/ 51511 w 70488"/>
                  <a:gd name="connsiteY314" fmla="*/ 59644 h 159954"/>
                  <a:gd name="connsiteX315" fmla="*/ 48800 w 70488"/>
                  <a:gd name="connsiteY315" fmla="*/ 62355 h 159954"/>
                  <a:gd name="connsiteX316" fmla="*/ 46088 w 70488"/>
                  <a:gd name="connsiteY316" fmla="*/ 59644 h 159954"/>
                  <a:gd name="connsiteX317" fmla="*/ 48800 w 70488"/>
                  <a:gd name="connsiteY317" fmla="*/ 56933 h 159954"/>
                  <a:gd name="connsiteX318" fmla="*/ 48800 w 70488"/>
                  <a:gd name="connsiteY318" fmla="*/ 56933 h 159954"/>
                  <a:gd name="connsiteX319" fmla="*/ 39763 w 70488"/>
                  <a:gd name="connsiteY319" fmla="*/ 56933 h 159954"/>
                  <a:gd name="connsiteX320" fmla="*/ 42474 w 70488"/>
                  <a:gd name="connsiteY320" fmla="*/ 59644 h 159954"/>
                  <a:gd name="connsiteX321" fmla="*/ 39763 w 70488"/>
                  <a:gd name="connsiteY321" fmla="*/ 62355 h 159954"/>
                  <a:gd name="connsiteX322" fmla="*/ 37051 w 70488"/>
                  <a:gd name="connsiteY322" fmla="*/ 59644 h 159954"/>
                  <a:gd name="connsiteX323" fmla="*/ 39763 w 70488"/>
                  <a:gd name="connsiteY323" fmla="*/ 56933 h 159954"/>
                  <a:gd name="connsiteX324" fmla="*/ 39763 w 70488"/>
                  <a:gd name="connsiteY324" fmla="*/ 56933 h 159954"/>
                  <a:gd name="connsiteX325" fmla="*/ 30726 w 70488"/>
                  <a:gd name="connsiteY325" fmla="*/ 56933 h 159954"/>
                  <a:gd name="connsiteX326" fmla="*/ 33437 w 70488"/>
                  <a:gd name="connsiteY326" fmla="*/ 59644 h 159954"/>
                  <a:gd name="connsiteX327" fmla="*/ 30726 w 70488"/>
                  <a:gd name="connsiteY327" fmla="*/ 62355 h 159954"/>
                  <a:gd name="connsiteX328" fmla="*/ 28015 w 70488"/>
                  <a:gd name="connsiteY328" fmla="*/ 59644 h 159954"/>
                  <a:gd name="connsiteX329" fmla="*/ 30726 w 70488"/>
                  <a:gd name="connsiteY329" fmla="*/ 56933 h 159954"/>
                  <a:gd name="connsiteX330" fmla="*/ 30726 w 70488"/>
                  <a:gd name="connsiteY330" fmla="*/ 56933 h 159954"/>
                  <a:gd name="connsiteX331" fmla="*/ 21689 w 70488"/>
                  <a:gd name="connsiteY331" fmla="*/ 56933 h 159954"/>
                  <a:gd name="connsiteX332" fmla="*/ 24400 w 70488"/>
                  <a:gd name="connsiteY332" fmla="*/ 59644 h 159954"/>
                  <a:gd name="connsiteX333" fmla="*/ 21689 w 70488"/>
                  <a:gd name="connsiteY333" fmla="*/ 62355 h 159954"/>
                  <a:gd name="connsiteX334" fmla="*/ 18978 w 70488"/>
                  <a:gd name="connsiteY334" fmla="*/ 59644 h 159954"/>
                  <a:gd name="connsiteX335" fmla="*/ 21689 w 70488"/>
                  <a:gd name="connsiteY335" fmla="*/ 56933 h 159954"/>
                  <a:gd name="connsiteX336" fmla="*/ 21689 w 70488"/>
                  <a:gd name="connsiteY336" fmla="*/ 56933 h 159954"/>
                  <a:gd name="connsiteX337" fmla="*/ 44281 w 70488"/>
                  <a:gd name="connsiteY337" fmla="*/ 52414 h 159954"/>
                  <a:gd name="connsiteX338" fmla="*/ 46992 w 70488"/>
                  <a:gd name="connsiteY338" fmla="*/ 55125 h 159954"/>
                  <a:gd name="connsiteX339" fmla="*/ 44281 w 70488"/>
                  <a:gd name="connsiteY339" fmla="*/ 56933 h 159954"/>
                  <a:gd name="connsiteX340" fmla="*/ 41570 w 70488"/>
                  <a:gd name="connsiteY340" fmla="*/ 55125 h 159954"/>
                  <a:gd name="connsiteX341" fmla="*/ 44281 w 70488"/>
                  <a:gd name="connsiteY341" fmla="*/ 52414 h 159954"/>
                  <a:gd name="connsiteX342" fmla="*/ 44281 w 70488"/>
                  <a:gd name="connsiteY342" fmla="*/ 52414 h 159954"/>
                  <a:gd name="connsiteX343" fmla="*/ 35244 w 70488"/>
                  <a:gd name="connsiteY343" fmla="*/ 52414 h 159954"/>
                  <a:gd name="connsiteX344" fmla="*/ 37955 w 70488"/>
                  <a:gd name="connsiteY344" fmla="*/ 55125 h 159954"/>
                  <a:gd name="connsiteX345" fmla="*/ 35244 w 70488"/>
                  <a:gd name="connsiteY345" fmla="*/ 56933 h 159954"/>
                  <a:gd name="connsiteX346" fmla="*/ 32533 w 70488"/>
                  <a:gd name="connsiteY346" fmla="*/ 55125 h 159954"/>
                  <a:gd name="connsiteX347" fmla="*/ 35244 w 70488"/>
                  <a:gd name="connsiteY347" fmla="*/ 52414 h 159954"/>
                  <a:gd name="connsiteX348" fmla="*/ 35244 w 70488"/>
                  <a:gd name="connsiteY348" fmla="*/ 52414 h 159954"/>
                  <a:gd name="connsiteX349" fmla="*/ 26207 w 70488"/>
                  <a:gd name="connsiteY349" fmla="*/ 52414 h 159954"/>
                  <a:gd name="connsiteX350" fmla="*/ 28918 w 70488"/>
                  <a:gd name="connsiteY350" fmla="*/ 55125 h 159954"/>
                  <a:gd name="connsiteX351" fmla="*/ 26207 w 70488"/>
                  <a:gd name="connsiteY351" fmla="*/ 56933 h 159954"/>
                  <a:gd name="connsiteX352" fmla="*/ 23496 w 70488"/>
                  <a:gd name="connsiteY352" fmla="*/ 55125 h 159954"/>
                  <a:gd name="connsiteX353" fmla="*/ 26207 w 70488"/>
                  <a:gd name="connsiteY353" fmla="*/ 52414 h 159954"/>
                  <a:gd name="connsiteX354" fmla="*/ 26207 w 70488"/>
                  <a:gd name="connsiteY354" fmla="*/ 52414 h 159954"/>
                  <a:gd name="connsiteX355" fmla="*/ 17170 w 70488"/>
                  <a:gd name="connsiteY355" fmla="*/ 52414 h 159954"/>
                  <a:gd name="connsiteX356" fmla="*/ 19881 w 70488"/>
                  <a:gd name="connsiteY356" fmla="*/ 55125 h 159954"/>
                  <a:gd name="connsiteX357" fmla="*/ 17170 w 70488"/>
                  <a:gd name="connsiteY357" fmla="*/ 56933 h 159954"/>
                  <a:gd name="connsiteX358" fmla="*/ 14459 w 70488"/>
                  <a:gd name="connsiteY358" fmla="*/ 55125 h 159954"/>
                  <a:gd name="connsiteX359" fmla="*/ 17170 w 70488"/>
                  <a:gd name="connsiteY359" fmla="*/ 52414 h 159954"/>
                  <a:gd name="connsiteX360" fmla="*/ 17170 w 70488"/>
                  <a:gd name="connsiteY360" fmla="*/ 52414 h 159954"/>
                  <a:gd name="connsiteX361" fmla="*/ 48800 w 70488"/>
                  <a:gd name="connsiteY361" fmla="*/ 46992 h 159954"/>
                  <a:gd name="connsiteX362" fmla="*/ 51511 w 70488"/>
                  <a:gd name="connsiteY362" fmla="*/ 49703 h 159954"/>
                  <a:gd name="connsiteX363" fmla="*/ 48800 w 70488"/>
                  <a:gd name="connsiteY363" fmla="*/ 51511 h 159954"/>
                  <a:gd name="connsiteX364" fmla="*/ 46088 w 70488"/>
                  <a:gd name="connsiteY364" fmla="*/ 49703 h 159954"/>
                  <a:gd name="connsiteX365" fmla="*/ 48800 w 70488"/>
                  <a:gd name="connsiteY365" fmla="*/ 46992 h 159954"/>
                  <a:gd name="connsiteX366" fmla="*/ 48800 w 70488"/>
                  <a:gd name="connsiteY366" fmla="*/ 46992 h 159954"/>
                  <a:gd name="connsiteX367" fmla="*/ 39763 w 70488"/>
                  <a:gd name="connsiteY367" fmla="*/ 46992 h 159954"/>
                  <a:gd name="connsiteX368" fmla="*/ 42474 w 70488"/>
                  <a:gd name="connsiteY368" fmla="*/ 49703 h 159954"/>
                  <a:gd name="connsiteX369" fmla="*/ 39763 w 70488"/>
                  <a:gd name="connsiteY369" fmla="*/ 51511 h 159954"/>
                  <a:gd name="connsiteX370" fmla="*/ 37051 w 70488"/>
                  <a:gd name="connsiteY370" fmla="*/ 49703 h 159954"/>
                  <a:gd name="connsiteX371" fmla="*/ 39763 w 70488"/>
                  <a:gd name="connsiteY371" fmla="*/ 46992 h 159954"/>
                  <a:gd name="connsiteX372" fmla="*/ 39763 w 70488"/>
                  <a:gd name="connsiteY372" fmla="*/ 46992 h 159954"/>
                  <a:gd name="connsiteX373" fmla="*/ 30726 w 70488"/>
                  <a:gd name="connsiteY373" fmla="*/ 46992 h 159954"/>
                  <a:gd name="connsiteX374" fmla="*/ 33437 w 70488"/>
                  <a:gd name="connsiteY374" fmla="*/ 49703 h 159954"/>
                  <a:gd name="connsiteX375" fmla="*/ 30726 w 70488"/>
                  <a:gd name="connsiteY375" fmla="*/ 51511 h 159954"/>
                  <a:gd name="connsiteX376" fmla="*/ 28015 w 70488"/>
                  <a:gd name="connsiteY376" fmla="*/ 49703 h 159954"/>
                  <a:gd name="connsiteX377" fmla="*/ 30726 w 70488"/>
                  <a:gd name="connsiteY377" fmla="*/ 46992 h 159954"/>
                  <a:gd name="connsiteX378" fmla="*/ 30726 w 70488"/>
                  <a:gd name="connsiteY378" fmla="*/ 46992 h 159954"/>
                  <a:gd name="connsiteX379" fmla="*/ 21689 w 70488"/>
                  <a:gd name="connsiteY379" fmla="*/ 46992 h 159954"/>
                  <a:gd name="connsiteX380" fmla="*/ 24400 w 70488"/>
                  <a:gd name="connsiteY380" fmla="*/ 49703 h 159954"/>
                  <a:gd name="connsiteX381" fmla="*/ 21689 w 70488"/>
                  <a:gd name="connsiteY381" fmla="*/ 51511 h 159954"/>
                  <a:gd name="connsiteX382" fmla="*/ 18978 w 70488"/>
                  <a:gd name="connsiteY382" fmla="*/ 49703 h 159954"/>
                  <a:gd name="connsiteX383" fmla="*/ 21689 w 70488"/>
                  <a:gd name="connsiteY383" fmla="*/ 46992 h 159954"/>
                  <a:gd name="connsiteX384" fmla="*/ 21689 w 70488"/>
                  <a:gd name="connsiteY384" fmla="*/ 46992 h 159954"/>
                  <a:gd name="connsiteX385" fmla="*/ 44281 w 70488"/>
                  <a:gd name="connsiteY385" fmla="*/ 42474 h 159954"/>
                  <a:gd name="connsiteX386" fmla="*/ 46992 w 70488"/>
                  <a:gd name="connsiteY386" fmla="*/ 45185 h 159954"/>
                  <a:gd name="connsiteX387" fmla="*/ 44281 w 70488"/>
                  <a:gd name="connsiteY387" fmla="*/ 47896 h 159954"/>
                  <a:gd name="connsiteX388" fmla="*/ 41570 w 70488"/>
                  <a:gd name="connsiteY388" fmla="*/ 45185 h 159954"/>
                  <a:gd name="connsiteX389" fmla="*/ 44281 w 70488"/>
                  <a:gd name="connsiteY389" fmla="*/ 42474 h 159954"/>
                  <a:gd name="connsiteX390" fmla="*/ 44281 w 70488"/>
                  <a:gd name="connsiteY390" fmla="*/ 42474 h 159954"/>
                  <a:gd name="connsiteX391" fmla="*/ 35244 w 70488"/>
                  <a:gd name="connsiteY391" fmla="*/ 42474 h 159954"/>
                  <a:gd name="connsiteX392" fmla="*/ 37955 w 70488"/>
                  <a:gd name="connsiteY392" fmla="*/ 45185 h 159954"/>
                  <a:gd name="connsiteX393" fmla="*/ 35244 w 70488"/>
                  <a:gd name="connsiteY393" fmla="*/ 47896 h 159954"/>
                  <a:gd name="connsiteX394" fmla="*/ 32533 w 70488"/>
                  <a:gd name="connsiteY394" fmla="*/ 45185 h 159954"/>
                  <a:gd name="connsiteX395" fmla="*/ 35244 w 70488"/>
                  <a:gd name="connsiteY395" fmla="*/ 42474 h 159954"/>
                  <a:gd name="connsiteX396" fmla="*/ 35244 w 70488"/>
                  <a:gd name="connsiteY396" fmla="*/ 42474 h 159954"/>
                  <a:gd name="connsiteX397" fmla="*/ 26207 w 70488"/>
                  <a:gd name="connsiteY397" fmla="*/ 42474 h 159954"/>
                  <a:gd name="connsiteX398" fmla="*/ 28918 w 70488"/>
                  <a:gd name="connsiteY398" fmla="*/ 45185 h 159954"/>
                  <a:gd name="connsiteX399" fmla="*/ 26207 w 70488"/>
                  <a:gd name="connsiteY399" fmla="*/ 47896 h 159954"/>
                  <a:gd name="connsiteX400" fmla="*/ 23496 w 70488"/>
                  <a:gd name="connsiteY400" fmla="*/ 45185 h 159954"/>
                  <a:gd name="connsiteX401" fmla="*/ 26207 w 70488"/>
                  <a:gd name="connsiteY401" fmla="*/ 42474 h 159954"/>
                  <a:gd name="connsiteX402" fmla="*/ 26207 w 70488"/>
                  <a:gd name="connsiteY402" fmla="*/ 42474 h 159954"/>
                  <a:gd name="connsiteX403" fmla="*/ 17170 w 70488"/>
                  <a:gd name="connsiteY403" fmla="*/ 42474 h 159954"/>
                  <a:gd name="connsiteX404" fmla="*/ 19881 w 70488"/>
                  <a:gd name="connsiteY404" fmla="*/ 45185 h 159954"/>
                  <a:gd name="connsiteX405" fmla="*/ 17170 w 70488"/>
                  <a:gd name="connsiteY405" fmla="*/ 47896 h 159954"/>
                  <a:gd name="connsiteX406" fmla="*/ 14459 w 70488"/>
                  <a:gd name="connsiteY406" fmla="*/ 45185 h 159954"/>
                  <a:gd name="connsiteX407" fmla="*/ 17170 w 70488"/>
                  <a:gd name="connsiteY407" fmla="*/ 42474 h 159954"/>
                  <a:gd name="connsiteX408" fmla="*/ 17170 w 70488"/>
                  <a:gd name="connsiteY408" fmla="*/ 42474 h 159954"/>
                  <a:gd name="connsiteX409" fmla="*/ 48800 w 70488"/>
                  <a:gd name="connsiteY409" fmla="*/ 37051 h 159954"/>
                  <a:gd name="connsiteX410" fmla="*/ 51511 w 70488"/>
                  <a:gd name="connsiteY410" fmla="*/ 39763 h 159954"/>
                  <a:gd name="connsiteX411" fmla="*/ 48800 w 70488"/>
                  <a:gd name="connsiteY411" fmla="*/ 42474 h 159954"/>
                  <a:gd name="connsiteX412" fmla="*/ 46088 w 70488"/>
                  <a:gd name="connsiteY412" fmla="*/ 39763 h 159954"/>
                  <a:gd name="connsiteX413" fmla="*/ 48800 w 70488"/>
                  <a:gd name="connsiteY413" fmla="*/ 37051 h 159954"/>
                  <a:gd name="connsiteX414" fmla="*/ 48800 w 70488"/>
                  <a:gd name="connsiteY414" fmla="*/ 37051 h 159954"/>
                  <a:gd name="connsiteX415" fmla="*/ 39763 w 70488"/>
                  <a:gd name="connsiteY415" fmla="*/ 37051 h 159954"/>
                  <a:gd name="connsiteX416" fmla="*/ 42474 w 70488"/>
                  <a:gd name="connsiteY416" fmla="*/ 39763 h 159954"/>
                  <a:gd name="connsiteX417" fmla="*/ 39763 w 70488"/>
                  <a:gd name="connsiteY417" fmla="*/ 42474 h 159954"/>
                  <a:gd name="connsiteX418" fmla="*/ 37051 w 70488"/>
                  <a:gd name="connsiteY418" fmla="*/ 39763 h 159954"/>
                  <a:gd name="connsiteX419" fmla="*/ 39763 w 70488"/>
                  <a:gd name="connsiteY419" fmla="*/ 37051 h 159954"/>
                  <a:gd name="connsiteX420" fmla="*/ 39763 w 70488"/>
                  <a:gd name="connsiteY420" fmla="*/ 37051 h 159954"/>
                  <a:gd name="connsiteX421" fmla="*/ 30726 w 70488"/>
                  <a:gd name="connsiteY421" fmla="*/ 37051 h 159954"/>
                  <a:gd name="connsiteX422" fmla="*/ 33437 w 70488"/>
                  <a:gd name="connsiteY422" fmla="*/ 39763 h 159954"/>
                  <a:gd name="connsiteX423" fmla="*/ 30726 w 70488"/>
                  <a:gd name="connsiteY423" fmla="*/ 42474 h 159954"/>
                  <a:gd name="connsiteX424" fmla="*/ 28015 w 70488"/>
                  <a:gd name="connsiteY424" fmla="*/ 39763 h 159954"/>
                  <a:gd name="connsiteX425" fmla="*/ 30726 w 70488"/>
                  <a:gd name="connsiteY425" fmla="*/ 37051 h 159954"/>
                  <a:gd name="connsiteX426" fmla="*/ 30726 w 70488"/>
                  <a:gd name="connsiteY426" fmla="*/ 37051 h 159954"/>
                  <a:gd name="connsiteX427" fmla="*/ 21689 w 70488"/>
                  <a:gd name="connsiteY427" fmla="*/ 37051 h 159954"/>
                  <a:gd name="connsiteX428" fmla="*/ 24400 w 70488"/>
                  <a:gd name="connsiteY428" fmla="*/ 39763 h 159954"/>
                  <a:gd name="connsiteX429" fmla="*/ 21689 w 70488"/>
                  <a:gd name="connsiteY429" fmla="*/ 42474 h 159954"/>
                  <a:gd name="connsiteX430" fmla="*/ 18978 w 70488"/>
                  <a:gd name="connsiteY430" fmla="*/ 39763 h 159954"/>
                  <a:gd name="connsiteX431" fmla="*/ 21689 w 70488"/>
                  <a:gd name="connsiteY431" fmla="*/ 37051 h 159954"/>
                  <a:gd name="connsiteX432" fmla="*/ 21689 w 70488"/>
                  <a:gd name="connsiteY432" fmla="*/ 37051 h 159954"/>
                  <a:gd name="connsiteX433" fmla="*/ 53318 w 70488"/>
                  <a:gd name="connsiteY433" fmla="*/ 32533 h 159954"/>
                  <a:gd name="connsiteX434" fmla="*/ 56029 w 70488"/>
                  <a:gd name="connsiteY434" fmla="*/ 35244 h 159954"/>
                  <a:gd name="connsiteX435" fmla="*/ 53318 w 70488"/>
                  <a:gd name="connsiteY435" fmla="*/ 37955 h 159954"/>
                  <a:gd name="connsiteX436" fmla="*/ 50607 w 70488"/>
                  <a:gd name="connsiteY436" fmla="*/ 35244 h 159954"/>
                  <a:gd name="connsiteX437" fmla="*/ 53318 w 70488"/>
                  <a:gd name="connsiteY437" fmla="*/ 32533 h 159954"/>
                  <a:gd name="connsiteX438" fmla="*/ 53318 w 70488"/>
                  <a:gd name="connsiteY438" fmla="*/ 32533 h 159954"/>
                  <a:gd name="connsiteX439" fmla="*/ 44281 w 70488"/>
                  <a:gd name="connsiteY439" fmla="*/ 32533 h 159954"/>
                  <a:gd name="connsiteX440" fmla="*/ 46992 w 70488"/>
                  <a:gd name="connsiteY440" fmla="*/ 35244 h 159954"/>
                  <a:gd name="connsiteX441" fmla="*/ 44281 w 70488"/>
                  <a:gd name="connsiteY441" fmla="*/ 37955 h 159954"/>
                  <a:gd name="connsiteX442" fmla="*/ 41570 w 70488"/>
                  <a:gd name="connsiteY442" fmla="*/ 35244 h 159954"/>
                  <a:gd name="connsiteX443" fmla="*/ 44281 w 70488"/>
                  <a:gd name="connsiteY443" fmla="*/ 32533 h 159954"/>
                  <a:gd name="connsiteX444" fmla="*/ 44281 w 70488"/>
                  <a:gd name="connsiteY444" fmla="*/ 32533 h 159954"/>
                  <a:gd name="connsiteX445" fmla="*/ 35244 w 70488"/>
                  <a:gd name="connsiteY445" fmla="*/ 32533 h 159954"/>
                  <a:gd name="connsiteX446" fmla="*/ 37955 w 70488"/>
                  <a:gd name="connsiteY446" fmla="*/ 35244 h 159954"/>
                  <a:gd name="connsiteX447" fmla="*/ 35244 w 70488"/>
                  <a:gd name="connsiteY447" fmla="*/ 37955 h 159954"/>
                  <a:gd name="connsiteX448" fmla="*/ 32533 w 70488"/>
                  <a:gd name="connsiteY448" fmla="*/ 35244 h 159954"/>
                  <a:gd name="connsiteX449" fmla="*/ 35244 w 70488"/>
                  <a:gd name="connsiteY449" fmla="*/ 32533 h 159954"/>
                  <a:gd name="connsiteX450" fmla="*/ 35244 w 70488"/>
                  <a:gd name="connsiteY450" fmla="*/ 32533 h 159954"/>
                  <a:gd name="connsiteX451" fmla="*/ 26207 w 70488"/>
                  <a:gd name="connsiteY451" fmla="*/ 32533 h 159954"/>
                  <a:gd name="connsiteX452" fmla="*/ 28918 w 70488"/>
                  <a:gd name="connsiteY452" fmla="*/ 35244 h 159954"/>
                  <a:gd name="connsiteX453" fmla="*/ 26207 w 70488"/>
                  <a:gd name="connsiteY453" fmla="*/ 37955 h 159954"/>
                  <a:gd name="connsiteX454" fmla="*/ 23496 w 70488"/>
                  <a:gd name="connsiteY454" fmla="*/ 35244 h 159954"/>
                  <a:gd name="connsiteX455" fmla="*/ 26207 w 70488"/>
                  <a:gd name="connsiteY455" fmla="*/ 32533 h 159954"/>
                  <a:gd name="connsiteX456" fmla="*/ 26207 w 70488"/>
                  <a:gd name="connsiteY456" fmla="*/ 32533 h 159954"/>
                  <a:gd name="connsiteX457" fmla="*/ 17170 w 70488"/>
                  <a:gd name="connsiteY457" fmla="*/ 32533 h 159954"/>
                  <a:gd name="connsiteX458" fmla="*/ 19881 w 70488"/>
                  <a:gd name="connsiteY458" fmla="*/ 35244 h 159954"/>
                  <a:gd name="connsiteX459" fmla="*/ 17170 w 70488"/>
                  <a:gd name="connsiteY459" fmla="*/ 37955 h 159954"/>
                  <a:gd name="connsiteX460" fmla="*/ 14459 w 70488"/>
                  <a:gd name="connsiteY460" fmla="*/ 35244 h 159954"/>
                  <a:gd name="connsiteX461" fmla="*/ 17170 w 70488"/>
                  <a:gd name="connsiteY461" fmla="*/ 32533 h 159954"/>
                  <a:gd name="connsiteX462" fmla="*/ 17170 w 70488"/>
                  <a:gd name="connsiteY462" fmla="*/ 32533 h 159954"/>
                  <a:gd name="connsiteX463" fmla="*/ 57837 w 70488"/>
                  <a:gd name="connsiteY463" fmla="*/ 28015 h 159954"/>
                  <a:gd name="connsiteX464" fmla="*/ 60548 w 70488"/>
                  <a:gd name="connsiteY464" fmla="*/ 30726 h 159954"/>
                  <a:gd name="connsiteX465" fmla="*/ 57837 w 70488"/>
                  <a:gd name="connsiteY465" fmla="*/ 33437 h 159954"/>
                  <a:gd name="connsiteX466" fmla="*/ 55125 w 70488"/>
                  <a:gd name="connsiteY466" fmla="*/ 30726 h 159954"/>
                  <a:gd name="connsiteX467" fmla="*/ 57837 w 70488"/>
                  <a:gd name="connsiteY467" fmla="*/ 28015 h 159954"/>
                  <a:gd name="connsiteX468" fmla="*/ 57837 w 70488"/>
                  <a:gd name="connsiteY468" fmla="*/ 28015 h 159954"/>
                  <a:gd name="connsiteX469" fmla="*/ 48800 w 70488"/>
                  <a:gd name="connsiteY469" fmla="*/ 28015 h 159954"/>
                  <a:gd name="connsiteX470" fmla="*/ 51511 w 70488"/>
                  <a:gd name="connsiteY470" fmla="*/ 30726 h 159954"/>
                  <a:gd name="connsiteX471" fmla="*/ 48800 w 70488"/>
                  <a:gd name="connsiteY471" fmla="*/ 33437 h 159954"/>
                  <a:gd name="connsiteX472" fmla="*/ 46088 w 70488"/>
                  <a:gd name="connsiteY472" fmla="*/ 30726 h 159954"/>
                  <a:gd name="connsiteX473" fmla="*/ 48800 w 70488"/>
                  <a:gd name="connsiteY473" fmla="*/ 28015 h 159954"/>
                  <a:gd name="connsiteX474" fmla="*/ 48800 w 70488"/>
                  <a:gd name="connsiteY474" fmla="*/ 28015 h 159954"/>
                  <a:gd name="connsiteX475" fmla="*/ 39763 w 70488"/>
                  <a:gd name="connsiteY475" fmla="*/ 28015 h 159954"/>
                  <a:gd name="connsiteX476" fmla="*/ 42474 w 70488"/>
                  <a:gd name="connsiteY476" fmla="*/ 30726 h 159954"/>
                  <a:gd name="connsiteX477" fmla="*/ 39763 w 70488"/>
                  <a:gd name="connsiteY477" fmla="*/ 33437 h 159954"/>
                  <a:gd name="connsiteX478" fmla="*/ 37051 w 70488"/>
                  <a:gd name="connsiteY478" fmla="*/ 30726 h 159954"/>
                  <a:gd name="connsiteX479" fmla="*/ 39763 w 70488"/>
                  <a:gd name="connsiteY479" fmla="*/ 28015 h 159954"/>
                  <a:gd name="connsiteX480" fmla="*/ 39763 w 70488"/>
                  <a:gd name="connsiteY480" fmla="*/ 28015 h 159954"/>
                  <a:gd name="connsiteX481" fmla="*/ 30726 w 70488"/>
                  <a:gd name="connsiteY481" fmla="*/ 28015 h 159954"/>
                  <a:gd name="connsiteX482" fmla="*/ 33437 w 70488"/>
                  <a:gd name="connsiteY482" fmla="*/ 30726 h 159954"/>
                  <a:gd name="connsiteX483" fmla="*/ 30726 w 70488"/>
                  <a:gd name="connsiteY483" fmla="*/ 33437 h 159954"/>
                  <a:gd name="connsiteX484" fmla="*/ 28015 w 70488"/>
                  <a:gd name="connsiteY484" fmla="*/ 30726 h 159954"/>
                  <a:gd name="connsiteX485" fmla="*/ 30726 w 70488"/>
                  <a:gd name="connsiteY485" fmla="*/ 28015 h 159954"/>
                  <a:gd name="connsiteX486" fmla="*/ 30726 w 70488"/>
                  <a:gd name="connsiteY486" fmla="*/ 28015 h 159954"/>
                  <a:gd name="connsiteX487" fmla="*/ 21689 w 70488"/>
                  <a:gd name="connsiteY487" fmla="*/ 28015 h 159954"/>
                  <a:gd name="connsiteX488" fmla="*/ 24400 w 70488"/>
                  <a:gd name="connsiteY488" fmla="*/ 30726 h 159954"/>
                  <a:gd name="connsiteX489" fmla="*/ 21689 w 70488"/>
                  <a:gd name="connsiteY489" fmla="*/ 33437 h 159954"/>
                  <a:gd name="connsiteX490" fmla="*/ 18978 w 70488"/>
                  <a:gd name="connsiteY490" fmla="*/ 30726 h 159954"/>
                  <a:gd name="connsiteX491" fmla="*/ 21689 w 70488"/>
                  <a:gd name="connsiteY491" fmla="*/ 28015 h 159954"/>
                  <a:gd name="connsiteX492" fmla="*/ 21689 w 70488"/>
                  <a:gd name="connsiteY492" fmla="*/ 28015 h 159954"/>
                  <a:gd name="connsiteX493" fmla="*/ 12652 w 70488"/>
                  <a:gd name="connsiteY493" fmla="*/ 28015 h 159954"/>
                  <a:gd name="connsiteX494" fmla="*/ 15363 w 70488"/>
                  <a:gd name="connsiteY494" fmla="*/ 30726 h 159954"/>
                  <a:gd name="connsiteX495" fmla="*/ 12652 w 70488"/>
                  <a:gd name="connsiteY495" fmla="*/ 33437 h 159954"/>
                  <a:gd name="connsiteX496" fmla="*/ 9941 w 70488"/>
                  <a:gd name="connsiteY496" fmla="*/ 30726 h 159954"/>
                  <a:gd name="connsiteX497" fmla="*/ 12652 w 70488"/>
                  <a:gd name="connsiteY497" fmla="*/ 28015 h 159954"/>
                  <a:gd name="connsiteX498" fmla="*/ 12652 w 70488"/>
                  <a:gd name="connsiteY498" fmla="*/ 28015 h 159954"/>
                  <a:gd name="connsiteX499" fmla="*/ 53318 w 70488"/>
                  <a:gd name="connsiteY499" fmla="*/ 22592 h 159954"/>
                  <a:gd name="connsiteX500" fmla="*/ 56029 w 70488"/>
                  <a:gd name="connsiteY500" fmla="*/ 25303 h 159954"/>
                  <a:gd name="connsiteX501" fmla="*/ 53318 w 70488"/>
                  <a:gd name="connsiteY501" fmla="*/ 28015 h 159954"/>
                  <a:gd name="connsiteX502" fmla="*/ 50607 w 70488"/>
                  <a:gd name="connsiteY502" fmla="*/ 25303 h 159954"/>
                  <a:gd name="connsiteX503" fmla="*/ 53318 w 70488"/>
                  <a:gd name="connsiteY503" fmla="*/ 22592 h 159954"/>
                  <a:gd name="connsiteX504" fmla="*/ 53318 w 70488"/>
                  <a:gd name="connsiteY504" fmla="*/ 22592 h 159954"/>
                  <a:gd name="connsiteX505" fmla="*/ 44281 w 70488"/>
                  <a:gd name="connsiteY505" fmla="*/ 22592 h 159954"/>
                  <a:gd name="connsiteX506" fmla="*/ 46992 w 70488"/>
                  <a:gd name="connsiteY506" fmla="*/ 25303 h 159954"/>
                  <a:gd name="connsiteX507" fmla="*/ 44281 w 70488"/>
                  <a:gd name="connsiteY507" fmla="*/ 28015 h 159954"/>
                  <a:gd name="connsiteX508" fmla="*/ 41570 w 70488"/>
                  <a:gd name="connsiteY508" fmla="*/ 25303 h 159954"/>
                  <a:gd name="connsiteX509" fmla="*/ 44281 w 70488"/>
                  <a:gd name="connsiteY509" fmla="*/ 22592 h 159954"/>
                  <a:gd name="connsiteX510" fmla="*/ 44281 w 70488"/>
                  <a:gd name="connsiteY510" fmla="*/ 22592 h 159954"/>
                  <a:gd name="connsiteX511" fmla="*/ 35244 w 70488"/>
                  <a:gd name="connsiteY511" fmla="*/ 22592 h 159954"/>
                  <a:gd name="connsiteX512" fmla="*/ 37955 w 70488"/>
                  <a:gd name="connsiteY512" fmla="*/ 25303 h 159954"/>
                  <a:gd name="connsiteX513" fmla="*/ 35244 w 70488"/>
                  <a:gd name="connsiteY513" fmla="*/ 28015 h 159954"/>
                  <a:gd name="connsiteX514" fmla="*/ 32533 w 70488"/>
                  <a:gd name="connsiteY514" fmla="*/ 25303 h 159954"/>
                  <a:gd name="connsiteX515" fmla="*/ 35244 w 70488"/>
                  <a:gd name="connsiteY515" fmla="*/ 22592 h 159954"/>
                  <a:gd name="connsiteX516" fmla="*/ 35244 w 70488"/>
                  <a:gd name="connsiteY516" fmla="*/ 22592 h 159954"/>
                  <a:gd name="connsiteX517" fmla="*/ 26207 w 70488"/>
                  <a:gd name="connsiteY517" fmla="*/ 22592 h 159954"/>
                  <a:gd name="connsiteX518" fmla="*/ 28918 w 70488"/>
                  <a:gd name="connsiteY518" fmla="*/ 25303 h 159954"/>
                  <a:gd name="connsiteX519" fmla="*/ 26207 w 70488"/>
                  <a:gd name="connsiteY519" fmla="*/ 28015 h 159954"/>
                  <a:gd name="connsiteX520" fmla="*/ 23496 w 70488"/>
                  <a:gd name="connsiteY520" fmla="*/ 25303 h 159954"/>
                  <a:gd name="connsiteX521" fmla="*/ 26207 w 70488"/>
                  <a:gd name="connsiteY521" fmla="*/ 22592 h 159954"/>
                  <a:gd name="connsiteX522" fmla="*/ 26207 w 70488"/>
                  <a:gd name="connsiteY522" fmla="*/ 22592 h 159954"/>
                  <a:gd name="connsiteX523" fmla="*/ 17170 w 70488"/>
                  <a:gd name="connsiteY523" fmla="*/ 22592 h 159954"/>
                  <a:gd name="connsiteX524" fmla="*/ 19881 w 70488"/>
                  <a:gd name="connsiteY524" fmla="*/ 25303 h 159954"/>
                  <a:gd name="connsiteX525" fmla="*/ 17170 w 70488"/>
                  <a:gd name="connsiteY525" fmla="*/ 28015 h 159954"/>
                  <a:gd name="connsiteX526" fmla="*/ 14459 w 70488"/>
                  <a:gd name="connsiteY526" fmla="*/ 25303 h 159954"/>
                  <a:gd name="connsiteX527" fmla="*/ 17170 w 70488"/>
                  <a:gd name="connsiteY527" fmla="*/ 22592 h 159954"/>
                  <a:gd name="connsiteX528" fmla="*/ 17170 w 70488"/>
                  <a:gd name="connsiteY528" fmla="*/ 22592 h 159954"/>
                  <a:gd name="connsiteX529" fmla="*/ 57837 w 70488"/>
                  <a:gd name="connsiteY529" fmla="*/ 18074 h 159954"/>
                  <a:gd name="connsiteX530" fmla="*/ 60548 w 70488"/>
                  <a:gd name="connsiteY530" fmla="*/ 20785 h 159954"/>
                  <a:gd name="connsiteX531" fmla="*/ 57837 w 70488"/>
                  <a:gd name="connsiteY531" fmla="*/ 23496 h 159954"/>
                  <a:gd name="connsiteX532" fmla="*/ 55125 w 70488"/>
                  <a:gd name="connsiteY532" fmla="*/ 20785 h 159954"/>
                  <a:gd name="connsiteX533" fmla="*/ 57837 w 70488"/>
                  <a:gd name="connsiteY533" fmla="*/ 18074 h 159954"/>
                  <a:gd name="connsiteX534" fmla="*/ 57837 w 70488"/>
                  <a:gd name="connsiteY534" fmla="*/ 18074 h 159954"/>
                  <a:gd name="connsiteX535" fmla="*/ 48800 w 70488"/>
                  <a:gd name="connsiteY535" fmla="*/ 18074 h 159954"/>
                  <a:gd name="connsiteX536" fmla="*/ 51511 w 70488"/>
                  <a:gd name="connsiteY536" fmla="*/ 20785 h 159954"/>
                  <a:gd name="connsiteX537" fmla="*/ 48800 w 70488"/>
                  <a:gd name="connsiteY537" fmla="*/ 23496 h 159954"/>
                  <a:gd name="connsiteX538" fmla="*/ 46088 w 70488"/>
                  <a:gd name="connsiteY538" fmla="*/ 20785 h 159954"/>
                  <a:gd name="connsiteX539" fmla="*/ 48800 w 70488"/>
                  <a:gd name="connsiteY539" fmla="*/ 18074 h 159954"/>
                  <a:gd name="connsiteX540" fmla="*/ 48800 w 70488"/>
                  <a:gd name="connsiteY540" fmla="*/ 18074 h 159954"/>
                  <a:gd name="connsiteX541" fmla="*/ 39763 w 70488"/>
                  <a:gd name="connsiteY541" fmla="*/ 18074 h 159954"/>
                  <a:gd name="connsiteX542" fmla="*/ 42474 w 70488"/>
                  <a:gd name="connsiteY542" fmla="*/ 20785 h 159954"/>
                  <a:gd name="connsiteX543" fmla="*/ 39763 w 70488"/>
                  <a:gd name="connsiteY543" fmla="*/ 23496 h 159954"/>
                  <a:gd name="connsiteX544" fmla="*/ 37051 w 70488"/>
                  <a:gd name="connsiteY544" fmla="*/ 20785 h 159954"/>
                  <a:gd name="connsiteX545" fmla="*/ 39763 w 70488"/>
                  <a:gd name="connsiteY545" fmla="*/ 18074 h 159954"/>
                  <a:gd name="connsiteX546" fmla="*/ 39763 w 70488"/>
                  <a:gd name="connsiteY546" fmla="*/ 18074 h 159954"/>
                  <a:gd name="connsiteX547" fmla="*/ 30726 w 70488"/>
                  <a:gd name="connsiteY547" fmla="*/ 18074 h 159954"/>
                  <a:gd name="connsiteX548" fmla="*/ 33437 w 70488"/>
                  <a:gd name="connsiteY548" fmla="*/ 20785 h 159954"/>
                  <a:gd name="connsiteX549" fmla="*/ 30726 w 70488"/>
                  <a:gd name="connsiteY549" fmla="*/ 23496 h 159954"/>
                  <a:gd name="connsiteX550" fmla="*/ 28015 w 70488"/>
                  <a:gd name="connsiteY550" fmla="*/ 20785 h 159954"/>
                  <a:gd name="connsiteX551" fmla="*/ 30726 w 70488"/>
                  <a:gd name="connsiteY551" fmla="*/ 18074 h 159954"/>
                  <a:gd name="connsiteX552" fmla="*/ 30726 w 70488"/>
                  <a:gd name="connsiteY552" fmla="*/ 18074 h 159954"/>
                  <a:gd name="connsiteX553" fmla="*/ 21689 w 70488"/>
                  <a:gd name="connsiteY553" fmla="*/ 18074 h 159954"/>
                  <a:gd name="connsiteX554" fmla="*/ 24400 w 70488"/>
                  <a:gd name="connsiteY554" fmla="*/ 20785 h 159954"/>
                  <a:gd name="connsiteX555" fmla="*/ 21689 w 70488"/>
                  <a:gd name="connsiteY555" fmla="*/ 23496 h 159954"/>
                  <a:gd name="connsiteX556" fmla="*/ 18978 w 70488"/>
                  <a:gd name="connsiteY556" fmla="*/ 20785 h 159954"/>
                  <a:gd name="connsiteX557" fmla="*/ 21689 w 70488"/>
                  <a:gd name="connsiteY557" fmla="*/ 18074 h 159954"/>
                  <a:gd name="connsiteX558" fmla="*/ 21689 w 70488"/>
                  <a:gd name="connsiteY558" fmla="*/ 18074 h 159954"/>
                  <a:gd name="connsiteX559" fmla="*/ 12652 w 70488"/>
                  <a:gd name="connsiteY559" fmla="*/ 18074 h 159954"/>
                  <a:gd name="connsiteX560" fmla="*/ 15363 w 70488"/>
                  <a:gd name="connsiteY560" fmla="*/ 20785 h 159954"/>
                  <a:gd name="connsiteX561" fmla="*/ 12652 w 70488"/>
                  <a:gd name="connsiteY561" fmla="*/ 23496 h 159954"/>
                  <a:gd name="connsiteX562" fmla="*/ 9941 w 70488"/>
                  <a:gd name="connsiteY562" fmla="*/ 20785 h 159954"/>
                  <a:gd name="connsiteX563" fmla="*/ 12652 w 70488"/>
                  <a:gd name="connsiteY563" fmla="*/ 18074 h 159954"/>
                  <a:gd name="connsiteX564" fmla="*/ 12652 w 70488"/>
                  <a:gd name="connsiteY564" fmla="*/ 18074 h 159954"/>
                  <a:gd name="connsiteX565" fmla="*/ 62355 w 70488"/>
                  <a:gd name="connsiteY565" fmla="*/ 13555 h 159954"/>
                  <a:gd name="connsiteX566" fmla="*/ 65066 w 70488"/>
                  <a:gd name="connsiteY566" fmla="*/ 16267 h 159954"/>
                  <a:gd name="connsiteX567" fmla="*/ 62355 w 70488"/>
                  <a:gd name="connsiteY567" fmla="*/ 18978 h 159954"/>
                  <a:gd name="connsiteX568" fmla="*/ 59644 w 70488"/>
                  <a:gd name="connsiteY568" fmla="*/ 16267 h 159954"/>
                  <a:gd name="connsiteX569" fmla="*/ 62355 w 70488"/>
                  <a:gd name="connsiteY569" fmla="*/ 13555 h 159954"/>
                  <a:gd name="connsiteX570" fmla="*/ 62355 w 70488"/>
                  <a:gd name="connsiteY570" fmla="*/ 13555 h 159954"/>
                  <a:gd name="connsiteX571" fmla="*/ 53318 w 70488"/>
                  <a:gd name="connsiteY571" fmla="*/ 13555 h 159954"/>
                  <a:gd name="connsiteX572" fmla="*/ 56029 w 70488"/>
                  <a:gd name="connsiteY572" fmla="*/ 16267 h 159954"/>
                  <a:gd name="connsiteX573" fmla="*/ 53318 w 70488"/>
                  <a:gd name="connsiteY573" fmla="*/ 18978 h 159954"/>
                  <a:gd name="connsiteX574" fmla="*/ 50607 w 70488"/>
                  <a:gd name="connsiteY574" fmla="*/ 16267 h 159954"/>
                  <a:gd name="connsiteX575" fmla="*/ 53318 w 70488"/>
                  <a:gd name="connsiteY575" fmla="*/ 13555 h 159954"/>
                  <a:gd name="connsiteX576" fmla="*/ 53318 w 70488"/>
                  <a:gd name="connsiteY576" fmla="*/ 13555 h 159954"/>
                  <a:gd name="connsiteX577" fmla="*/ 44281 w 70488"/>
                  <a:gd name="connsiteY577" fmla="*/ 13555 h 159954"/>
                  <a:gd name="connsiteX578" fmla="*/ 46992 w 70488"/>
                  <a:gd name="connsiteY578" fmla="*/ 16267 h 159954"/>
                  <a:gd name="connsiteX579" fmla="*/ 44281 w 70488"/>
                  <a:gd name="connsiteY579" fmla="*/ 18978 h 159954"/>
                  <a:gd name="connsiteX580" fmla="*/ 41570 w 70488"/>
                  <a:gd name="connsiteY580" fmla="*/ 16267 h 159954"/>
                  <a:gd name="connsiteX581" fmla="*/ 44281 w 70488"/>
                  <a:gd name="connsiteY581" fmla="*/ 13555 h 159954"/>
                  <a:gd name="connsiteX582" fmla="*/ 44281 w 70488"/>
                  <a:gd name="connsiteY582" fmla="*/ 13555 h 159954"/>
                  <a:gd name="connsiteX583" fmla="*/ 35244 w 70488"/>
                  <a:gd name="connsiteY583" fmla="*/ 13555 h 159954"/>
                  <a:gd name="connsiteX584" fmla="*/ 37955 w 70488"/>
                  <a:gd name="connsiteY584" fmla="*/ 16267 h 159954"/>
                  <a:gd name="connsiteX585" fmla="*/ 35244 w 70488"/>
                  <a:gd name="connsiteY585" fmla="*/ 18978 h 159954"/>
                  <a:gd name="connsiteX586" fmla="*/ 32533 w 70488"/>
                  <a:gd name="connsiteY586" fmla="*/ 16267 h 159954"/>
                  <a:gd name="connsiteX587" fmla="*/ 35244 w 70488"/>
                  <a:gd name="connsiteY587" fmla="*/ 13555 h 159954"/>
                  <a:gd name="connsiteX588" fmla="*/ 35244 w 70488"/>
                  <a:gd name="connsiteY588" fmla="*/ 13555 h 159954"/>
                  <a:gd name="connsiteX589" fmla="*/ 26207 w 70488"/>
                  <a:gd name="connsiteY589" fmla="*/ 13555 h 159954"/>
                  <a:gd name="connsiteX590" fmla="*/ 28918 w 70488"/>
                  <a:gd name="connsiteY590" fmla="*/ 16267 h 159954"/>
                  <a:gd name="connsiteX591" fmla="*/ 26207 w 70488"/>
                  <a:gd name="connsiteY591" fmla="*/ 18978 h 159954"/>
                  <a:gd name="connsiteX592" fmla="*/ 23496 w 70488"/>
                  <a:gd name="connsiteY592" fmla="*/ 16267 h 159954"/>
                  <a:gd name="connsiteX593" fmla="*/ 26207 w 70488"/>
                  <a:gd name="connsiteY593" fmla="*/ 13555 h 159954"/>
                  <a:gd name="connsiteX594" fmla="*/ 26207 w 70488"/>
                  <a:gd name="connsiteY594" fmla="*/ 13555 h 159954"/>
                  <a:gd name="connsiteX595" fmla="*/ 17170 w 70488"/>
                  <a:gd name="connsiteY595" fmla="*/ 13555 h 159954"/>
                  <a:gd name="connsiteX596" fmla="*/ 19881 w 70488"/>
                  <a:gd name="connsiteY596" fmla="*/ 16267 h 159954"/>
                  <a:gd name="connsiteX597" fmla="*/ 17170 w 70488"/>
                  <a:gd name="connsiteY597" fmla="*/ 18978 h 159954"/>
                  <a:gd name="connsiteX598" fmla="*/ 14459 w 70488"/>
                  <a:gd name="connsiteY598" fmla="*/ 16267 h 159954"/>
                  <a:gd name="connsiteX599" fmla="*/ 17170 w 70488"/>
                  <a:gd name="connsiteY599" fmla="*/ 13555 h 159954"/>
                  <a:gd name="connsiteX600" fmla="*/ 17170 w 70488"/>
                  <a:gd name="connsiteY600" fmla="*/ 13555 h 159954"/>
                  <a:gd name="connsiteX601" fmla="*/ 57837 w 70488"/>
                  <a:gd name="connsiteY601" fmla="*/ 8133 h 159954"/>
                  <a:gd name="connsiteX602" fmla="*/ 60548 w 70488"/>
                  <a:gd name="connsiteY602" fmla="*/ 10844 h 159954"/>
                  <a:gd name="connsiteX603" fmla="*/ 57837 w 70488"/>
                  <a:gd name="connsiteY603" fmla="*/ 13555 h 159954"/>
                  <a:gd name="connsiteX604" fmla="*/ 55125 w 70488"/>
                  <a:gd name="connsiteY604" fmla="*/ 10844 h 159954"/>
                  <a:gd name="connsiteX605" fmla="*/ 57837 w 70488"/>
                  <a:gd name="connsiteY605" fmla="*/ 8133 h 159954"/>
                  <a:gd name="connsiteX606" fmla="*/ 57837 w 70488"/>
                  <a:gd name="connsiteY606" fmla="*/ 8133 h 159954"/>
                  <a:gd name="connsiteX607" fmla="*/ 48800 w 70488"/>
                  <a:gd name="connsiteY607" fmla="*/ 8133 h 159954"/>
                  <a:gd name="connsiteX608" fmla="*/ 51511 w 70488"/>
                  <a:gd name="connsiteY608" fmla="*/ 10844 h 159954"/>
                  <a:gd name="connsiteX609" fmla="*/ 48800 w 70488"/>
                  <a:gd name="connsiteY609" fmla="*/ 13555 h 159954"/>
                  <a:gd name="connsiteX610" fmla="*/ 46088 w 70488"/>
                  <a:gd name="connsiteY610" fmla="*/ 10844 h 159954"/>
                  <a:gd name="connsiteX611" fmla="*/ 48800 w 70488"/>
                  <a:gd name="connsiteY611" fmla="*/ 8133 h 159954"/>
                  <a:gd name="connsiteX612" fmla="*/ 48800 w 70488"/>
                  <a:gd name="connsiteY612" fmla="*/ 8133 h 159954"/>
                  <a:gd name="connsiteX613" fmla="*/ 39763 w 70488"/>
                  <a:gd name="connsiteY613" fmla="*/ 8133 h 159954"/>
                  <a:gd name="connsiteX614" fmla="*/ 42474 w 70488"/>
                  <a:gd name="connsiteY614" fmla="*/ 10844 h 159954"/>
                  <a:gd name="connsiteX615" fmla="*/ 39763 w 70488"/>
                  <a:gd name="connsiteY615" fmla="*/ 13555 h 159954"/>
                  <a:gd name="connsiteX616" fmla="*/ 37051 w 70488"/>
                  <a:gd name="connsiteY616" fmla="*/ 10844 h 159954"/>
                  <a:gd name="connsiteX617" fmla="*/ 39763 w 70488"/>
                  <a:gd name="connsiteY617" fmla="*/ 8133 h 159954"/>
                  <a:gd name="connsiteX618" fmla="*/ 39763 w 70488"/>
                  <a:gd name="connsiteY618" fmla="*/ 8133 h 159954"/>
                  <a:gd name="connsiteX619" fmla="*/ 30726 w 70488"/>
                  <a:gd name="connsiteY619" fmla="*/ 8133 h 159954"/>
                  <a:gd name="connsiteX620" fmla="*/ 33437 w 70488"/>
                  <a:gd name="connsiteY620" fmla="*/ 10844 h 159954"/>
                  <a:gd name="connsiteX621" fmla="*/ 30726 w 70488"/>
                  <a:gd name="connsiteY621" fmla="*/ 13555 h 159954"/>
                  <a:gd name="connsiteX622" fmla="*/ 28015 w 70488"/>
                  <a:gd name="connsiteY622" fmla="*/ 10844 h 159954"/>
                  <a:gd name="connsiteX623" fmla="*/ 30726 w 70488"/>
                  <a:gd name="connsiteY623" fmla="*/ 8133 h 159954"/>
                  <a:gd name="connsiteX624" fmla="*/ 30726 w 70488"/>
                  <a:gd name="connsiteY624" fmla="*/ 8133 h 159954"/>
                  <a:gd name="connsiteX625" fmla="*/ 21689 w 70488"/>
                  <a:gd name="connsiteY625" fmla="*/ 8133 h 159954"/>
                  <a:gd name="connsiteX626" fmla="*/ 24400 w 70488"/>
                  <a:gd name="connsiteY626" fmla="*/ 10844 h 159954"/>
                  <a:gd name="connsiteX627" fmla="*/ 21689 w 70488"/>
                  <a:gd name="connsiteY627" fmla="*/ 13555 h 159954"/>
                  <a:gd name="connsiteX628" fmla="*/ 18978 w 70488"/>
                  <a:gd name="connsiteY628" fmla="*/ 10844 h 159954"/>
                  <a:gd name="connsiteX629" fmla="*/ 21689 w 70488"/>
                  <a:gd name="connsiteY629" fmla="*/ 8133 h 159954"/>
                  <a:gd name="connsiteX630" fmla="*/ 21689 w 70488"/>
                  <a:gd name="connsiteY630" fmla="*/ 8133 h 159954"/>
                  <a:gd name="connsiteX631" fmla="*/ 12652 w 70488"/>
                  <a:gd name="connsiteY631" fmla="*/ 8133 h 159954"/>
                  <a:gd name="connsiteX632" fmla="*/ 15363 w 70488"/>
                  <a:gd name="connsiteY632" fmla="*/ 10844 h 159954"/>
                  <a:gd name="connsiteX633" fmla="*/ 12652 w 70488"/>
                  <a:gd name="connsiteY633" fmla="*/ 13555 h 159954"/>
                  <a:gd name="connsiteX634" fmla="*/ 9941 w 70488"/>
                  <a:gd name="connsiteY634" fmla="*/ 10844 h 159954"/>
                  <a:gd name="connsiteX635" fmla="*/ 12652 w 70488"/>
                  <a:gd name="connsiteY635" fmla="*/ 8133 h 159954"/>
                  <a:gd name="connsiteX636" fmla="*/ 12652 w 70488"/>
                  <a:gd name="connsiteY636" fmla="*/ 8133 h 159954"/>
                  <a:gd name="connsiteX637" fmla="*/ 53318 w 70488"/>
                  <a:gd name="connsiteY637" fmla="*/ 121095 h 159954"/>
                  <a:gd name="connsiteX638" fmla="*/ 56029 w 70488"/>
                  <a:gd name="connsiteY638" fmla="*/ 123806 h 159954"/>
                  <a:gd name="connsiteX639" fmla="*/ 53318 w 70488"/>
                  <a:gd name="connsiteY639" fmla="*/ 126517 h 159954"/>
                  <a:gd name="connsiteX640" fmla="*/ 50607 w 70488"/>
                  <a:gd name="connsiteY640" fmla="*/ 123806 h 159954"/>
                  <a:gd name="connsiteX641" fmla="*/ 53318 w 70488"/>
                  <a:gd name="connsiteY641" fmla="*/ 121095 h 159954"/>
                  <a:gd name="connsiteX642" fmla="*/ 53318 w 70488"/>
                  <a:gd name="connsiteY642" fmla="*/ 121095 h 159954"/>
                  <a:gd name="connsiteX643" fmla="*/ 44281 w 70488"/>
                  <a:gd name="connsiteY643" fmla="*/ 121095 h 159954"/>
                  <a:gd name="connsiteX644" fmla="*/ 46992 w 70488"/>
                  <a:gd name="connsiteY644" fmla="*/ 123806 h 159954"/>
                  <a:gd name="connsiteX645" fmla="*/ 44281 w 70488"/>
                  <a:gd name="connsiteY645" fmla="*/ 126517 h 159954"/>
                  <a:gd name="connsiteX646" fmla="*/ 41570 w 70488"/>
                  <a:gd name="connsiteY646" fmla="*/ 123806 h 159954"/>
                  <a:gd name="connsiteX647" fmla="*/ 44281 w 70488"/>
                  <a:gd name="connsiteY647" fmla="*/ 121095 h 159954"/>
                  <a:gd name="connsiteX648" fmla="*/ 44281 w 70488"/>
                  <a:gd name="connsiteY648" fmla="*/ 121095 h 159954"/>
                  <a:gd name="connsiteX649" fmla="*/ 35244 w 70488"/>
                  <a:gd name="connsiteY649" fmla="*/ 121095 h 159954"/>
                  <a:gd name="connsiteX650" fmla="*/ 37955 w 70488"/>
                  <a:gd name="connsiteY650" fmla="*/ 123806 h 159954"/>
                  <a:gd name="connsiteX651" fmla="*/ 35244 w 70488"/>
                  <a:gd name="connsiteY651" fmla="*/ 126517 h 159954"/>
                  <a:gd name="connsiteX652" fmla="*/ 32533 w 70488"/>
                  <a:gd name="connsiteY652" fmla="*/ 123806 h 159954"/>
                  <a:gd name="connsiteX653" fmla="*/ 35244 w 70488"/>
                  <a:gd name="connsiteY653" fmla="*/ 121095 h 159954"/>
                  <a:gd name="connsiteX654" fmla="*/ 35244 w 70488"/>
                  <a:gd name="connsiteY654" fmla="*/ 121095 h 159954"/>
                  <a:gd name="connsiteX655" fmla="*/ 26207 w 70488"/>
                  <a:gd name="connsiteY655" fmla="*/ 121095 h 159954"/>
                  <a:gd name="connsiteX656" fmla="*/ 28918 w 70488"/>
                  <a:gd name="connsiteY656" fmla="*/ 123806 h 159954"/>
                  <a:gd name="connsiteX657" fmla="*/ 26207 w 70488"/>
                  <a:gd name="connsiteY657" fmla="*/ 126517 h 159954"/>
                  <a:gd name="connsiteX658" fmla="*/ 23496 w 70488"/>
                  <a:gd name="connsiteY658" fmla="*/ 123806 h 159954"/>
                  <a:gd name="connsiteX659" fmla="*/ 26207 w 70488"/>
                  <a:gd name="connsiteY659" fmla="*/ 121095 h 159954"/>
                  <a:gd name="connsiteX660" fmla="*/ 26207 w 70488"/>
                  <a:gd name="connsiteY660" fmla="*/ 121095 h 159954"/>
                  <a:gd name="connsiteX661" fmla="*/ 17170 w 70488"/>
                  <a:gd name="connsiteY661" fmla="*/ 121095 h 159954"/>
                  <a:gd name="connsiteX662" fmla="*/ 19881 w 70488"/>
                  <a:gd name="connsiteY662" fmla="*/ 123806 h 159954"/>
                  <a:gd name="connsiteX663" fmla="*/ 17170 w 70488"/>
                  <a:gd name="connsiteY663" fmla="*/ 126517 h 159954"/>
                  <a:gd name="connsiteX664" fmla="*/ 14459 w 70488"/>
                  <a:gd name="connsiteY664" fmla="*/ 123806 h 159954"/>
                  <a:gd name="connsiteX665" fmla="*/ 17170 w 70488"/>
                  <a:gd name="connsiteY665" fmla="*/ 121095 h 159954"/>
                  <a:gd name="connsiteX666" fmla="*/ 17170 w 70488"/>
                  <a:gd name="connsiteY666" fmla="*/ 121095 h 159954"/>
                  <a:gd name="connsiteX667" fmla="*/ 7230 w 70488"/>
                  <a:gd name="connsiteY667" fmla="*/ 121095 h 159954"/>
                  <a:gd name="connsiteX668" fmla="*/ 9941 w 70488"/>
                  <a:gd name="connsiteY668" fmla="*/ 123806 h 159954"/>
                  <a:gd name="connsiteX669" fmla="*/ 7230 w 70488"/>
                  <a:gd name="connsiteY669" fmla="*/ 126517 h 159954"/>
                  <a:gd name="connsiteX670" fmla="*/ 4518 w 70488"/>
                  <a:gd name="connsiteY670" fmla="*/ 123806 h 159954"/>
                  <a:gd name="connsiteX671" fmla="*/ 7230 w 70488"/>
                  <a:gd name="connsiteY671" fmla="*/ 121095 h 159954"/>
                  <a:gd name="connsiteX672" fmla="*/ 7230 w 70488"/>
                  <a:gd name="connsiteY672" fmla="*/ 121095 h 159954"/>
                  <a:gd name="connsiteX673" fmla="*/ 57837 w 70488"/>
                  <a:gd name="connsiteY673" fmla="*/ 116577 h 159954"/>
                  <a:gd name="connsiteX674" fmla="*/ 60548 w 70488"/>
                  <a:gd name="connsiteY674" fmla="*/ 119288 h 159954"/>
                  <a:gd name="connsiteX675" fmla="*/ 57837 w 70488"/>
                  <a:gd name="connsiteY675" fmla="*/ 121999 h 159954"/>
                  <a:gd name="connsiteX676" fmla="*/ 55125 w 70488"/>
                  <a:gd name="connsiteY676" fmla="*/ 119288 h 159954"/>
                  <a:gd name="connsiteX677" fmla="*/ 57837 w 70488"/>
                  <a:gd name="connsiteY677" fmla="*/ 116577 h 159954"/>
                  <a:gd name="connsiteX678" fmla="*/ 57837 w 70488"/>
                  <a:gd name="connsiteY678" fmla="*/ 116577 h 159954"/>
                  <a:gd name="connsiteX679" fmla="*/ 48800 w 70488"/>
                  <a:gd name="connsiteY679" fmla="*/ 116577 h 159954"/>
                  <a:gd name="connsiteX680" fmla="*/ 51511 w 70488"/>
                  <a:gd name="connsiteY680" fmla="*/ 119288 h 159954"/>
                  <a:gd name="connsiteX681" fmla="*/ 48800 w 70488"/>
                  <a:gd name="connsiteY681" fmla="*/ 121999 h 159954"/>
                  <a:gd name="connsiteX682" fmla="*/ 46088 w 70488"/>
                  <a:gd name="connsiteY682" fmla="*/ 119288 h 159954"/>
                  <a:gd name="connsiteX683" fmla="*/ 48800 w 70488"/>
                  <a:gd name="connsiteY683" fmla="*/ 116577 h 159954"/>
                  <a:gd name="connsiteX684" fmla="*/ 48800 w 70488"/>
                  <a:gd name="connsiteY684" fmla="*/ 116577 h 159954"/>
                  <a:gd name="connsiteX685" fmla="*/ 39763 w 70488"/>
                  <a:gd name="connsiteY685" fmla="*/ 116577 h 159954"/>
                  <a:gd name="connsiteX686" fmla="*/ 42474 w 70488"/>
                  <a:gd name="connsiteY686" fmla="*/ 119288 h 159954"/>
                  <a:gd name="connsiteX687" fmla="*/ 39763 w 70488"/>
                  <a:gd name="connsiteY687" fmla="*/ 121999 h 159954"/>
                  <a:gd name="connsiteX688" fmla="*/ 37051 w 70488"/>
                  <a:gd name="connsiteY688" fmla="*/ 119288 h 159954"/>
                  <a:gd name="connsiteX689" fmla="*/ 39763 w 70488"/>
                  <a:gd name="connsiteY689" fmla="*/ 116577 h 159954"/>
                  <a:gd name="connsiteX690" fmla="*/ 39763 w 70488"/>
                  <a:gd name="connsiteY690" fmla="*/ 116577 h 159954"/>
                  <a:gd name="connsiteX691" fmla="*/ 30726 w 70488"/>
                  <a:gd name="connsiteY691" fmla="*/ 116577 h 159954"/>
                  <a:gd name="connsiteX692" fmla="*/ 33437 w 70488"/>
                  <a:gd name="connsiteY692" fmla="*/ 119288 h 159954"/>
                  <a:gd name="connsiteX693" fmla="*/ 30726 w 70488"/>
                  <a:gd name="connsiteY693" fmla="*/ 121999 h 159954"/>
                  <a:gd name="connsiteX694" fmla="*/ 28015 w 70488"/>
                  <a:gd name="connsiteY694" fmla="*/ 119288 h 159954"/>
                  <a:gd name="connsiteX695" fmla="*/ 30726 w 70488"/>
                  <a:gd name="connsiteY695" fmla="*/ 116577 h 159954"/>
                  <a:gd name="connsiteX696" fmla="*/ 30726 w 70488"/>
                  <a:gd name="connsiteY696" fmla="*/ 116577 h 159954"/>
                  <a:gd name="connsiteX697" fmla="*/ 21689 w 70488"/>
                  <a:gd name="connsiteY697" fmla="*/ 116577 h 159954"/>
                  <a:gd name="connsiteX698" fmla="*/ 24400 w 70488"/>
                  <a:gd name="connsiteY698" fmla="*/ 119288 h 159954"/>
                  <a:gd name="connsiteX699" fmla="*/ 21689 w 70488"/>
                  <a:gd name="connsiteY699" fmla="*/ 121999 h 159954"/>
                  <a:gd name="connsiteX700" fmla="*/ 18978 w 70488"/>
                  <a:gd name="connsiteY700" fmla="*/ 119288 h 159954"/>
                  <a:gd name="connsiteX701" fmla="*/ 21689 w 70488"/>
                  <a:gd name="connsiteY701" fmla="*/ 116577 h 159954"/>
                  <a:gd name="connsiteX702" fmla="*/ 21689 w 70488"/>
                  <a:gd name="connsiteY702" fmla="*/ 116577 h 159954"/>
                  <a:gd name="connsiteX703" fmla="*/ 12652 w 70488"/>
                  <a:gd name="connsiteY703" fmla="*/ 116577 h 159954"/>
                  <a:gd name="connsiteX704" fmla="*/ 15363 w 70488"/>
                  <a:gd name="connsiteY704" fmla="*/ 119288 h 159954"/>
                  <a:gd name="connsiteX705" fmla="*/ 12652 w 70488"/>
                  <a:gd name="connsiteY705" fmla="*/ 121999 h 159954"/>
                  <a:gd name="connsiteX706" fmla="*/ 9941 w 70488"/>
                  <a:gd name="connsiteY706" fmla="*/ 119288 h 159954"/>
                  <a:gd name="connsiteX707" fmla="*/ 12652 w 70488"/>
                  <a:gd name="connsiteY707" fmla="*/ 116577 h 159954"/>
                  <a:gd name="connsiteX708" fmla="*/ 12652 w 70488"/>
                  <a:gd name="connsiteY708" fmla="*/ 116577 h 159954"/>
                  <a:gd name="connsiteX709" fmla="*/ 53318 w 70488"/>
                  <a:gd name="connsiteY709" fmla="*/ 112058 h 159954"/>
                  <a:gd name="connsiteX710" fmla="*/ 56029 w 70488"/>
                  <a:gd name="connsiteY710" fmla="*/ 114769 h 159954"/>
                  <a:gd name="connsiteX711" fmla="*/ 53318 w 70488"/>
                  <a:gd name="connsiteY711" fmla="*/ 117480 h 159954"/>
                  <a:gd name="connsiteX712" fmla="*/ 50607 w 70488"/>
                  <a:gd name="connsiteY712" fmla="*/ 114769 h 159954"/>
                  <a:gd name="connsiteX713" fmla="*/ 53318 w 70488"/>
                  <a:gd name="connsiteY713" fmla="*/ 112058 h 159954"/>
                  <a:gd name="connsiteX714" fmla="*/ 53318 w 70488"/>
                  <a:gd name="connsiteY714" fmla="*/ 112058 h 159954"/>
                  <a:gd name="connsiteX715" fmla="*/ 44281 w 70488"/>
                  <a:gd name="connsiteY715" fmla="*/ 112058 h 159954"/>
                  <a:gd name="connsiteX716" fmla="*/ 46992 w 70488"/>
                  <a:gd name="connsiteY716" fmla="*/ 114769 h 159954"/>
                  <a:gd name="connsiteX717" fmla="*/ 44281 w 70488"/>
                  <a:gd name="connsiteY717" fmla="*/ 117480 h 159954"/>
                  <a:gd name="connsiteX718" fmla="*/ 41570 w 70488"/>
                  <a:gd name="connsiteY718" fmla="*/ 114769 h 159954"/>
                  <a:gd name="connsiteX719" fmla="*/ 44281 w 70488"/>
                  <a:gd name="connsiteY719" fmla="*/ 112058 h 159954"/>
                  <a:gd name="connsiteX720" fmla="*/ 44281 w 70488"/>
                  <a:gd name="connsiteY720" fmla="*/ 112058 h 159954"/>
                  <a:gd name="connsiteX721" fmla="*/ 35244 w 70488"/>
                  <a:gd name="connsiteY721" fmla="*/ 112058 h 159954"/>
                  <a:gd name="connsiteX722" fmla="*/ 37955 w 70488"/>
                  <a:gd name="connsiteY722" fmla="*/ 114769 h 159954"/>
                  <a:gd name="connsiteX723" fmla="*/ 35244 w 70488"/>
                  <a:gd name="connsiteY723" fmla="*/ 117480 h 159954"/>
                  <a:gd name="connsiteX724" fmla="*/ 32533 w 70488"/>
                  <a:gd name="connsiteY724" fmla="*/ 114769 h 159954"/>
                  <a:gd name="connsiteX725" fmla="*/ 35244 w 70488"/>
                  <a:gd name="connsiteY725" fmla="*/ 112058 h 159954"/>
                  <a:gd name="connsiteX726" fmla="*/ 35244 w 70488"/>
                  <a:gd name="connsiteY726" fmla="*/ 112058 h 159954"/>
                  <a:gd name="connsiteX727" fmla="*/ 26207 w 70488"/>
                  <a:gd name="connsiteY727" fmla="*/ 112058 h 159954"/>
                  <a:gd name="connsiteX728" fmla="*/ 28918 w 70488"/>
                  <a:gd name="connsiteY728" fmla="*/ 114769 h 159954"/>
                  <a:gd name="connsiteX729" fmla="*/ 26207 w 70488"/>
                  <a:gd name="connsiteY729" fmla="*/ 117480 h 159954"/>
                  <a:gd name="connsiteX730" fmla="*/ 23496 w 70488"/>
                  <a:gd name="connsiteY730" fmla="*/ 114769 h 159954"/>
                  <a:gd name="connsiteX731" fmla="*/ 26207 w 70488"/>
                  <a:gd name="connsiteY731" fmla="*/ 112058 h 159954"/>
                  <a:gd name="connsiteX732" fmla="*/ 26207 w 70488"/>
                  <a:gd name="connsiteY732" fmla="*/ 112058 h 159954"/>
                  <a:gd name="connsiteX733" fmla="*/ 17170 w 70488"/>
                  <a:gd name="connsiteY733" fmla="*/ 112058 h 159954"/>
                  <a:gd name="connsiteX734" fmla="*/ 19881 w 70488"/>
                  <a:gd name="connsiteY734" fmla="*/ 114769 h 159954"/>
                  <a:gd name="connsiteX735" fmla="*/ 17170 w 70488"/>
                  <a:gd name="connsiteY735" fmla="*/ 117480 h 159954"/>
                  <a:gd name="connsiteX736" fmla="*/ 14459 w 70488"/>
                  <a:gd name="connsiteY736" fmla="*/ 114769 h 159954"/>
                  <a:gd name="connsiteX737" fmla="*/ 17170 w 70488"/>
                  <a:gd name="connsiteY737" fmla="*/ 112058 h 159954"/>
                  <a:gd name="connsiteX738" fmla="*/ 17170 w 70488"/>
                  <a:gd name="connsiteY738" fmla="*/ 112058 h 159954"/>
                  <a:gd name="connsiteX739" fmla="*/ 57837 w 70488"/>
                  <a:gd name="connsiteY739" fmla="*/ 106636 h 159954"/>
                  <a:gd name="connsiteX740" fmla="*/ 60548 w 70488"/>
                  <a:gd name="connsiteY740" fmla="*/ 109347 h 159954"/>
                  <a:gd name="connsiteX741" fmla="*/ 57837 w 70488"/>
                  <a:gd name="connsiteY741" fmla="*/ 112058 h 159954"/>
                  <a:gd name="connsiteX742" fmla="*/ 55125 w 70488"/>
                  <a:gd name="connsiteY742" fmla="*/ 109347 h 159954"/>
                  <a:gd name="connsiteX743" fmla="*/ 57837 w 70488"/>
                  <a:gd name="connsiteY743" fmla="*/ 106636 h 159954"/>
                  <a:gd name="connsiteX744" fmla="*/ 57837 w 70488"/>
                  <a:gd name="connsiteY744" fmla="*/ 106636 h 159954"/>
                  <a:gd name="connsiteX745" fmla="*/ 48800 w 70488"/>
                  <a:gd name="connsiteY745" fmla="*/ 106636 h 159954"/>
                  <a:gd name="connsiteX746" fmla="*/ 51511 w 70488"/>
                  <a:gd name="connsiteY746" fmla="*/ 109347 h 159954"/>
                  <a:gd name="connsiteX747" fmla="*/ 48800 w 70488"/>
                  <a:gd name="connsiteY747" fmla="*/ 112058 h 159954"/>
                  <a:gd name="connsiteX748" fmla="*/ 46088 w 70488"/>
                  <a:gd name="connsiteY748" fmla="*/ 109347 h 159954"/>
                  <a:gd name="connsiteX749" fmla="*/ 48800 w 70488"/>
                  <a:gd name="connsiteY749" fmla="*/ 106636 h 159954"/>
                  <a:gd name="connsiteX750" fmla="*/ 48800 w 70488"/>
                  <a:gd name="connsiteY750" fmla="*/ 106636 h 159954"/>
                  <a:gd name="connsiteX751" fmla="*/ 39763 w 70488"/>
                  <a:gd name="connsiteY751" fmla="*/ 106636 h 159954"/>
                  <a:gd name="connsiteX752" fmla="*/ 42474 w 70488"/>
                  <a:gd name="connsiteY752" fmla="*/ 109347 h 159954"/>
                  <a:gd name="connsiteX753" fmla="*/ 39763 w 70488"/>
                  <a:gd name="connsiteY753" fmla="*/ 112058 h 159954"/>
                  <a:gd name="connsiteX754" fmla="*/ 37051 w 70488"/>
                  <a:gd name="connsiteY754" fmla="*/ 109347 h 159954"/>
                  <a:gd name="connsiteX755" fmla="*/ 39763 w 70488"/>
                  <a:gd name="connsiteY755" fmla="*/ 106636 h 159954"/>
                  <a:gd name="connsiteX756" fmla="*/ 39763 w 70488"/>
                  <a:gd name="connsiteY756" fmla="*/ 106636 h 159954"/>
                  <a:gd name="connsiteX757" fmla="*/ 30726 w 70488"/>
                  <a:gd name="connsiteY757" fmla="*/ 106636 h 159954"/>
                  <a:gd name="connsiteX758" fmla="*/ 33437 w 70488"/>
                  <a:gd name="connsiteY758" fmla="*/ 109347 h 159954"/>
                  <a:gd name="connsiteX759" fmla="*/ 30726 w 70488"/>
                  <a:gd name="connsiteY759" fmla="*/ 112058 h 159954"/>
                  <a:gd name="connsiteX760" fmla="*/ 28015 w 70488"/>
                  <a:gd name="connsiteY760" fmla="*/ 109347 h 159954"/>
                  <a:gd name="connsiteX761" fmla="*/ 30726 w 70488"/>
                  <a:gd name="connsiteY761" fmla="*/ 106636 h 159954"/>
                  <a:gd name="connsiteX762" fmla="*/ 30726 w 70488"/>
                  <a:gd name="connsiteY762" fmla="*/ 106636 h 159954"/>
                  <a:gd name="connsiteX763" fmla="*/ 21689 w 70488"/>
                  <a:gd name="connsiteY763" fmla="*/ 106636 h 159954"/>
                  <a:gd name="connsiteX764" fmla="*/ 24400 w 70488"/>
                  <a:gd name="connsiteY764" fmla="*/ 109347 h 159954"/>
                  <a:gd name="connsiteX765" fmla="*/ 21689 w 70488"/>
                  <a:gd name="connsiteY765" fmla="*/ 112058 h 159954"/>
                  <a:gd name="connsiteX766" fmla="*/ 18978 w 70488"/>
                  <a:gd name="connsiteY766" fmla="*/ 109347 h 159954"/>
                  <a:gd name="connsiteX767" fmla="*/ 21689 w 70488"/>
                  <a:gd name="connsiteY767" fmla="*/ 106636 h 159954"/>
                  <a:gd name="connsiteX768" fmla="*/ 21689 w 70488"/>
                  <a:gd name="connsiteY768" fmla="*/ 106636 h 159954"/>
                  <a:gd name="connsiteX769" fmla="*/ 12652 w 70488"/>
                  <a:gd name="connsiteY769" fmla="*/ 106636 h 159954"/>
                  <a:gd name="connsiteX770" fmla="*/ 15363 w 70488"/>
                  <a:gd name="connsiteY770" fmla="*/ 109347 h 159954"/>
                  <a:gd name="connsiteX771" fmla="*/ 12652 w 70488"/>
                  <a:gd name="connsiteY771" fmla="*/ 112058 h 159954"/>
                  <a:gd name="connsiteX772" fmla="*/ 9941 w 70488"/>
                  <a:gd name="connsiteY772" fmla="*/ 109347 h 159954"/>
                  <a:gd name="connsiteX773" fmla="*/ 12652 w 70488"/>
                  <a:gd name="connsiteY773" fmla="*/ 106636 h 159954"/>
                  <a:gd name="connsiteX774" fmla="*/ 12652 w 70488"/>
                  <a:gd name="connsiteY774" fmla="*/ 106636 h 159954"/>
                  <a:gd name="connsiteX775" fmla="*/ 53318 w 70488"/>
                  <a:gd name="connsiteY775" fmla="*/ 102118 h 159954"/>
                  <a:gd name="connsiteX776" fmla="*/ 56029 w 70488"/>
                  <a:gd name="connsiteY776" fmla="*/ 104829 h 159954"/>
                  <a:gd name="connsiteX777" fmla="*/ 53318 w 70488"/>
                  <a:gd name="connsiteY777" fmla="*/ 107540 h 159954"/>
                  <a:gd name="connsiteX778" fmla="*/ 50607 w 70488"/>
                  <a:gd name="connsiteY778" fmla="*/ 104829 h 159954"/>
                  <a:gd name="connsiteX779" fmla="*/ 53318 w 70488"/>
                  <a:gd name="connsiteY779" fmla="*/ 102118 h 159954"/>
                  <a:gd name="connsiteX780" fmla="*/ 53318 w 70488"/>
                  <a:gd name="connsiteY780" fmla="*/ 102118 h 159954"/>
                  <a:gd name="connsiteX781" fmla="*/ 44281 w 70488"/>
                  <a:gd name="connsiteY781" fmla="*/ 102118 h 159954"/>
                  <a:gd name="connsiteX782" fmla="*/ 46992 w 70488"/>
                  <a:gd name="connsiteY782" fmla="*/ 104829 h 159954"/>
                  <a:gd name="connsiteX783" fmla="*/ 44281 w 70488"/>
                  <a:gd name="connsiteY783" fmla="*/ 107540 h 159954"/>
                  <a:gd name="connsiteX784" fmla="*/ 41570 w 70488"/>
                  <a:gd name="connsiteY784" fmla="*/ 104829 h 159954"/>
                  <a:gd name="connsiteX785" fmla="*/ 44281 w 70488"/>
                  <a:gd name="connsiteY785" fmla="*/ 102118 h 159954"/>
                  <a:gd name="connsiteX786" fmla="*/ 44281 w 70488"/>
                  <a:gd name="connsiteY786" fmla="*/ 102118 h 159954"/>
                  <a:gd name="connsiteX787" fmla="*/ 35244 w 70488"/>
                  <a:gd name="connsiteY787" fmla="*/ 102118 h 159954"/>
                  <a:gd name="connsiteX788" fmla="*/ 37955 w 70488"/>
                  <a:gd name="connsiteY788" fmla="*/ 104829 h 159954"/>
                  <a:gd name="connsiteX789" fmla="*/ 35244 w 70488"/>
                  <a:gd name="connsiteY789" fmla="*/ 107540 h 159954"/>
                  <a:gd name="connsiteX790" fmla="*/ 32533 w 70488"/>
                  <a:gd name="connsiteY790" fmla="*/ 104829 h 159954"/>
                  <a:gd name="connsiteX791" fmla="*/ 35244 w 70488"/>
                  <a:gd name="connsiteY791" fmla="*/ 102118 h 159954"/>
                  <a:gd name="connsiteX792" fmla="*/ 35244 w 70488"/>
                  <a:gd name="connsiteY792" fmla="*/ 102118 h 159954"/>
                  <a:gd name="connsiteX793" fmla="*/ 26207 w 70488"/>
                  <a:gd name="connsiteY793" fmla="*/ 102118 h 159954"/>
                  <a:gd name="connsiteX794" fmla="*/ 28918 w 70488"/>
                  <a:gd name="connsiteY794" fmla="*/ 104829 h 159954"/>
                  <a:gd name="connsiteX795" fmla="*/ 26207 w 70488"/>
                  <a:gd name="connsiteY795" fmla="*/ 107540 h 159954"/>
                  <a:gd name="connsiteX796" fmla="*/ 23496 w 70488"/>
                  <a:gd name="connsiteY796" fmla="*/ 104829 h 159954"/>
                  <a:gd name="connsiteX797" fmla="*/ 26207 w 70488"/>
                  <a:gd name="connsiteY797" fmla="*/ 102118 h 159954"/>
                  <a:gd name="connsiteX798" fmla="*/ 26207 w 70488"/>
                  <a:gd name="connsiteY798" fmla="*/ 102118 h 159954"/>
                  <a:gd name="connsiteX799" fmla="*/ 17170 w 70488"/>
                  <a:gd name="connsiteY799" fmla="*/ 102118 h 159954"/>
                  <a:gd name="connsiteX800" fmla="*/ 19881 w 70488"/>
                  <a:gd name="connsiteY800" fmla="*/ 104829 h 159954"/>
                  <a:gd name="connsiteX801" fmla="*/ 17170 w 70488"/>
                  <a:gd name="connsiteY801" fmla="*/ 107540 h 159954"/>
                  <a:gd name="connsiteX802" fmla="*/ 14459 w 70488"/>
                  <a:gd name="connsiteY802" fmla="*/ 104829 h 159954"/>
                  <a:gd name="connsiteX803" fmla="*/ 17170 w 70488"/>
                  <a:gd name="connsiteY803" fmla="*/ 102118 h 159954"/>
                  <a:gd name="connsiteX804" fmla="*/ 17170 w 70488"/>
                  <a:gd name="connsiteY804" fmla="*/ 102118 h 159954"/>
                  <a:gd name="connsiteX805" fmla="*/ 48800 w 70488"/>
                  <a:gd name="connsiteY805" fmla="*/ 96695 h 159954"/>
                  <a:gd name="connsiteX806" fmla="*/ 51511 w 70488"/>
                  <a:gd name="connsiteY806" fmla="*/ 99406 h 159954"/>
                  <a:gd name="connsiteX807" fmla="*/ 48800 w 70488"/>
                  <a:gd name="connsiteY807" fmla="*/ 102118 h 159954"/>
                  <a:gd name="connsiteX808" fmla="*/ 46088 w 70488"/>
                  <a:gd name="connsiteY808" fmla="*/ 99406 h 159954"/>
                  <a:gd name="connsiteX809" fmla="*/ 48800 w 70488"/>
                  <a:gd name="connsiteY809" fmla="*/ 96695 h 159954"/>
                  <a:gd name="connsiteX810" fmla="*/ 48800 w 70488"/>
                  <a:gd name="connsiteY810" fmla="*/ 96695 h 159954"/>
                  <a:gd name="connsiteX811" fmla="*/ 39763 w 70488"/>
                  <a:gd name="connsiteY811" fmla="*/ 96695 h 159954"/>
                  <a:gd name="connsiteX812" fmla="*/ 42474 w 70488"/>
                  <a:gd name="connsiteY812" fmla="*/ 99406 h 159954"/>
                  <a:gd name="connsiteX813" fmla="*/ 39763 w 70488"/>
                  <a:gd name="connsiteY813" fmla="*/ 102118 h 159954"/>
                  <a:gd name="connsiteX814" fmla="*/ 37051 w 70488"/>
                  <a:gd name="connsiteY814" fmla="*/ 99406 h 159954"/>
                  <a:gd name="connsiteX815" fmla="*/ 39763 w 70488"/>
                  <a:gd name="connsiteY815" fmla="*/ 96695 h 159954"/>
                  <a:gd name="connsiteX816" fmla="*/ 39763 w 70488"/>
                  <a:gd name="connsiteY816" fmla="*/ 96695 h 159954"/>
                  <a:gd name="connsiteX817" fmla="*/ 30726 w 70488"/>
                  <a:gd name="connsiteY817" fmla="*/ 96695 h 159954"/>
                  <a:gd name="connsiteX818" fmla="*/ 33437 w 70488"/>
                  <a:gd name="connsiteY818" fmla="*/ 99406 h 159954"/>
                  <a:gd name="connsiteX819" fmla="*/ 30726 w 70488"/>
                  <a:gd name="connsiteY819" fmla="*/ 102118 h 159954"/>
                  <a:gd name="connsiteX820" fmla="*/ 28015 w 70488"/>
                  <a:gd name="connsiteY820" fmla="*/ 99406 h 159954"/>
                  <a:gd name="connsiteX821" fmla="*/ 30726 w 70488"/>
                  <a:gd name="connsiteY821" fmla="*/ 96695 h 159954"/>
                  <a:gd name="connsiteX822" fmla="*/ 30726 w 70488"/>
                  <a:gd name="connsiteY822" fmla="*/ 96695 h 159954"/>
                  <a:gd name="connsiteX823" fmla="*/ 21689 w 70488"/>
                  <a:gd name="connsiteY823" fmla="*/ 96695 h 159954"/>
                  <a:gd name="connsiteX824" fmla="*/ 24400 w 70488"/>
                  <a:gd name="connsiteY824" fmla="*/ 99406 h 159954"/>
                  <a:gd name="connsiteX825" fmla="*/ 21689 w 70488"/>
                  <a:gd name="connsiteY825" fmla="*/ 102118 h 159954"/>
                  <a:gd name="connsiteX826" fmla="*/ 18978 w 70488"/>
                  <a:gd name="connsiteY826" fmla="*/ 99406 h 159954"/>
                  <a:gd name="connsiteX827" fmla="*/ 21689 w 70488"/>
                  <a:gd name="connsiteY827" fmla="*/ 96695 h 159954"/>
                  <a:gd name="connsiteX828" fmla="*/ 21689 w 70488"/>
                  <a:gd name="connsiteY828" fmla="*/ 96695 h 159954"/>
                  <a:gd name="connsiteX829" fmla="*/ 12652 w 70488"/>
                  <a:gd name="connsiteY829" fmla="*/ 96695 h 159954"/>
                  <a:gd name="connsiteX830" fmla="*/ 15363 w 70488"/>
                  <a:gd name="connsiteY830" fmla="*/ 99406 h 159954"/>
                  <a:gd name="connsiteX831" fmla="*/ 12652 w 70488"/>
                  <a:gd name="connsiteY831" fmla="*/ 102118 h 159954"/>
                  <a:gd name="connsiteX832" fmla="*/ 9941 w 70488"/>
                  <a:gd name="connsiteY832" fmla="*/ 99406 h 159954"/>
                  <a:gd name="connsiteX833" fmla="*/ 12652 w 70488"/>
                  <a:gd name="connsiteY833" fmla="*/ 96695 h 159954"/>
                  <a:gd name="connsiteX834" fmla="*/ 12652 w 70488"/>
                  <a:gd name="connsiteY834" fmla="*/ 96695 h 159954"/>
                  <a:gd name="connsiteX835" fmla="*/ 53318 w 70488"/>
                  <a:gd name="connsiteY835" fmla="*/ 92177 h 159954"/>
                  <a:gd name="connsiteX836" fmla="*/ 56029 w 70488"/>
                  <a:gd name="connsiteY836" fmla="*/ 94888 h 159954"/>
                  <a:gd name="connsiteX837" fmla="*/ 53318 w 70488"/>
                  <a:gd name="connsiteY837" fmla="*/ 97599 h 159954"/>
                  <a:gd name="connsiteX838" fmla="*/ 50607 w 70488"/>
                  <a:gd name="connsiteY838" fmla="*/ 94888 h 159954"/>
                  <a:gd name="connsiteX839" fmla="*/ 53318 w 70488"/>
                  <a:gd name="connsiteY839" fmla="*/ 92177 h 159954"/>
                  <a:gd name="connsiteX840" fmla="*/ 53318 w 70488"/>
                  <a:gd name="connsiteY840" fmla="*/ 92177 h 159954"/>
                  <a:gd name="connsiteX841" fmla="*/ 44281 w 70488"/>
                  <a:gd name="connsiteY841" fmla="*/ 92177 h 159954"/>
                  <a:gd name="connsiteX842" fmla="*/ 46992 w 70488"/>
                  <a:gd name="connsiteY842" fmla="*/ 94888 h 159954"/>
                  <a:gd name="connsiteX843" fmla="*/ 44281 w 70488"/>
                  <a:gd name="connsiteY843" fmla="*/ 97599 h 159954"/>
                  <a:gd name="connsiteX844" fmla="*/ 41570 w 70488"/>
                  <a:gd name="connsiteY844" fmla="*/ 94888 h 159954"/>
                  <a:gd name="connsiteX845" fmla="*/ 44281 w 70488"/>
                  <a:gd name="connsiteY845" fmla="*/ 92177 h 159954"/>
                  <a:gd name="connsiteX846" fmla="*/ 44281 w 70488"/>
                  <a:gd name="connsiteY846" fmla="*/ 92177 h 159954"/>
                  <a:gd name="connsiteX847" fmla="*/ 35244 w 70488"/>
                  <a:gd name="connsiteY847" fmla="*/ 92177 h 159954"/>
                  <a:gd name="connsiteX848" fmla="*/ 37955 w 70488"/>
                  <a:gd name="connsiteY848" fmla="*/ 94888 h 159954"/>
                  <a:gd name="connsiteX849" fmla="*/ 35244 w 70488"/>
                  <a:gd name="connsiteY849" fmla="*/ 97599 h 159954"/>
                  <a:gd name="connsiteX850" fmla="*/ 32533 w 70488"/>
                  <a:gd name="connsiteY850" fmla="*/ 94888 h 159954"/>
                  <a:gd name="connsiteX851" fmla="*/ 35244 w 70488"/>
                  <a:gd name="connsiteY851" fmla="*/ 92177 h 159954"/>
                  <a:gd name="connsiteX852" fmla="*/ 35244 w 70488"/>
                  <a:gd name="connsiteY852" fmla="*/ 92177 h 159954"/>
                  <a:gd name="connsiteX853" fmla="*/ 26207 w 70488"/>
                  <a:gd name="connsiteY853" fmla="*/ 92177 h 159954"/>
                  <a:gd name="connsiteX854" fmla="*/ 28918 w 70488"/>
                  <a:gd name="connsiteY854" fmla="*/ 94888 h 159954"/>
                  <a:gd name="connsiteX855" fmla="*/ 26207 w 70488"/>
                  <a:gd name="connsiteY855" fmla="*/ 97599 h 159954"/>
                  <a:gd name="connsiteX856" fmla="*/ 23496 w 70488"/>
                  <a:gd name="connsiteY856" fmla="*/ 94888 h 159954"/>
                  <a:gd name="connsiteX857" fmla="*/ 26207 w 70488"/>
                  <a:gd name="connsiteY857" fmla="*/ 92177 h 159954"/>
                  <a:gd name="connsiteX858" fmla="*/ 26207 w 70488"/>
                  <a:gd name="connsiteY858" fmla="*/ 92177 h 159954"/>
                  <a:gd name="connsiteX859" fmla="*/ 17170 w 70488"/>
                  <a:gd name="connsiteY859" fmla="*/ 92177 h 159954"/>
                  <a:gd name="connsiteX860" fmla="*/ 19881 w 70488"/>
                  <a:gd name="connsiteY860" fmla="*/ 94888 h 159954"/>
                  <a:gd name="connsiteX861" fmla="*/ 17170 w 70488"/>
                  <a:gd name="connsiteY861" fmla="*/ 97599 h 159954"/>
                  <a:gd name="connsiteX862" fmla="*/ 14459 w 70488"/>
                  <a:gd name="connsiteY862" fmla="*/ 94888 h 159954"/>
                  <a:gd name="connsiteX863" fmla="*/ 17170 w 70488"/>
                  <a:gd name="connsiteY863" fmla="*/ 92177 h 159954"/>
                  <a:gd name="connsiteX864" fmla="*/ 17170 w 70488"/>
                  <a:gd name="connsiteY864" fmla="*/ 92177 h 159954"/>
                  <a:gd name="connsiteX865" fmla="*/ 48800 w 70488"/>
                  <a:gd name="connsiteY865" fmla="*/ 86755 h 159954"/>
                  <a:gd name="connsiteX866" fmla="*/ 51511 w 70488"/>
                  <a:gd name="connsiteY866" fmla="*/ 89466 h 159954"/>
                  <a:gd name="connsiteX867" fmla="*/ 48800 w 70488"/>
                  <a:gd name="connsiteY867" fmla="*/ 92177 h 159954"/>
                  <a:gd name="connsiteX868" fmla="*/ 46088 w 70488"/>
                  <a:gd name="connsiteY868" fmla="*/ 89466 h 159954"/>
                  <a:gd name="connsiteX869" fmla="*/ 48800 w 70488"/>
                  <a:gd name="connsiteY869" fmla="*/ 86755 h 159954"/>
                  <a:gd name="connsiteX870" fmla="*/ 48800 w 70488"/>
                  <a:gd name="connsiteY870" fmla="*/ 86755 h 159954"/>
                  <a:gd name="connsiteX871" fmla="*/ 39763 w 70488"/>
                  <a:gd name="connsiteY871" fmla="*/ 86755 h 159954"/>
                  <a:gd name="connsiteX872" fmla="*/ 42474 w 70488"/>
                  <a:gd name="connsiteY872" fmla="*/ 89466 h 159954"/>
                  <a:gd name="connsiteX873" fmla="*/ 39763 w 70488"/>
                  <a:gd name="connsiteY873" fmla="*/ 92177 h 159954"/>
                  <a:gd name="connsiteX874" fmla="*/ 37051 w 70488"/>
                  <a:gd name="connsiteY874" fmla="*/ 89466 h 159954"/>
                  <a:gd name="connsiteX875" fmla="*/ 39763 w 70488"/>
                  <a:gd name="connsiteY875" fmla="*/ 86755 h 159954"/>
                  <a:gd name="connsiteX876" fmla="*/ 39763 w 70488"/>
                  <a:gd name="connsiteY876" fmla="*/ 86755 h 159954"/>
                  <a:gd name="connsiteX877" fmla="*/ 30726 w 70488"/>
                  <a:gd name="connsiteY877" fmla="*/ 86755 h 159954"/>
                  <a:gd name="connsiteX878" fmla="*/ 33437 w 70488"/>
                  <a:gd name="connsiteY878" fmla="*/ 89466 h 159954"/>
                  <a:gd name="connsiteX879" fmla="*/ 30726 w 70488"/>
                  <a:gd name="connsiteY879" fmla="*/ 92177 h 159954"/>
                  <a:gd name="connsiteX880" fmla="*/ 28015 w 70488"/>
                  <a:gd name="connsiteY880" fmla="*/ 89466 h 159954"/>
                  <a:gd name="connsiteX881" fmla="*/ 30726 w 70488"/>
                  <a:gd name="connsiteY881" fmla="*/ 86755 h 159954"/>
                  <a:gd name="connsiteX882" fmla="*/ 30726 w 70488"/>
                  <a:gd name="connsiteY882" fmla="*/ 86755 h 159954"/>
                  <a:gd name="connsiteX883" fmla="*/ 21689 w 70488"/>
                  <a:gd name="connsiteY883" fmla="*/ 86755 h 159954"/>
                  <a:gd name="connsiteX884" fmla="*/ 24400 w 70488"/>
                  <a:gd name="connsiteY884" fmla="*/ 89466 h 159954"/>
                  <a:gd name="connsiteX885" fmla="*/ 21689 w 70488"/>
                  <a:gd name="connsiteY885" fmla="*/ 92177 h 159954"/>
                  <a:gd name="connsiteX886" fmla="*/ 18978 w 70488"/>
                  <a:gd name="connsiteY886" fmla="*/ 89466 h 159954"/>
                  <a:gd name="connsiteX887" fmla="*/ 21689 w 70488"/>
                  <a:gd name="connsiteY887" fmla="*/ 86755 h 159954"/>
                  <a:gd name="connsiteX888" fmla="*/ 21689 w 70488"/>
                  <a:gd name="connsiteY888" fmla="*/ 86755 h 159954"/>
                  <a:gd name="connsiteX889" fmla="*/ 12652 w 70488"/>
                  <a:gd name="connsiteY889" fmla="*/ 86755 h 159954"/>
                  <a:gd name="connsiteX890" fmla="*/ 15363 w 70488"/>
                  <a:gd name="connsiteY890" fmla="*/ 89466 h 159954"/>
                  <a:gd name="connsiteX891" fmla="*/ 12652 w 70488"/>
                  <a:gd name="connsiteY891" fmla="*/ 92177 h 159954"/>
                  <a:gd name="connsiteX892" fmla="*/ 9941 w 70488"/>
                  <a:gd name="connsiteY892" fmla="*/ 89466 h 159954"/>
                  <a:gd name="connsiteX893" fmla="*/ 12652 w 70488"/>
                  <a:gd name="connsiteY893" fmla="*/ 86755 h 159954"/>
                  <a:gd name="connsiteX894" fmla="*/ 12652 w 70488"/>
                  <a:gd name="connsiteY894" fmla="*/ 86755 h 159954"/>
                  <a:gd name="connsiteX895" fmla="*/ 53318 w 70488"/>
                  <a:gd name="connsiteY895" fmla="*/ 82236 h 159954"/>
                  <a:gd name="connsiteX896" fmla="*/ 56029 w 70488"/>
                  <a:gd name="connsiteY896" fmla="*/ 84947 h 159954"/>
                  <a:gd name="connsiteX897" fmla="*/ 53318 w 70488"/>
                  <a:gd name="connsiteY897" fmla="*/ 87658 h 159954"/>
                  <a:gd name="connsiteX898" fmla="*/ 50607 w 70488"/>
                  <a:gd name="connsiteY898" fmla="*/ 84947 h 159954"/>
                  <a:gd name="connsiteX899" fmla="*/ 53318 w 70488"/>
                  <a:gd name="connsiteY899" fmla="*/ 82236 h 159954"/>
                  <a:gd name="connsiteX900" fmla="*/ 53318 w 70488"/>
                  <a:gd name="connsiteY900" fmla="*/ 82236 h 159954"/>
                  <a:gd name="connsiteX901" fmla="*/ 44281 w 70488"/>
                  <a:gd name="connsiteY901" fmla="*/ 82236 h 159954"/>
                  <a:gd name="connsiteX902" fmla="*/ 46992 w 70488"/>
                  <a:gd name="connsiteY902" fmla="*/ 84947 h 159954"/>
                  <a:gd name="connsiteX903" fmla="*/ 44281 w 70488"/>
                  <a:gd name="connsiteY903" fmla="*/ 87658 h 159954"/>
                  <a:gd name="connsiteX904" fmla="*/ 41570 w 70488"/>
                  <a:gd name="connsiteY904" fmla="*/ 84947 h 159954"/>
                  <a:gd name="connsiteX905" fmla="*/ 44281 w 70488"/>
                  <a:gd name="connsiteY905" fmla="*/ 82236 h 159954"/>
                  <a:gd name="connsiteX906" fmla="*/ 44281 w 70488"/>
                  <a:gd name="connsiteY906" fmla="*/ 82236 h 159954"/>
                  <a:gd name="connsiteX907" fmla="*/ 35244 w 70488"/>
                  <a:gd name="connsiteY907" fmla="*/ 82236 h 159954"/>
                  <a:gd name="connsiteX908" fmla="*/ 37955 w 70488"/>
                  <a:gd name="connsiteY908" fmla="*/ 84947 h 159954"/>
                  <a:gd name="connsiteX909" fmla="*/ 35244 w 70488"/>
                  <a:gd name="connsiteY909" fmla="*/ 87658 h 159954"/>
                  <a:gd name="connsiteX910" fmla="*/ 32533 w 70488"/>
                  <a:gd name="connsiteY910" fmla="*/ 84947 h 159954"/>
                  <a:gd name="connsiteX911" fmla="*/ 35244 w 70488"/>
                  <a:gd name="connsiteY911" fmla="*/ 82236 h 159954"/>
                  <a:gd name="connsiteX912" fmla="*/ 35244 w 70488"/>
                  <a:gd name="connsiteY912" fmla="*/ 82236 h 159954"/>
                  <a:gd name="connsiteX913" fmla="*/ 26207 w 70488"/>
                  <a:gd name="connsiteY913" fmla="*/ 82236 h 159954"/>
                  <a:gd name="connsiteX914" fmla="*/ 28918 w 70488"/>
                  <a:gd name="connsiteY914" fmla="*/ 84947 h 159954"/>
                  <a:gd name="connsiteX915" fmla="*/ 26207 w 70488"/>
                  <a:gd name="connsiteY915" fmla="*/ 87658 h 159954"/>
                  <a:gd name="connsiteX916" fmla="*/ 23496 w 70488"/>
                  <a:gd name="connsiteY916" fmla="*/ 84947 h 159954"/>
                  <a:gd name="connsiteX917" fmla="*/ 26207 w 70488"/>
                  <a:gd name="connsiteY917" fmla="*/ 82236 h 159954"/>
                  <a:gd name="connsiteX918" fmla="*/ 26207 w 70488"/>
                  <a:gd name="connsiteY918" fmla="*/ 82236 h 159954"/>
                  <a:gd name="connsiteX919" fmla="*/ 17170 w 70488"/>
                  <a:gd name="connsiteY919" fmla="*/ 82236 h 159954"/>
                  <a:gd name="connsiteX920" fmla="*/ 19881 w 70488"/>
                  <a:gd name="connsiteY920" fmla="*/ 84947 h 159954"/>
                  <a:gd name="connsiteX921" fmla="*/ 17170 w 70488"/>
                  <a:gd name="connsiteY921" fmla="*/ 87658 h 159954"/>
                  <a:gd name="connsiteX922" fmla="*/ 14459 w 70488"/>
                  <a:gd name="connsiteY922" fmla="*/ 84947 h 159954"/>
                  <a:gd name="connsiteX923" fmla="*/ 17170 w 70488"/>
                  <a:gd name="connsiteY923" fmla="*/ 82236 h 159954"/>
                  <a:gd name="connsiteX924" fmla="*/ 17170 w 70488"/>
                  <a:gd name="connsiteY924" fmla="*/ 82236 h 159954"/>
                  <a:gd name="connsiteX925" fmla="*/ 48800 w 70488"/>
                  <a:gd name="connsiteY925" fmla="*/ 76814 h 159954"/>
                  <a:gd name="connsiteX926" fmla="*/ 51511 w 70488"/>
                  <a:gd name="connsiteY926" fmla="*/ 79525 h 159954"/>
                  <a:gd name="connsiteX927" fmla="*/ 48800 w 70488"/>
                  <a:gd name="connsiteY927" fmla="*/ 82236 h 159954"/>
                  <a:gd name="connsiteX928" fmla="*/ 46088 w 70488"/>
                  <a:gd name="connsiteY928" fmla="*/ 79525 h 159954"/>
                  <a:gd name="connsiteX929" fmla="*/ 48800 w 70488"/>
                  <a:gd name="connsiteY929" fmla="*/ 76814 h 159954"/>
                  <a:gd name="connsiteX930" fmla="*/ 48800 w 70488"/>
                  <a:gd name="connsiteY930" fmla="*/ 76814 h 159954"/>
                  <a:gd name="connsiteX931" fmla="*/ 39763 w 70488"/>
                  <a:gd name="connsiteY931" fmla="*/ 76814 h 159954"/>
                  <a:gd name="connsiteX932" fmla="*/ 42474 w 70488"/>
                  <a:gd name="connsiteY932" fmla="*/ 79525 h 159954"/>
                  <a:gd name="connsiteX933" fmla="*/ 39763 w 70488"/>
                  <a:gd name="connsiteY933" fmla="*/ 82236 h 159954"/>
                  <a:gd name="connsiteX934" fmla="*/ 37051 w 70488"/>
                  <a:gd name="connsiteY934" fmla="*/ 79525 h 159954"/>
                  <a:gd name="connsiteX935" fmla="*/ 39763 w 70488"/>
                  <a:gd name="connsiteY935" fmla="*/ 76814 h 159954"/>
                  <a:gd name="connsiteX936" fmla="*/ 39763 w 70488"/>
                  <a:gd name="connsiteY936" fmla="*/ 76814 h 159954"/>
                  <a:gd name="connsiteX937" fmla="*/ 30726 w 70488"/>
                  <a:gd name="connsiteY937" fmla="*/ 76814 h 159954"/>
                  <a:gd name="connsiteX938" fmla="*/ 33437 w 70488"/>
                  <a:gd name="connsiteY938" fmla="*/ 79525 h 159954"/>
                  <a:gd name="connsiteX939" fmla="*/ 30726 w 70488"/>
                  <a:gd name="connsiteY939" fmla="*/ 82236 h 159954"/>
                  <a:gd name="connsiteX940" fmla="*/ 28015 w 70488"/>
                  <a:gd name="connsiteY940" fmla="*/ 79525 h 159954"/>
                  <a:gd name="connsiteX941" fmla="*/ 30726 w 70488"/>
                  <a:gd name="connsiteY941" fmla="*/ 76814 h 159954"/>
                  <a:gd name="connsiteX942" fmla="*/ 30726 w 70488"/>
                  <a:gd name="connsiteY942" fmla="*/ 76814 h 159954"/>
                  <a:gd name="connsiteX943" fmla="*/ 21689 w 70488"/>
                  <a:gd name="connsiteY943" fmla="*/ 76814 h 159954"/>
                  <a:gd name="connsiteX944" fmla="*/ 24400 w 70488"/>
                  <a:gd name="connsiteY944" fmla="*/ 79525 h 159954"/>
                  <a:gd name="connsiteX945" fmla="*/ 21689 w 70488"/>
                  <a:gd name="connsiteY945" fmla="*/ 82236 h 159954"/>
                  <a:gd name="connsiteX946" fmla="*/ 18978 w 70488"/>
                  <a:gd name="connsiteY946" fmla="*/ 79525 h 159954"/>
                  <a:gd name="connsiteX947" fmla="*/ 21689 w 70488"/>
                  <a:gd name="connsiteY947" fmla="*/ 76814 h 159954"/>
                  <a:gd name="connsiteX948" fmla="*/ 21689 w 70488"/>
                  <a:gd name="connsiteY948" fmla="*/ 76814 h 159954"/>
                  <a:gd name="connsiteX949" fmla="*/ 44281 w 70488"/>
                  <a:gd name="connsiteY949" fmla="*/ 72296 h 159954"/>
                  <a:gd name="connsiteX950" fmla="*/ 46992 w 70488"/>
                  <a:gd name="connsiteY950" fmla="*/ 75007 h 159954"/>
                  <a:gd name="connsiteX951" fmla="*/ 44281 w 70488"/>
                  <a:gd name="connsiteY951" fmla="*/ 77718 h 159954"/>
                  <a:gd name="connsiteX952" fmla="*/ 41570 w 70488"/>
                  <a:gd name="connsiteY952" fmla="*/ 75007 h 159954"/>
                  <a:gd name="connsiteX953" fmla="*/ 44281 w 70488"/>
                  <a:gd name="connsiteY953" fmla="*/ 72296 h 159954"/>
                  <a:gd name="connsiteX954" fmla="*/ 44281 w 70488"/>
                  <a:gd name="connsiteY954" fmla="*/ 72296 h 159954"/>
                  <a:gd name="connsiteX955" fmla="*/ 35244 w 70488"/>
                  <a:gd name="connsiteY955" fmla="*/ 72296 h 159954"/>
                  <a:gd name="connsiteX956" fmla="*/ 37955 w 70488"/>
                  <a:gd name="connsiteY956" fmla="*/ 75007 h 159954"/>
                  <a:gd name="connsiteX957" fmla="*/ 35244 w 70488"/>
                  <a:gd name="connsiteY957" fmla="*/ 77718 h 159954"/>
                  <a:gd name="connsiteX958" fmla="*/ 32533 w 70488"/>
                  <a:gd name="connsiteY958" fmla="*/ 75007 h 159954"/>
                  <a:gd name="connsiteX959" fmla="*/ 35244 w 70488"/>
                  <a:gd name="connsiteY959" fmla="*/ 72296 h 159954"/>
                  <a:gd name="connsiteX960" fmla="*/ 35244 w 70488"/>
                  <a:gd name="connsiteY960" fmla="*/ 72296 h 159954"/>
                  <a:gd name="connsiteX961" fmla="*/ 26207 w 70488"/>
                  <a:gd name="connsiteY961" fmla="*/ 72296 h 159954"/>
                  <a:gd name="connsiteX962" fmla="*/ 28918 w 70488"/>
                  <a:gd name="connsiteY962" fmla="*/ 75007 h 159954"/>
                  <a:gd name="connsiteX963" fmla="*/ 26207 w 70488"/>
                  <a:gd name="connsiteY963" fmla="*/ 77718 h 159954"/>
                  <a:gd name="connsiteX964" fmla="*/ 23496 w 70488"/>
                  <a:gd name="connsiteY964" fmla="*/ 75007 h 159954"/>
                  <a:gd name="connsiteX965" fmla="*/ 26207 w 70488"/>
                  <a:gd name="connsiteY965" fmla="*/ 72296 h 159954"/>
                  <a:gd name="connsiteX966" fmla="*/ 26207 w 70488"/>
                  <a:gd name="connsiteY966" fmla="*/ 72296 h 159954"/>
                  <a:gd name="connsiteX967" fmla="*/ 17170 w 70488"/>
                  <a:gd name="connsiteY967" fmla="*/ 72296 h 159954"/>
                  <a:gd name="connsiteX968" fmla="*/ 19881 w 70488"/>
                  <a:gd name="connsiteY968" fmla="*/ 75007 h 159954"/>
                  <a:gd name="connsiteX969" fmla="*/ 17170 w 70488"/>
                  <a:gd name="connsiteY969" fmla="*/ 77718 h 159954"/>
                  <a:gd name="connsiteX970" fmla="*/ 14459 w 70488"/>
                  <a:gd name="connsiteY970" fmla="*/ 75007 h 159954"/>
                  <a:gd name="connsiteX971" fmla="*/ 17170 w 70488"/>
                  <a:gd name="connsiteY971" fmla="*/ 72296 h 159954"/>
                  <a:gd name="connsiteX972" fmla="*/ 17170 w 70488"/>
                  <a:gd name="connsiteY972" fmla="*/ 72296 h 159954"/>
                  <a:gd name="connsiteX973" fmla="*/ 48800 w 70488"/>
                  <a:gd name="connsiteY973" fmla="*/ 66873 h 159954"/>
                  <a:gd name="connsiteX974" fmla="*/ 51511 w 70488"/>
                  <a:gd name="connsiteY974" fmla="*/ 69585 h 159954"/>
                  <a:gd name="connsiteX975" fmla="*/ 48800 w 70488"/>
                  <a:gd name="connsiteY975" fmla="*/ 72296 h 159954"/>
                  <a:gd name="connsiteX976" fmla="*/ 46088 w 70488"/>
                  <a:gd name="connsiteY976" fmla="*/ 69585 h 159954"/>
                  <a:gd name="connsiteX977" fmla="*/ 48800 w 70488"/>
                  <a:gd name="connsiteY977" fmla="*/ 66873 h 159954"/>
                  <a:gd name="connsiteX978" fmla="*/ 48800 w 70488"/>
                  <a:gd name="connsiteY978" fmla="*/ 66873 h 159954"/>
                  <a:gd name="connsiteX979" fmla="*/ 39763 w 70488"/>
                  <a:gd name="connsiteY979" fmla="*/ 66873 h 159954"/>
                  <a:gd name="connsiteX980" fmla="*/ 42474 w 70488"/>
                  <a:gd name="connsiteY980" fmla="*/ 69585 h 159954"/>
                  <a:gd name="connsiteX981" fmla="*/ 39763 w 70488"/>
                  <a:gd name="connsiteY981" fmla="*/ 72296 h 159954"/>
                  <a:gd name="connsiteX982" fmla="*/ 37051 w 70488"/>
                  <a:gd name="connsiteY982" fmla="*/ 69585 h 159954"/>
                  <a:gd name="connsiteX983" fmla="*/ 39763 w 70488"/>
                  <a:gd name="connsiteY983" fmla="*/ 66873 h 159954"/>
                  <a:gd name="connsiteX984" fmla="*/ 39763 w 70488"/>
                  <a:gd name="connsiteY984" fmla="*/ 66873 h 159954"/>
                  <a:gd name="connsiteX985" fmla="*/ 30726 w 70488"/>
                  <a:gd name="connsiteY985" fmla="*/ 66873 h 159954"/>
                  <a:gd name="connsiteX986" fmla="*/ 33437 w 70488"/>
                  <a:gd name="connsiteY986" fmla="*/ 69585 h 159954"/>
                  <a:gd name="connsiteX987" fmla="*/ 30726 w 70488"/>
                  <a:gd name="connsiteY987" fmla="*/ 72296 h 159954"/>
                  <a:gd name="connsiteX988" fmla="*/ 28015 w 70488"/>
                  <a:gd name="connsiteY988" fmla="*/ 69585 h 159954"/>
                  <a:gd name="connsiteX989" fmla="*/ 30726 w 70488"/>
                  <a:gd name="connsiteY989" fmla="*/ 66873 h 159954"/>
                  <a:gd name="connsiteX990" fmla="*/ 30726 w 70488"/>
                  <a:gd name="connsiteY990" fmla="*/ 66873 h 159954"/>
                  <a:gd name="connsiteX991" fmla="*/ 21689 w 70488"/>
                  <a:gd name="connsiteY991" fmla="*/ 66873 h 159954"/>
                  <a:gd name="connsiteX992" fmla="*/ 24400 w 70488"/>
                  <a:gd name="connsiteY992" fmla="*/ 69585 h 159954"/>
                  <a:gd name="connsiteX993" fmla="*/ 21689 w 70488"/>
                  <a:gd name="connsiteY993" fmla="*/ 72296 h 159954"/>
                  <a:gd name="connsiteX994" fmla="*/ 18978 w 70488"/>
                  <a:gd name="connsiteY994" fmla="*/ 69585 h 159954"/>
                  <a:gd name="connsiteX995" fmla="*/ 21689 w 70488"/>
                  <a:gd name="connsiteY995" fmla="*/ 66873 h 159954"/>
                  <a:gd name="connsiteX996" fmla="*/ 21689 w 70488"/>
                  <a:gd name="connsiteY996" fmla="*/ 66873 h 159954"/>
                  <a:gd name="connsiteX997" fmla="*/ 62355 w 70488"/>
                  <a:gd name="connsiteY997" fmla="*/ 150917 h 159954"/>
                  <a:gd name="connsiteX998" fmla="*/ 65066 w 70488"/>
                  <a:gd name="connsiteY998" fmla="*/ 153628 h 159954"/>
                  <a:gd name="connsiteX999" fmla="*/ 62355 w 70488"/>
                  <a:gd name="connsiteY999" fmla="*/ 156339 h 159954"/>
                  <a:gd name="connsiteX1000" fmla="*/ 59644 w 70488"/>
                  <a:gd name="connsiteY1000" fmla="*/ 153628 h 159954"/>
                  <a:gd name="connsiteX1001" fmla="*/ 62355 w 70488"/>
                  <a:gd name="connsiteY1001" fmla="*/ 150917 h 159954"/>
                  <a:gd name="connsiteX1002" fmla="*/ 62355 w 70488"/>
                  <a:gd name="connsiteY1002" fmla="*/ 150917 h 159954"/>
                  <a:gd name="connsiteX1003" fmla="*/ 53318 w 70488"/>
                  <a:gd name="connsiteY1003" fmla="*/ 150917 h 159954"/>
                  <a:gd name="connsiteX1004" fmla="*/ 56029 w 70488"/>
                  <a:gd name="connsiteY1004" fmla="*/ 153628 h 159954"/>
                  <a:gd name="connsiteX1005" fmla="*/ 53318 w 70488"/>
                  <a:gd name="connsiteY1005" fmla="*/ 156339 h 159954"/>
                  <a:gd name="connsiteX1006" fmla="*/ 50607 w 70488"/>
                  <a:gd name="connsiteY1006" fmla="*/ 153628 h 159954"/>
                  <a:gd name="connsiteX1007" fmla="*/ 53318 w 70488"/>
                  <a:gd name="connsiteY1007" fmla="*/ 150917 h 159954"/>
                  <a:gd name="connsiteX1008" fmla="*/ 53318 w 70488"/>
                  <a:gd name="connsiteY1008" fmla="*/ 150917 h 159954"/>
                  <a:gd name="connsiteX1009" fmla="*/ 44281 w 70488"/>
                  <a:gd name="connsiteY1009" fmla="*/ 150917 h 159954"/>
                  <a:gd name="connsiteX1010" fmla="*/ 46992 w 70488"/>
                  <a:gd name="connsiteY1010" fmla="*/ 153628 h 159954"/>
                  <a:gd name="connsiteX1011" fmla="*/ 44281 w 70488"/>
                  <a:gd name="connsiteY1011" fmla="*/ 156339 h 159954"/>
                  <a:gd name="connsiteX1012" fmla="*/ 41570 w 70488"/>
                  <a:gd name="connsiteY1012" fmla="*/ 153628 h 159954"/>
                  <a:gd name="connsiteX1013" fmla="*/ 44281 w 70488"/>
                  <a:gd name="connsiteY1013" fmla="*/ 150917 h 159954"/>
                  <a:gd name="connsiteX1014" fmla="*/ 44281 w 70488"/>
                  <a:gd name="connsiteY1014" fmla="*/ 150917 h 159954"/>
                  <a:gd name="connsiteX1015" fmla="*/ 35244 w 70488"/>
                  <a:gd name="connsiteY1015" fmla="*/ 150917 h 159954"/>
                  <a:gd name="connsiteX1016" fmla="*/ 37955 w 70488"/>
                  <a:gd name="connsiteY1016" fmla="*/ 153628 h 159954"/>
                  <a:gd name="connsiteX1017" fmla="*/ 35244 w 70488"/>
                  <a:gd name="connsiteY1017" fmla="*/ 156339 h 159954"/>
                  <a:gd name="connsiteX1018" fmla="*/ 32533 w 70488"/>
                  <a:gd name="connsiteY1018" fmla="*/ 153628 h 159954"/>
                  <a:gd name="connsiteX1019" fmla="*/ 35244 w 70488"/>
                  <a:gd name="connsiteY1019" fmla="*/ 150917 h 159954"/>
                  <a:gd name="connsiteX1020" fmla="*/ 35244 w 70488"/>
                  <a:gd name="connsiteY1020" fmla="*/ 150917 h 159954"/>
                  <a:gd name="connsiteX1021" fmla="*/ 26207 w 70488"/>
                  <a:gd name="connsiteY1021" fmla="*/ 150917 h 159954"/>
                  <a:gd name="connsiteX1022" fmla="*/ 28918 w 70488"/>
                  <a:gd name="connsiteY1022" fmla="*/ 153628 h 159954"/>
                  <a:gd name="connsiteX1023" fmla="*/ 26207 w 70488"/>
                  <a:gd name="connsiteY1023" fmla="*/ 156339 h 159954"/>
                  <a:gd name="connsiteX1024" fmla="*/ 23496 w 70488"/>
                  <a:gd name="connsiteY1024" fmla="*/ 153628 h 159954"/>
                  <a:gd name="connsiteX1025" fmla="*/ 26207 w 70488"/>
                  <a:gd name="connsiteY1025" fmla="*/ 150917 h 159954"/>
                  <a:gd name="connsiteX1026" fmla="*/ 26207 w 70488"/>
                  <a:gd name="connsiteY1026" fmla="*/ 150917 h 159954"/>
                  <a:gd name="connsiteX1027" fmla="*/ 17170 w 70488"/>
                  <a:gd name="connsiteY1027" fmla="*/ 150917 h 159954"/>
                  <a:gd name="connsiteX1028" fmla="*/ 19881 w 70488"/>
                  <a:gd name="connsiteY1028" fmla="*/ 153628 h 159954"/>
                  <a:gd name="connsiteX1029" fmla="*/ 17170 w 70488"/>
                  <a:gd name="connsiteY1029" fmla="*/ 156339 h 159954"/>
                  <a:gd name="connsiteX1030" fmla="*/ 14459 w 70488"/>
                  <a:gd name="connsiteY1030" fmla="*/ 153628 h 159954"/>
                  <a:gd name="connsiteX1031" fmla="*/ 17170 w 70488"/>
                  <a:gd name="connsiteY1031" fmla="*/ 150917 h 159954"/>
                  <a:gd name="connsiteX1032" fmla="*/ 17170 w 70488"/>
                  <a:gd name="connsiteY1032" fmla="*/ 150917 h 159954"/>
                  <a:gd name="connsiteX1033" fmla="*/ 7230 w 70488"/>
                  <a:gd name="connsiteY1033" fmla="*/ 150917 h 159954"/>
                  <a:gd name="connsiteX1034" fmla="*/ 9941 w 70488"/>
                  <a:gd name="connsiteY1034" fmla="*/ 153628 h 159954"/>
                  <a:gd name="connsiteX1035" fmla="*/ 7230 w 70488"/>
                  <a:gd name="connsiteY1035" fmla="*/ 156339 h 159954"/>
                  <a:gd name="connsiteX1036" fmla="*/ 4518 w 70488"/>
                  <a:gd name="connsiteY1036" fmla="*/ 153628 h 159954"/>
                  <a:gd name="connsiteX1037" fmla="*/ 7230 w 70488"/>
                  <a:gd name="connsiteY1037" fmla="*/ 150917 h 159954"/>
                  <a:gd name="connsiteX1038" fmla="*/ 7230 w 70488"/>
                  <a:gd name="connsiteY1038" fmla="*/ 150917 h 159954"/>
                  <a:gd name="connsiteX1039" fmla="*/ 57837 w 70488"/>
                  <a:gd name="connsiteY1039" fmla="*/ 145495 h 159954"/>
                  <a:gd name="connsiteX1040" fmla="*/ 60548 w 70488"/>
                  <a:gd name="connsiteY1040" fmla="*/ 148206 h 159954"/>
                  <a:gd name="connsiteX1041" fmla="*/ 57837 w 70488"/>
                  <a:gd name="connsiteY1041" fmla="*/ 150917 h 159954"/>
                  <a:gd name="connsiteX1042" fmla="*/ 55125 w 70488"/>
                  <a:gd name="connsiteY1042" fmla="*/ 148206 h 159954"/>
                  <a:gd name="connsiteX1043" fmla="*/ 57837 w 70488"/>
                  <a:gd name="connsiteY1043" fmla="*/ 145495 h 159954"/>
                  <a:gd name="connsiteX1044" fmla="*/ 57837 w 70488"/>
                  <a:gd name="connsiteY1044" fmla="*/ 145495 h 159954"/>
                  <a:gd name="connsiteX1045" fmla="*/ 48800 w 70488"/>
                  <a:gd name="connsiteY1045" fmla="*/ 145495 h 159954"/>
                  <a:gd name="connsiteX1046" fmla="*/ 51511 w 70488"/>
                  <a:gd name="connsiteY1046" fmla="*/ 148206 h 159954"/>
                  <a:gd name="connsiteX1047" fmla="*/ 48800 w 70488"/>
                  <a:gd name="connsiteY1047" fmla="*/ 150917 h 159954"/>
                  <a:gd name="connsiteX1048" fmla="*/ 46088 w 70488"/>
                  <a:gd name="connsiteY1048" fmla="*/ 148206 h 159954"/>
                  <a:gd name="connsiteX1049" fmla="*/ 48800 w 70488"/>
                  <a:gd name="connsiteY1049" fmla="*/ 145495 h 159954"/>
                  <a:gd name="connsiteX1050" fmla="*/ 48800 w 70488"/>
                  <a:gd name="connsiteY1050" fmla="*/ 145495 h 159954"/>
                  <a:gd name="connsiteX1051" fmla="*/ 39763 w 70488"/>
                  <a:gd name="connsiteY1051" fmla="*/ 145495 h 159954"/>
                  <a:gd name="connsiteX1052" fmla="*/ 42474 w 70488"/>
                  <a:gd name="connsiteY1052" fmla="*/ 148206 h 159954"/>
                  <a:gd name="connsiteX1053" fmla="*/ 39763 w 70488"/>
                  <a:gd name="connsiteY1053" fmla="*/ 150917 h 159954"/>
                  <a:gd name="connsiteX1054" fmla="*/ 37051 w 70488"/>
                  <a:gd name="connsiteY1054" fmla="*/ 148206 h 159954"/>
                  <a:gd name="connsiteX1055" fmla="*/ 39763 w 70488"/>
                  <a:gd name="connsiteY1055" fmla="*/ 145495 h 159954"/>
                  <a:gd name="connsiteX1056" fmla="*/ 39763 w 70488"/>
                  <a:gd name="connsiteY1056" fmla="*/ 145495 h 159954"/>
                  <a:gd name="connsiteX1057" fmla="*/ 30726 w 70488"/>
                  <a:gd name="connsiteY1057" fmla="*/ 145495 h 159954"/>
                  <a:gd name="connsiteX1058" fmla="*/ 33437 w 70488"/>
                  <a:gd name="connsiteY1058" fmla="*/ 148206 h 159954"/>
                  <a:gd name="connsiteX1059" fmla="*/ 30726 w 70488"/>
                  <a:gd name="connsiteY1059" fmla="*/ 150917 h 159954"/>
                  <a:gd name="connsiteX1060" fmla="*/ 28015 w 70488"/>
                  <a:gd name="connsiteY1060" fmla="*/ 148206 h 159954"/>
                  <a:gd name="connsiteX1061" fmla="*/ 30726 w 70488"/>
                  <a:gd name="connsiteY1061" fmla="*/ 145495 h 159954"/>
                  <a:gd name="connsiteX1062" fmla="*/ 30726 w 70488"/>
                  <a:gd name="connsiteY1062" fmla="*/ 145495 h 159954"/>
                  <a:gd name="connsiteX1063" fmla="*/ 21689 w 70488"/>
                  <a:gd name="connsiteY1063" fmla="*/ 145495 h 159954"/>
                  <a:gd name="connsiteX1064" fmla="*/ 24400 w 70488"/>
                  <a:gd name="connsiteY1064" fmla="*/ 148206 h 159954"/>
                  <a:gd name="connsiteX1065" fmla="*/ 21689 w 70488"/>
                  <a:gd name="connsiteY1065" fmla="*/ 150917 h 159954"/>
                  <a:gd name="connsiteX1066" fmla="*/ 18978 w 70488"/>
                  <a:gd name="connsiteY1066" fmla="*/ 148206 h 159954"/>
                  <a:gd name="connsiteX1067" fmla="*/ 21689 w 70488"/>
                  <a:gd name="connsiteY1067" fmla="*/ 145495 h 159954"/>
                  <a:gd name="connsiteX1068" fmla="*/ 21689 w 70488"/>
                  <a:gd name="connsiteY1068" fmla="*/ 145495 h 159954"/>
                  <a:gd name="connsiteX1069" fmla="*/ 12652 w 70488"/>
                  <a:gd name="connsiteY1069" fmla="*/ 145495 h 159954"/>
                  <a:gd name="connsiteX1070" fmla="*/ 15363 w 70488"/>
                  <a:gd name="connsiteY1070" fmla="*/ 148206 h 159954"/>
                  <a:gd name="connsiteX1071" fmla="*/ 12652 w 70488"/>
                  <a:gd name="connsiteY1071" fmla="*/ 150917 h 159954"/>
                  <a:gd name="connsiteX1072" fmla="*/ 9941 w 70488"/>
                  <a:gd name="connsiteY1072" fmla="*/ 148206 h 159954"/>
                  <a:gd name="connsiteX1073" fmla="*/ 12652 w 70488"/>
                  <a:gd name="connsiteY1073" fmla="*/ 145495 h 159954"/>
                  <a:gd name="connsiteX1074" fmla="*/ 12652 w 70488"/>
                  <a:gd name="connsiteY1074" fmla="*/ 145495 h 159954"/>
                  <a:gd name="connsiteX1075" fmla="*/ 62355 w 70488"/>
                  <a:gd name="connsiteY1075" fmla="*/ 140976 h 159954"/>
                  <a:gd name="connsiteX1076" fmla="*/ 65066 w 70488"/>
                  <a:gd name="connsiteY1076" fmla="*/ 143688 h 159954"/>
                  <a:gd name="connsiteX1077" fmla="*/ 62355 w 70488"/>
                  <a:gd name="connsiteY1077" fmla="*/ 146399 h 159954"/>
                  <a:gd name="connsiteX1078" fmla="*/ 59644 w 70488"/>
                  <a:gd name="connsiteY1078" fmla="*/ 143688 h 159954"/>
                  <a:gd name="connsiteX1079" fmla="*/ 62355 w 70488"/>
                  <a:gd name="connsiteY1079" fmla="*/ 140976 h 159954"/>
                  <a:gd name="connsiteX1080" fmla="*/ 62355 w 70488"/>
                  <a:gd name="connsiteY1080" fmla="*/ 140976 h 159954"/>
                  <a:gd name="connsiteX1081" fmla="*/ 53318 w 70488"/>
                  <a:gd name="connsiteY1081" fmla="*/ 140976 h 159954"/>
                  <a:gd name="connsiteX1082" fmla="*/ 56029 w 70488"/>
                  <a:gd name="connsiteY1082" fmla="*/ 143688 h 159954"/>
                  <a:gd name="connsiteX1083" fmla="*/ 53318 w 70488"/>
                  <a:gd name="connsiteY1083" fmla="*/ 146399 h 159954"/>
                  <a:gd name="connsiteX1084" fmla="*/ 50607 w 70488"/>
                  <a:gd name="connsiteY1084" fmla="*/ 143688 h 159954"/>
                  <a:gd name="connsiteX1085" fmla="*/ 53318 w 70488"/>
                  <a:gd name="connsiteY1085" fmla="*/ 140976 h 159954"/>
                  <a:gd name="connsiteX1086" fmla="*/ 53318 w 70488"/>
                  <a:gd name="connsiteY1086" fmla="*/ 140976 h 159954"/>
                  <a:gd name="connsiteX1087" fmla="*/ 44281 w 70488"/>
                  <a:gd name="connsiteY1087" fmla="*/ 140976 h 159954"/>
                  <a:gd name="connsiteX1088" fmla="*/ 46992 w 70488"/>
                  <a:gd name="connsiteY1088" fmla="*/ 143688 h 159954"/>
                  <a:gd name="connsiteX1089" fmla="*/ 44281 w 70488"/>
                  <a:gd name="connsiteY1089" fmla="*/ 146399 h 159954"/>
                  <a:gd name="connsiteX1090" fmla="*/ 41570 w 70488"/>
                  <a:gd name="connsiteY1090" fmla="*/ 143688 h 159954"/>
                  <a:gd name="connsiteX1091" fmla="*/ 44281 w 70488"/>
                  <a:gd name="connsiteY1091" fmla="*/ 140976 h 159954"/>
                  <a:gd name="connsiteX1092" fmla="*/ 44281 w 70488"/>
                  <a:gd name="connsiteY1092" fmla="*/ 140976 h 159954"/>
                  <a:gd name="connsiteX1093" fmla="*/ 35244 w 70488"/>
                  <a:gd name="connsiteY1093" fmla="*/ 140976 h 159954"/>
                  <a:gd name="connsiteX1094" fmla="*/ 37955 w 70488"/>
                  <a:gd name="connsiteY1094" fmla="*/ 143688 h 159954"/>
                  <a:gd name="connsiteX1095" fmla="*/ 35244 w 70488"/>
                  <a:gd name="connsiteY1095" fmla="*/ 146399 h 159954"/>
                  <a:gd name="connsiteX1096" fmla="*/ 32533 w 70488"/>
                  <a:gd name="connsiteY1096" fmla="*/ 143688 h 159954"/>
                  <a:gd name="connsiteX1097" fmla="*/ 35244 w 70488"/>
                  <a:gd name="connsiteY1097" fmla="*/ 140976 h 159954"/>
                  <a:gd name="connsiteX1098" fmla="*/ 35244 w 70488"/>
                  <a:gd name="connsiteY1098" fmla="*/ 140976 h 159954"/>
                  <a:gd name="connsiteX1099" fmla="*/ 26207 w 70488"/>
                  <a:gd name="connsiteY1099" fmla="*/ 140976 h 159954"/>
                  <a:gd name="connsiteX1100" fmla="*/ 28918 w 70488"/>
                  <a:gd name="connsiteY1100" fmla="*/ 143688 h 159954"/>
                  <a:gd name="connsiteX1101" fmla="*/ 26207 w 70488"/>
                  <a:gd name="connsiteY1101" fmla="*/ 146399 h 159954"/>
                  <a:gd name="connsiteX1102" fmla="*/ 23496 w 70488"/>
                  <a:gd name="connsiteY1102" fmla="*/ 143688 h 159954"/>
                  <a:gd name="connsiteX1103" fmla="*/ 26207 w 70488"/>
                  <a:gd name="connsiteY1103" fmla="*/ 140976 h 159954"/>
                  <a:gd name="connsiteX1104" fmla="*/ 26207 w 70488"/>
                  <a:gd name="connsiteY1104" fmla="*/ 140976 h 159954"/>
                  <a:gd name="connsiteX1105" fmla="*/ 17170 w 70488"/>
                  <a:gd name="connsiteY1105" fmla="*/ 140976 h 159954"/>
                  <a:gd name="connsiteX1106" fmla="*/ 19881 w 70488"/>
                  <a:gd name="connsiteY1106" fmla="*/ 143688 h 159954"/>
                  <a:gd name="connsiteX1107" fmla="*/ 17170 w 70488"/>
                  <a:gd name="connsiteY1107" fmla="*/ 146399 h 159954"/>
                  <a:gd name="connsiteX1108" fmla="*/ 14459 w 70488"/>
                  <a:gd name="connsiteY1108" fmla="*/ 143688 h 159954"/>
                  <a:gd name="connsiteX1109" fmla="*/ 17170 w 70488"/>
                  <a:gd name="connsiteY1109" fmla="*/ 140976 h 159954"/>
                  <a:gd name="connsiteX1110" fmla="*/ 17170 w 70488"/>
                  <a:gd name="connsiteY1110" fmla="*/ 140976 h 159954"/>
                  <a:gd name="connsiteX1111" fmla="*/ 7230 w 70488"/>
                  <a:gd name="connsiteY1111" fmla="*/ 140976 h 159954"/>
                  <a:gd name="connsiteX1112" fmla="*/ 9941 w 70488"/>
                  <a:gd name="connsiteY1112" fmla="*/ 143688 h 159954"/>
                  <a:gd name="connsiteX1113" fmla="*/ 7230 w 70488"/>
                  <a:gd name="connsiteY1113" fmla="*/ 146399 h 159954"/>
                  <a:gd name="connsiteX1114" fmla="*/ 4518 w 70488"/>
                  <a:gd name="connsiteY1114" fmla="*/ 143688 h 159954"/>
                  <a:gd name="connsiteX1115" fmla="*/ 7230 w 70488"/>
                  <a:gd name="connsiteY1115" fmla="*/ 140976 h 159954"/>
                  <a:gd name="connsiteX1116" fmla="*/ 7230 w 70488"/>
                  <a:gd name="connsiteY1116" fmla="*/ 140976 h 159954"/>
                  <a:gd name="connsiteX1117" fmla="*/ 57837 w 70488"/>
                  <a:gd name="connsiteY1117" fmla="*/ 135554 h 159954"/>
                  <a:gd name="connsiteX1118" fmla="*/ 60548 w 70488"/>
                  <a:gd name="connsiteY1118" fmla="*/ 138265 h 159954"/>
                  <a:gd name="connsiteX1119" fmla="*/ 57837 w 70488"/>
                  <a:gd name="connsiteY1119" fmla="*/ 140976 h 159954"/>
                  <a:gd name="connsiteX1120" fmla="*/ 55125 w 70488"/>
                  <a:gd name="connsiteY1120" fmla="*/ 138265 h 159954"/>
                  <a:gd name="connsiteX1121" fmla="*/ 57837 w 70488"/>
                  <a:gd name="connsiteY1121" fmla="*/ 135554 h 159954"/>
                  <a:gd name="connsiteX1122" fmla="*/ 57837 w 70488"/>
                  <a:gd name="connsiteY1122" fmla="*/ 135554 h 159954"/>
                  <a:gd name="connsiteX1123" fmla="*/ 48800 w 70488"/>
                  <a:gd name="connsiteY1123" fmla="*/ 135554 h 159954"/>
                  <a:gd name="connsiteX1124" fmla="*/ 51511 w 70488"/>
                  <a:gd name="connsiteY1124" fmla="*/ 138265 h 159954"/>
                  <a:gd name="connsiteX1125" fmla="*/ 48800 w 70488"/>
                  <a:gd name="connsiteY1125" fmla="*/ 140976 h 159954"/>
                  <a:gd name="connsiteX1126" fmla="*/ 46088 w 70488"/>
                  <a:gd name="connsiteY1126" fmla="*/ 138265 h 159954"/>
                  <a:gd name="connsiteX1127" fmla="*/ 48800 w 70488"/>
                  <a:gd name="connsiteY1127" fmla="*/ 135554 h 159954"/>
                  <a:gd name="connsiteX1128" fmla="*/ 48800 w 70488"/>
                  <a:gd name="connsiteY1128" fmla="*/ 135554 h 159954"/>
                  <a:gd name="connsiteX1129" fmla="*/ 39763 w 70488"/>
                  <a:gd name="connsiteY1129" fmla="*/ 135554 h 159954"/>
                  <a:gd name="connsiteX1130" fmla="*/ 42474 w 70488"/>
                  <a:gd name="connsiteY1130" fmla="*/ 138265 h 159954"/>
                  <a:gd name="connsiteX1131" fmla="*/ 39763 w 70488"/>
                  <a:gd name="connsiteY1131" fmla="*/ 140976 h 159954"/>
                  <a:gd name="connsiteX1132" fmla="*/ 37051 w 70488"/>
                  <a:gd name="connsiteY1132" fmla="*/ 138265 h 159954"/>
                  <a:gd name="connsiteX1133" fmla="*/ 39763 w 70488"/>
                  <a:gd name="connsiteY1133" fmla="*/ 135554 h 159954"/>
                  <a:gd name="connsiteX1134" fmla="*/ 39763 w 70488"/>
                  <a:gd name="connsiteY1134" fmla="*/ 135554 h 159954"/>
                  <a:gd name="connsiteX1135" fmla="*/ 30726 w 70488"/>
                  <a:gd name="connsiteY1135" fmla="*/ 135554 h 159954"/>
                  <a:gd name="connsiteX1136" fmla="*/ 33437 w 70488"/>
                  <a:gd name="connsiteY1136" fmla="*/ 138265 h 159954"/>
                  <a:gd name="connsiteX1137" fmla="*/ 30726 w 70488"/>
                  <a:gd name="connsiteY1137" fmla="*/ 140976 h 159954"/>
                  <a:gd name="connsiteX1138" fmla="*/ 28015 w 70488"/>
                  <a:gd name="connsiteY1138" fmla="*/ 138265 h 159954"/>
                  <a:gd name="connsiteX1139" fmla="*/ 30726 w 70488"/>
                  <a:gd name="connsiteY1139" fmla="*/ 135554 h 159954"/>
                  <a:gd name="connsiteX1140" fmla="*/ 30726 w 70488"/>
                  <a:gd name="connsiteY1140" fmla="*/ 135554 h 159954"/>
                  <a:gd name="connsiteX1141" fmla="*/ 21689 w 70488"/>
                  <a:gd name="connsiteY1141" fmla="*/ 135554 h 159954"/>
                  <a:gd name="connsiteX1142" fmla="*/ 24400 w 70488"/>
                  <a:gd name="connsiteY1142" fmla="*/ 138265 h 159954"/>
                  <a:gd name="connsiteX1143" fmla="*/ 21689 w 70488"/>
                  <a:gd name="connsiteY1143" fmla="*/ 140976 h 159954"/>
                  <a:gd name="connsiteX1144" fmla="*/ 18978 w 70488"/>
                  <a:gd name="connsiteY1144" fmla="*/ 138265 h 159954"/>
                  <a:gd name="connsiteX1145" fmla="*/ 21689 w 70488"/>
                  <a:gd name="connsiteY1145" fmla="*/ 135554 h 159954"/>
                  <a:gd name="connsiteX1146" fmla="*/ 21689 w 70488"/>
                  <a:gd name="connsiteY1146" fmla="*/ 135554 h 159954"/>
                  <a:gd name="connsiteX1147" fmla="*/ 12652 w 70488"/>
                  <a:gd name="connsiteY1147" fmla="*/ 135554 h 159954"/>
                  <a:gd name="connsiteX1148" fmla="*/ 15363 w 70488"/>
                  <a:gd name="connsiteY1148" fmla="*/ 138265 h 159954"/>
                  <a:gd name="connsiteX1149" fmla="*/ 12652 w 70488"/>
                  <a:gd name="connsiteY1149" fmla="*/ 140976 h 159954"/>
                  <a:gd name="connsiteX1150" fmla="*/ 9941 w 70488"/>
                  <a:gd name="connsiteY1150" fmla="*/ 138265 h 159954"/>
                  <a:gd name="connsiteX1151" fmla="*/ 12652 w 70488"/>
                  <a:gd name="connsiteY1151" fmla="*/ 135554 h 159954"/>
                  <a:gd name="connsiteX1152" fmla="*/ 12652 w 70488"/>
                  <a:gd name="connsiteY1152" fmla="*/ 135554 h 159954"/>
                  <a:gd name="connsiteX1153" fmla="*/ 62355 w 70488"/>
                  <a:gd name="connsiteY1153" fmla="*/ 131036 h 159954"/>
                  <a:gd name="connsiteX1154" fmla="*/ 65066 w 70488"/>
                  <a:gd name="connsiteY1154" fmla="*/ 133747 h 159954"/>
                  <a:gd name="connsiteX1155" fmla="*/ 62355 w 70488"/>
                  <a:gd name="connsiteY1155" fmla="*/ 136458 h 159954"/>
                  <a:gd name="connsiteX1156" fmla="*/ 59644 w 70488"/>
                  <a:gd name="connsiteY1156" fmla="*/ 133747 h 159954"/>
                  <a:gd name="connsiteX1157" fmla="*/ 62355 w 70488"/>
                  <a:gd name="connsiteY1157" fmla="*/ 131036 h 159954"/>
                  <a:gd name="connsiteX1158" fmla="*/ 62355 w 70488"/>
                  <a:gd name="connsiteY1158" fmla="*/ 131036 h 159954"/>
                  <a:gd name="connsiteX1159" fmla="*/ 53318 w 70488"/>
                  <a:gd name="connsiteY1159" fmla="*/ 131036 h 159954"/>
                  <a:gd name="connsiteX1160" fmla="*/ 56029 w 70488"/>
                  <a:gd name="connsiteY1160" fmla="*/ 133747 h 159954"/>
                  <a:gd name="connsiteX1161" fmla="*/ 53318 w 70488"/>
                  <a:gd name="connsiteY1161" fmla="*/ 136458 h 159954"/>
                  <a:gd name="connsiteX1162" fmla="*/ 50607 w 70488"/>
                  <a:gd name="connsiteY1162" fmla="*/ 133747 h 159954"/>
                  <a:gd name="connsiteX1163" fmla="*/ 53318 w 70488"/>
                  <a:gd name="connsiteY1163" fmla="*/ 131036 h 159954"/>
                  <a:gd name="connsiteX1164" fmla="*/ 53318 w 70488"/>
                  <a:gd name="connsiteY1164" fmla="*/ 131036 h 159954"/>
                  <a:gd name="connsiteX1165" fmla="*/ 44281 w 70488"/>
                  <a:gd name="connsiteY1165" fmla="*/ 131036 h 159954"/>
                  <a:gd name="connsiteX1166" fmla="*/ 46992 w 70488"/>
                  <a:gd name="connsiteY1166" fmla="*/ 133747 h 159954"/>
                  <a:gd name="connsiteX1167" fmla="*/ 44281 w 70488"/>
                  <a:gd name="connsiteY1167" fmla="*/ 136458 h 159954"/>
                  <a:gd name="connsiteX1168" fmla="*/ 41570 w 70488"/>
                  <a:gd name="connsiteY1168" fmla="*/ 133747 h 159954"/>
                  <a:gd name="connsiteX1169" fmla="*/ 44281 w 70488"/>
                  <a:gd name="connsiteY1169" fmla="*/ 131036 h 159954"/>
                  <a:gd name="connsiteX1170" fmla="*/ 44281 w 70488"/>
                  <a:gd name="connsiteY1170" fmla="*/ 131036 h 159954"/>
                  <a:gd name="connsiteX1171" fmla="*/ 35244 w 70488"/>
                  <a:gd name="connsiteY1171" fmla="*/ 131036 h 159954"/>
                  <a:gd name="connsiteX1172" fmla="*/ 37955 w 70488"/>
                  <a:gd name="connsiteY1172" fmla="*/ 133747 h 159954"/>
                  <a:gd name="connsiteX1173" fmla="*/ 35244 w 70488"/>
                  <a:gd name="connsiteY1173" fmla="*/ 136458 h 159954"/>
                  <a:gd name="connsiteX1174" fmla="*/ 32533 w 70488"/>
                  <a:gd name="connsiteY1174" fmla="*/ 133747 h 159954"/>
                  <a:gd name="connsiteX1175" fmla="*/ 35244 w 70488"/>
                  <a:gd name="connsiteY1175" fmla="*/ 131036 h 159954"/>
                  <a:gd name="connsiteX1176" fmla="*/ 35244 w 70488"/>
                  <a:gd name="connsiteY1176" fmla="*/ 131036 h 159954"/>
                  <a:gd name="connsiteX1177" fmla="*/ 26207 w 70488"/>
                  <a:gd name="connsiteY1177" fmla="*/ 131036 h 159954"/>
                  <a:gd name="connsiteX1178" fmla="*/ 28918 w 70488"/>
                  <a:gd name="connsiteY1178" fmla="*/ 133747 h 159954"/>
                  <a:gd name="connsiteX1179" fmla="*/ 26207 w 70488"/>
                  <a:gd name="connsiteY1179" fmla="*/ 136458 h 159954"/>
                  <a:gd name="connsiteX1180" fmla="*/ 23496 w 70488"/>
                  <a:gd name="connsiteY1180" fmla="*/ 133747 h 159954"/>
                  <a:gd name="connsiteX1181" fmla="*/ 26207 w 70488"/>
                  <a:gd name="connsiteY1181" fmla="*/ 131036 h 159954"/>
                  <a:gd name="connsiteX1182" fmla="*/ 26207 w 70488"/>
                  <a:gd name="connsiteY1182" fmla="*/ 131036 h 159954"/>
                  <a:gd name="connsiteX1183" fmla="*/ 17170 w 70488"/>
                  <a:gd name="connsiteY1183" fmla="*/ 131036 h 159954"/>
                  <a:gd name="connsiteX1184" fmla="*/ 19881 w 70488"/>
                  <a:gd name="connsiteY1184" fmla="*/ 133747 h 159954"/>
                  <a:gd name="connsiteX1185" fmla="*/ 17170 w 70488"/>
                  <a:gd name="connsiteY1185" fmla="*/ 136458 h 159954"/>
                  <a:gd name="connsiteX1186" fmla="*/ 14459 w 70488"/>
                  <a:gd name="connsiteY1186" fmla="*/ 133747 h 159954"/>
                  <a:gd name="connsiteX1187" fmla="*/ 17170 w 70488"/>
                  <a:gd name="connsiteY1187" fmla="*/ 131036 h 159954"/>
                  <a:gd name="connsiteX1188" fmla="*/ 17170 w 70488"/>
                  <a:gd name="connsiteY1188" fmla="*/ 131036 h 159954"/>
                  <a:gd name="connsiteX1189" fmla="*/ 7230 w 70488"/>
                  <a:gd name="connsiteY1189" fmla="*/ 131036 h 159954"/>
                  <a:gd name="connsiteX1190" fmla="*/ 9941 w 70488"/>
                  <a:gd name="connsiteY1190" fmla="*/ 133747 h 159954"/>
                  <a:gd name="connsiteX1191" fmla="*/ 7230 w 70488"/>
                  <a:gd name="connsiteY1191" fmla="*/ 136458 h 159954"/>
                  <a:gd name="connsiteX1192" fmla="*/ 4518 w 70488"/>
                  <a:gd name="connsiteY1192" fmla="*/ 133747 h 159954"/>
                  <a:gd name="connsiteX1193" fmla="*/ 7230 w 70488"/>
                  <a:gd name="connsiteY1193" fmla="*/ 131036 h 159954"/>
                  <a:gd name="connsiteX1194" fmla="*/ 7230 w 70488"/>
                  <a:gd name="connsiteY1194" fmla="*/ 131036 h 159954"/>
                  <a:gd name="connsiteX1195" fmla="*/ 57837 w 70488"/>
                  <a:gd name="connsiteY1195" fmla="*/ 126517 h 159954"/>
                  <a:gd name="connsiteX1196" fmla="*/ 60548 w 70488"/>
                  <a:gd name="connsiteY1196" fmla="*/ 129228 h 159954"/>
                  <a:gd name="connsiteX1197" fmla="*/ 57837 w 70488"/>
                  <a:gd name="connsiteY1197" fmla="*/ 131940 h 159954"/>
                  <a:gd name="connsiteX1198" fmla="*/ 55125 w 70488"/>
                  <a:gd name="connsiteY1198" fmla="*/ 129228 h 159954"/>
                  <a:gd name="connsiteX1199" fmla="*/ 57837 w 70488"/>
                  <a:gd name="connsiteY1199" fmla="*/ 126517 h 159954"/>
                  <a:gd name="connsiteX1200" fmla="*/ 57837 w 70488"/>
                  <a:gd name="connsiteY1200" fmla="*/ 126517 h 159954"/>
                  <a:gd name="connsiteX1201" fmla="*/ 48800 w 70488"/>
                  <a:gd name="connsiteY1201" fmla="*/ 126517 h 159954"/>
                  <a:gd name="connsiteX1202" fmla="*/ 51511 w 70488"/>
                  <a:gd name="connsiteY1202" fmla="*/ 129228 h 159954"/>
                  <a:gd name="connsiteX1203" fmla="*/ 48800 w 70488"/>
                  <a:gd name="connsiteY1203" fmla="*/ 131940 h 159954"/>
                  <a:gd name="connsiteX1204" fmla="*/ 46088 w 70488"/>
                  <a:gd name="connsiteY1204" fmla="*/ 129228 h 159954"/>
                  <a:gd name="connsiteX1205" fmla="*/ 48800 w 70488"/>
                  <a:gd name="connsiteY1205" fmla="*/ 126517 h 159954"/>
                  <a:gd name="connsiteX1206" fmla="*/ 48800 w 70488"/>
                  <a:gd name="connsiteY1206" fmla="*/ 126517 h 159954"/>
                  <a:gd name="connsiteX1207" fmla="*/ 39763 w 70488"/>
                  <a:gd name="connsiteY1207" fmla="*/ 126517 h 159954"/>
                  <a:gd name="connsiteX1208" fmla="*/ 42474 w 70488"/>
                  <a:gd name="connsiteY1208" fmla="*/ 129228 h 159954"/>
                  <a:gd name="connsiteX1209" fmla="*/ 39763 w 70488"/>
                  <a:gd name="connsiteY1209" fmla="*/ 131940 h 159954"/>
                  <a:gd name="connsiteX1210" fmla="*/ 37051 w 70488"/>
                  <a:gd name="connsiteY1210" fmla="*/ 129228 h 159954"/>
                  <a:gd name="connsiteX1211" fmla="*/ 39763 w 70488"/>
                  <a:gd name="connsiteY1211" fmla="*/ 126517 h 159954"/>
                  <a:gd name="connsiteX1212" fmla="*/ 39763 w 70488"/>
                  <a:gd name="connsiteY1212" fmla="*/ 126517 h 159954"/>
                  <a:gd name="connsiteX1213" fmla="*/ 30726 w 70488"/>
                  <a:gd name="connsiteY1213" fmla="*/ 126517 h 159954"/>
                  <a:gd name="connsiteX1214" fmla="*/ 33437 w 70488"/>
                  <a:gd name="connsiteY1214" fmla="*/ 129228 h 159954"/>
                  <a:gd name="connsiteX1215" fmla="*/ 30726 w 70488"/>
                  <a:gd name="connsiteY1215" fmla="*/ 131940 h 159954"/>
                  <a:gd name="connsiteX1216" fmla="*/ 28015 w 70488"/>
                  <a:gd name="connsiteY1216" fmla="*/ 129228 h 159954"/>
                  <a:gd name="connsiteX1217" fmla="*/ 30726 w 70488"/>
                  <a:gd name="connsiteY1217" fmla="*/ 126517 h 159954"/>
                  <a:gd name="connsiteX1218" fmla="*/ 30726 w 70488"/>
                  <a:gd name="connsiteY1218" fmla="*/ 126517 h 159954"/>
                  <a:gd name="connsiteX1219" fmla="*/ 21689 w 70488"/>
                  <a:gd name="connsiteY1219" fmla="*/ 126517 h 159954"/>
                  <a:gd name="connsiteX1220" fmla="*/ 24400 w 70488"/>
                  <a:gd name="connsiteY1220" fmla="*/ 129228 h 159954"/>
                  <a:gd name="connsiteX1221" fmla="*/ 21689 w 70488"/>
                  <a:gd name="connsiteY1221" fmla="*/ 131940 h 159954"/>
                  <a:gd name="connsiteX1222" fmla="*/ 18978 w 70488"/>
                  <a:gd name="connsiteY1222" fmla="*/ 129228 h 159954"/>
                  <a:gd name="connsiteX1223" fmla="*/ 21689 w 70488"/>
                  <a:gd name="connsiteY1223" fmla="*/ 126517 h 159954"/>
                  <a:gd name="connsiteX1224" fmla="*/ 21689 w 70488"/>
                  <a:gd name="connsiteY1224" fmla="*/ 126517 h 159954"/>
                  <a:gd name="connsiteX1225" fmla="*/ 12652 w 70488"/>
                  <a:gd name="connsiteY1225" fmla="*/ 126517 h 159954"/>
                  <a:gd name="connsiteX1226" fmla="*/ 15363 w 70488"/>
                  <a:gd name="connsiteY1226" fmla="*/ 129228 h 159954"/>
                  <a:gd name="connsiteX1227" fmla="*/ 12652 w 70488"/>
                  <a:gd name="connsiteY1227" fmla="*/ 131940 h 159954"/>
                  <a:gd name="connsiteX1228" fmla="*/ 9941 w 70488"/>
                  <a:gd name="connsiteY1228" fmla="*/ 129228 h 159954"/>
                  <a:gd name="connsiteX1229" fmla="*/ 12652 w 70488"/>
                  <a:gd name="connsiteY1229" fmla="*/ 126517 h 159954"/>
                  <a:gd name="connsiteX1230" fmla="*/ 12652 w 70488"/>
                  <a:gd name="connsiteY1230" fmla="*/ 126517 h 159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</a:cxnLst>
                <a:rect l="l" t="t" r="r" b="b"/>
                <a:pathLst>
                  <a:path w="70488" h="159954">
                    <a:moveTo>
                      <a:pt x="904" y="154532"/>
                    </a:moveTo>
                    <a:lnTo>
                      <a:pt x="904" y="154532"/>
                    </a:lnTo>
                    <a:lnTo>
                      <a:pt x="904" y="154532"/>
                    </a:lnTo>
                    <a:cubicBezTo>
                      <a:pt x="904" y="153628"/>
                      <a:pt x="904" y="153628"/>
                      <a:pt x="904" y="154532"/>
                    </a:cubicBezTo>
                    <a:lnTo>
                      <a:pt x="904" y="154532"/>
                    </a:lnTo>
                    <a:close/>
                    <a:moveTo>
                      <a:pt x="904" y="150013"/>
                    </a:moveTo>
                    <a:lnTo>
                      <a:pt x="1807" y="146399"/>
                    </a:lnTo>
                    <a:cubicBezTo>
                      <a:pt x="1807" y="146399"/>
                      <a:pt x="2711" y="146399"/>
                      <a:pt x="2711" y="146399"/>
                    </a:cubicBezTo>
                    <a:cubicBezTo>
                      <a:pt x="3615" y="146399"/>
                      <a:pt x="5422" y="147302"/>
                      <a:pt x="5422" y="149110"/>
                    </a:cubicBezTo>
                    <a:cubicBezTo>
                      <a:pt x="5422" y="150013"/>
                      <a:pt x="4518" y="151821"/>
                      <a:pt x="2711" y="151821"/>
                    </a:cubicBezTo>
                    <a:cubicBezTo>
                      <a:pt x="2711" y="150013"/>
                      <a:pt x="1807" y="150013"/>
                      <a:pt x="904" y="150013"/>
                    </a:cubicBezTo>
                    <a:lnTo>
                      <a:pt x="904" y="150013"/>
                    </a:lnTo>
                    <a:close/>
                    <a:moveTo>
                      <a:pt x="2711" y="140073"/>
                    </a:moveTo>
                    <a:lnTo>
                      <a:pt x="3615" y="135554"/>
                    </a:lnTo>
                    <a:cubicBezTo>
                      <a:pt x="4518" y="135554"/>
                      <a:pt x="5422" y="136458"/>
                      <a:pt x="5422" y="138265"/>
                    </a:cubicBezTo>
                    <a:cubicBezTo>
                      <a:pt x="5422" y="139169"/>
                      <a:pt x="4518" y="140976"/>
                      <a:pt x="2711" y="140073"/>
                    </a:cubicBezTo>
                    <a:cubicBezTo>
                      <a:pt x="2711" y="140976"/>
                      <a:pt x="2711" y="140976"/>
                      <a:pt x="2711" y="140073"/>
                    </a:cubicBezTo>
                    <a:lnTo>
                      <a:pt x="2711" y="140073"/>
                    </a:lnTo>
                    <a:close/>
                    <a:moveTo>
                      <a:pt x="4518" y="130132"/>
                    </a:moveTo>
                    <a:lnTo>
                      <a:pt x="5422" y="126517"/>
                    </a:lnTo>
                    <a:cubicBezTo>
                      <a:pt x="5422" y="126517"/>
                      <a:pt x="6326" y="127421"/>
                      <a:pt x="6326" y="128325"/>
                    </a:cubicBezTo>
                    <a:cubicBezTo>
                      <a:pt x="5422" y="129228"/>
                      <a:pt x="4518" y="130132"/>
                      <a:pt x="4518" y="130132"/>
                    </a:cubicBezTo>
                    <a:lnTo>
                      <a:pt x="4518" y="130132"/>
                    </a:lnTo>
                    <a:close/>
                    <a:moveTo>
                      <a:pt x="6326" y="115673"/>
                    </a:moveTo>
                    <a:lnTo>
                      <a:pt x="7230" y="112058"/>
                    </a:lnTo>
                    <a:cubicBezTo>
                      <a:pt x="7230" y="112058"/>
                      <a:pt x="8133" y="112058"/>
                      <a:pt x="8133" y="112058"/>
                    </a:cubicBezTo>
                    <a:cubicBezTo>
                      <a:pt x="9037" y="112058"/>
                      <a:pt x="10844" y="112962"/>
                      <a:pt x="10844" y="114769"/>
                    </a:cubicBezTo>
                    <a:cubicBezTo>
                      <a:pt x="10844" y="115673"/>
                      <a:pt x="9941" y="117480"/>
                      <a:pt x="8133" y="117480"/>
                    </a:cubicBezTo>
                    <a:cubicBezTo>
                      <a:pt x="7230" y="116577"/>
                      <a:pt x="6326" y="115673"/>
                      <a:pt x="6326" y="115673"/>
                    </a:cubicBezTo>
                    <a:lnTo>
                      <a:pt x="6326" y="115673"/>
                    </a:lnTo>
                    <a:close/>
                    <a:moveTo>
                      <a:pt x="7230" y="106636"/>
                    </a:moveTo>
                    <a:lnTo>
                      <a:pt x="7230" y="106636"/>
                    </a:lnTo>
                    <a:lnTo>
                      <a:pt x="8133" y="102118"/>
                    </a:lnTo>
                    <a:cubicBezTo>
                      <a:pt x="9037" y="102118"/>
                      <a:pt x="9941" y="103021"/>
                      <a:pt x="9941" y="104829"/>
                    </a:cubicBezTo>
                    <a:cubicBezTo>
                      <a:pt x="9941" y="105732"/>
                      <a:pt x="9037" y="106636"/>
                      <a:pt x="7230" y="106636"/>
                    </a:cubicBezTo>
                    <a:cubicBezTo>
                      <a:pt x="7230" y="106636"/>
                      <a:pt x="7230" y="106636"/>
                      <a:pt x="7230" y="106636"/>
                    </a:cubicBezTo>
                    <a:lnTo>
                      <a:pt x="7230" y="106636"/>
                    </a:lnTo>
                    <a:close/>
                    <a:moveTo>
                      <a:pt x="9037" y="96695"/>
                    </a:moveTo>
                    <a:lnTo>
                      <a:pt x="9941" y="93081"/>
                    </a:lnTo>
                    <a:cubicBezTo>
                      <a:pt x="9941" y="93081"/>
                      <a:pt x="10844" y="93984"/>
                      <a:pt x="10844" y="94888"/>
                    </a:cubicBezTo>
                    <a:cubicBezTo>
                      <a:pt x="9941" y="94888"/>
                      <a:pt x="9037" y="95792"/>
                      <a:pt x="9037" y="96695"/>
                    </a:cubicBezTo>
                    <a:lnTo>
                      <a:pt x="9037" y="96695"/>
                    </a:lnTo>
                    <a:close/>
                    <a:moveTo>
                      <a:pt x="10844" y="80429"/>
                    </a:moveTo>
                    <a:lnTo>
                      <a:pt x="11748" y="76814"/>
                    </a:lnTo>
                    <a:cubicBezTo>
                      <a:pt x="11748" y="76814"/>
                      <a:pt x="12652" y="76814"/>
                      <a:pt x="12652" y="76814"/>
                    </a:cubicBezTo>
                    <a:cubicBezTo>
                      <a:pt x="13555" y="76814"/>
                      <a:pt x="15363" y="77718"/>
                      <a:pt x="15363" y="79525"/>
                    </a:cubicBezTo>
                    <a:cubicBezTo>
                      <a:pt x="15363" y="80429"/>
                      <a:pt x="14459" y="82236"/>
                      <a:pt x="12652" y="82236"/>
                    </a:cubicBezTo>
                    <a:cubicBezTo>
                      <a:pt x="11748" y="81333"/>
                      <a:pt x="10844" y="81333"/>
                      <a:pt x="10844" y="80429"/>
                    </a:cubicBezTo>
                    <a:lnTo>
                      <a:pt x="10844" y="80429"/>
                    </a:lnTo>
                    <a:close/>
                    <a:moveTo>
                      <a:pt x="11748" y="71392"/>
                    </a:moveTo>
                    <a:cubicBezTo>
                      <a:pt x="11748" y="69585"/>
                      <a:pt x="11748" y="68681"/>
                      <a:pt x="12652" y="66873"/>
                    </a:cubicBezTo>
                    <a:cubicBezTo>
                      <a:pt x="13555" y="66873"/>
                      <a:pt x="14459" y="67777"/>
                      <a:pt x="14459" y="69585"/>
                    </a:cubicBezTo>
                    <a:cubicBezTo>
                      <a:pt x="14459" y="70488"/>
                      <a:pt x="13555" y="71392"/>
                      <a:pt x="11748" y="71392"/>
                    </a:cubicBezTo>
                    <a:cubicBezTo>
                      <a:pt x="11748" y="71392"/>
                      <a:pt x="11748" y="71392"/>
                      <a:pt x="11748" y="71392"/>
                    </a:cubicBezTo>
                    <a:lnTo>
                      <a:pt x="11748" y="71392"/>
                    </a:lnTo>
                    <a:close/>
                    <a:moveTo>
                      <a:pt x="12652" y="61451"/>
                    </a:moveTo>
                    <a:cubicBezTo>
                      <a:pt x="12652" y="59644"/>
                      <a:pt x="12652" y="58740"/>
                      <a:pt x="12652" y="56933"/>
                    </a:cubicBezTo>
                    <a:cubicBezTo>
                      <a:pt x="13555" y="56933"/>
                      <a:pt x="13555" y="57836"/>
                      <a:pt x="13555" y="58740"/>
                    </a:cubicBezTo>
                    <a:cubicBezTo>
                      <a:pt x="14459" y="60548"/>
                      <a:pt x="13555" y="61451"/>
                      <a:pt x="12652" y="61451"/>
                    </a:cubicBezTo>
                    <a:lnTo>
                      <a:pt x="12652" y="61451"/>
                    </a:lnTo>
                    <a:close/>
                    <a:moveTo>
                      <a:pt x="11748" y="51511"/>
                    </a:moveTo>
                    <a:cubicBezTo>
                      <a:pt x="11748" y="49703"/>
                      <a:pt x="11748" y="48800"/>
                      <a:pt x="11748" y="46992"/>
                    </a:cubicBezTo>
                    <a:cubicBezTo>
                      <a:pt x="11748" y="46992"/>
                      <a:pt x="11748" y="46992"/>
                      <a:pt x="12652" y="46992"/>
                    </a:cubicBezTo>
                    <a:cubicBezTo>
                      <a:pt x="13555" y="46992"/>
                      <a:pt x="15363" y="47896"/>
                      <a:pt x="15363" y="49703"/>
                    </a:cubicBezTo>
                    <a:cubicBezTo>
                      <a:pt x="14459" y="50607"/>
                      <a:pt x="13555" y="51511"/>
                      <a:pt x="11748" y="51511"/>
                    </a:cubicBezTo>
                    <a:lnTo>
                      <a:pt x="11748" y="51511"/>
                    </a:lnTo>
                    <a:close/>
                    <a:moveTo>
                      <a:pt x="10844" y="41570"/>
                    </a:moveTo>
                    <a:cubicBezTo>
                      <a:pt x="10844" y="40666"/>
                      <a:pt x="10844" y="38859"/>
                      <a:pt x="10844" y="37955"/>
                    </a:cubicBezTo>
                    <a:cubicBezTo>
                      <a:pt x="10844" y="37955"/>
                      <a:pt x="11748" y="37051"/>
                      <a:pt x="12652" y="37051"/>
                    </a:cubicBezTo>
                    <a:cubicBezTo>
                      <a:pt x="13555" y="37051"/>
                      <a:pt x="15363" y="37955"/>
                      <a:pt x="15363" y="39763"/>
                    </a:cubicBezTo>
                    <a:cubicBezTo>
                      <a:pt x="15363" y="40666"/>
                      <a:pt x="14459" y="42474"/>
                      <a:pt x="12652" y="42474"/>
                    </a:cubicBezTo>
                    <a:cubicBezTo>
                      <a:pt x="11748" y="42474"/>
                      <a:pt x="11748" y="41570"/>
                      <a:pt x="10844" y="41570"/>
                    </a:cubicBezTo>
                    <a:lnTo>
                      <a:pt x="10844" y="41570"/>
                    </a:lnTo>
                    <a:close/>
                    <a:moveTo>
                      <a:pt x="9037" y="27111"/>
                    </a:moveTo>
                    <a:cubicBezTo>
                      <a:pt x="9037" y="26207"/>
                      <a:pt x="9037" y="25303"/>
                      <a:pt x="8133" y="23496"/>
                    </a:cubicBezTo>
                    <a:cubicBezTo>
                      <a:pt x="9037" y="23496"/>
                      <a:pt x="9037" y="24400"/>
                      <a:pt x="9037" y="25303"/>
                    </a:cubicBezTo>
                    <a:cubicBezTo>
                      <a:pt x="9941" y="26207"/>
                      <a:pt x="9941" y="26207"/>
                      <a:pt x="9037" y="27111"/>
                    </a:cubicBezTo>
                    <a:lnTo>
                      <a:pt x="9037" y="27111"/>
                    </a:lnTo>
                    <a:close/>
                    <a:moveTo>
                      <a:pt x="8133" y="18074"/>
                    </a:moveTo>
                    <a:cubicBezTo>
                      <a:pt x="8133" y="16267"/>
                      <a:pt x="7230" y="15363"/>
                      <a:pt x="7230" y="13555"/>
                    </a:cubicBezTo>
                    <a:cubicBezTo>
                      <a:pt x="7230" y="13555"/>
                      <a:pt x="7230" y="13555"/>
                      <a:pt x="8133" y="13555"/>
                    </a:cubicBezTo>
                    <a:cubicBezTo>
                      <a:pt x="9037" y="13555"/>
                      <a:pt x="10844" y="14459"/>
                      <a:pt x="10844" y="16267"/>
                    </a:cubicBezTo>
                    <a:cubicBezTo>
                      <a:pt x="9941" y="16267"/>
                      <a:pt x="9037" y="17170"/>
                      <a:pt x="8133" y="18074"/>
                    </a:cubicBezTo>
                    <a:lnTo>
                      <a:pt x="8133" y="18074"/>
                    </a:lnTo>
                    <a:close/>
                    <a:moveTo>
                      <a:pt x="6326" y="7230"/>
                    </a:moveTo>
                    <a:cubicBezTo>
                      <a:pt x="6326" y="5422"/>
                      <a:pt x="8133" y="4518"/>
                      <a:pt x="9037" y="3615"/>
                    </a:cubicBezTo>
                    <a:cubicBezTo>
                      <a:pt x="9941" y="3615"/>
                      <a:pt x="9941" y="4518"/>
                      <a:pt x="9941" y="5422"/>
                    </a:cubicBezTo>
                    <a:cubicBezTo>
                      <a:pt x="9941" y="6326"/>
                      <a:pt x="9037" y="8133"/>
                      <a:pt x="7230" y="8133"/>
                    </a:cubicBezTo>
                    <a:cubicBezTo>
                      <a:pt x="7230" y="8133"/>
                      <a:pt x="6326" y="8133"/>
                      <a:pt x="6326" y="7230"/>
                    </a:cubicBezTo>
                    <a:lnTo>
                      <a:pt x="6326" y="7230"/>
                    </a:lnTo>
                    <a:close/>
                    <a:moveTo>
                      <a:pt x="10844" y="2711"/>
                    </a:moveTo>
                    <a:cubicBezTo>
                      <a:pt x="11748" y="1807"/>
                      <a:pt x="12652" y="904"/>
                      <a:pt x="14459" y="0"/>
                    </a:cubicBezTo>
                    <a:cubicBezTo>
                      <a:pt x="14459" y="0"/>
                      <a:pt x="14459" y="0"/>
                      <a:pt x="14459" y="0"/>
                    </a:cubicBezTo>
                    <a:cubicBezTo>
                      <a:pt x="14459" y="904"/>
                      <a:pt x="13555" y="2711"/>
                      <a:pt x="11748" y="2711"/>
                    </a:cubicBezTo>
                    <a:cubicBezTo>
                      <a:pt x="11748" y="2711"/>
                      <a:pt x="11748" y="2711"/>
                      <a:pt x="10844" y="2711"/>
                    </a:cubicBezTo>
                    <a:lnTo>
                      <a:pt x="10844" y="2711"/>
                    </a:lnTo>
                    <a:close/>
                    <a:moveTo>
                      <a:pt x="18978" y="904"/>
                    </a:moveTo>
                    <a:cubicBezTo>
                      <a:pt x="20785" y="904"/>
                      <a:pt x="21689" y="1807"/>
                      <a:pt x="23496" y="1807"/>
                    </a:cubicBezTo>
                    <a:cubicBezTo>
                      <a:pt x="23496" y="2711"/>
                      <a:pt x="22592" y="2711"/>
                      <a:pt x="21689" y="2711"/>
                    </a:cubicBezTo>
                    <a:cubicBezTo>
                      <a:pt x="19881" y="2711"/>
                      <a:pt x="18978" y="1807"/>
                      <a:pt x="18978" y="904"/>
                    </a:cubicBezTo>
                    <a:lnTo>
                      <a:pt x="18978" y="904"/>
                    </a:lnTo>
                    <a:close/>
                    <a:moveTo>
                      <a:pt x="34340" y="3615"/>
                    </a:moveTo>
                    <a:lnTo>
                      <a:pt x="36148" y="3615"/>
                    </a:lnTo>
                    <a:cubicBezTo>
                      <a:pt x="37051" y="3615"/>
                      <a:pt x="37051" y="4518"/>
                      <a:pt x="37051" y="5422"/>
                    </a:cubicBezTo>
                    <a:cubicBezTo>
                      <a:pt x="37051" y="6326"/>
                      <a:pt x="36148" y="8133"/>
                      <a:pt x="34340" y="8133"/>
                    </a:cubicBezTo>
                    <a:cubicBezTo>
                      <a:pt x="32533" y="8133"/>
                      <a:pt x="31629" y="7230"/>
                      <a:pt x="31629" y="5422"/>
                    </a:cubicBezTo>
                    <a:cubicBezTo>
                      <a:pt x="32533" y="4518"/>
                      <a:pt x="33437" y="3615"/>
                      <a:pt x="34340" y="3615"/>
                    </a:cubicBezTo>
                    <a:lnTo>
                      <a:pt x="34340" y="3615"/>
                    </a:lnTo>
                    <a:close/>
                    <a:moveTo>
                      <a:pt x="42474" y="4518"/>
                    </a:moveTo>
                    <a:lnTo>
                      <a:pt x="46992" y="5422"/>
                    </a:lnTo>
                    <a:cubicBezTo>
                      <a:pt x="46992" y="5422"/>
                      <a:pt x="46992" y="5422"/>
                      <a:pt x="46992" y="5422"/>
                    </a:cubicBezTo>
                    <a:cubicBezTo>
                      <a:pt x="46992" y="6326"/>
                      <a:pt x="46088" y="8133"/>
                      <a:pt x="44281" y="8133"/>
                    </a:cubicBezTo>
                    <a:cubicBezTo>
                      <a:pt x="42474" y="8133"/>
                      <a:pt x="41570" y="7230"/>
                      <a:pt x="41570" y="5422"/>
                    </a:cubicBezTo>
                    <a:cubicBezTo>
                      <a:pt x="41570" y="5422"/>
                      <a:pt x="41570" y="4518"/>
                      <a:pt x="42474" y="4518"/>
                    </a:cubicBezTo>
                    <a:lnTo>
                      <a:pt x="42474" y="4518"/>
                    </a:lnTo>
                    <a:close/>
                    <a:moveTo>
                      <a:pt x="50607" y="6326"/>
                    </a:moveTo>
                    <a:cubicBezTo>
                      <a:pt x="52414" y="6326"/>
                      <a:pt x="53318" y="7230"/>
                      <a:pt x="55125" y="7230"/>
                    </a:cubicBezTo>
                    <a:cubicBezTo>
                      <a:pt x="55125" y="8133"/>
                      <a:pt x="54222" y="8133"/>
                      <a:pt x="53318" y="8133"/>
                    </a:cubicBezTo>
                    <a:cubicBezTo>
                      <a:pt x="52414" y="8133"/>
                      <a:pt x="51511" y="7230"/>
                      <a:pt x="50607" y="6326"/>
                    </a:cubicBezTo>
                    <a:lnTo>
                      <a:pt x="50607" y="6326"/>
                    </a:lnTo>
                    <a:close/>
                    <a:moveTo>
                      <a:pt x="65066" y="8133"/>
                    </a:moveTo>
                    <a:cubicBezTo>
                      <a:pt x="65970" y="8133"/>
                      <a:pt x="67777" y="9037"/>
                      <a:pt x="68681" y="9037"/>
                    </a:cubicBezTo>
                    <a:cubicBezTo>
                      <a:pt x="68681" y="9037"/>
                      <a:pt x="68681" y="9941"/>
                      <a:pt x="68681" y="9941"/>
                    </a:cubicBezTo>
                    <a:cubicBezTo>
                      <a:pt x="68681" y="10844"/>
                      <a:pt x="67777" y="12652"/>
                      <a:pt x="65970" y="12652"/>
                    </a:cubicBezTo>
                    <a:cubicBezTo>
                      <a:pt x="64162" y="12652"/>
                      <a:pt x="63259" y="11748"/>
                      <a:pt x="63259" y="9941"/>
                    </a:cubicBezTo>
                    <a:cubicBezTo>
                      <a:pt x="65066" y="9941"/>
                      <a:pt x="65066" y="9037"/>
                      <a:pt x="65066" y="8133"/>
                    </a:cubicBezTo>
                    <a:lnTo>
                      <a:pt x="65066" y="8133"/>
                    </a:lnTo>
                    <a:close/>
                    <a:moveTo>
                      <a:pt x="70488" y="13555"/>
                    </a:moveTo>
                    <a:cubicBezTo>
                      <a:pt x="70488" y="14459"/>
                      <a:pt x="69585" y="15363"/>
                      <a:pt x="69585" y="16267"/>
                    </a:cubicBezTo>
                    <a:cubicBezTo>
                      <a:pt x="69585" y="16267"/>
                      <a:pt x="69585" y="16267"/>
                      <a:pt x="69585" y="16267"/>
                    </a:cubicBezTo>
                    <a:cubicBezTo>
                      <a:pt x="69585" y="14459"/>
                      <a:pt x="69585" y="13555"/>
                      <a:pt x="70488" y="13555"/>
                    </a:cubicBezTo>
                    <a:lnTo>
                      <a:pt x="70488" y="13555"/>
                    </a:lnTo>
                    <a:close/>
                    <a:moveTo>
                      <a:pt x="67777" y="18074"/>
                    </a:moveTo>
                    <a:cubicBezTo>
                      <a:pt x="66873" y="19881"/>
                      <a:pt x="66873" y="20785"/>
                      <a:pt x="65970" y="22592"/>
                    </a:cubicBezTo>
                    <a:cubicBezTo>
                      <a:pt x="65066" y="22592"/>
                      <a:pt x="64162" y="21689"/>
                      <a:pt x="64162" y="20785"/>
                    </a:cubicBezTo>
                    <a:cubicBezTo>
                      <a:pt x="64162" y="19881"/>
                      <a:pt x="65066" y="18074"/>
                      <a:pt x="66873" y="18074"/>
                    </a:cubicBezTo>
                    <a:cubicBezTo>
                      <a:pt x="67777" y="18074"/>
                      <a:pt x="67777" y="18074"/>
                      <a:pt x="67777" y="18074"/>
                    </a:cubicBezTo>
                    <a:lnTo>
                      <a:pt x="67777" y="18074"/>
                    </a:lnTo>
                    <a:close/>
                    <a:moveTo>
                      <a:pt x="65066" y="25303"/>
                    </a:moveTo>
                    <a:lnTo>
                      <a:pt x="64162" y="27111"/>
                    </a:lnTo>
                    <a:cubicBezTo>
                      <a:pt x="64162" y="27111"/>
                      <a:pt x="63259" y="27111"/>
                      <a:pt x="63259" y="27111"/>
                    </a:cubicBezTo>
                    <a:cubicBezTo>
                      <a:pt x="62355" y="27111"/>
                      <a:pt x="60548" y="26207"/>
                      <a:pt x="60548" y="24400"/>
                    </a:cubicBezTo>
                    <a:cubicBezTo>
                      <a:pt x="60548" y="23496"/>
                      <a:pt x="61451" y="21689"/>
                      <a:pt x="63259" y="21689"/>
                    </a:cubicBezTo>
                    <a:cubicBezTo>
                      <a:pt x="63259" y="22592"/>
                      <a:pt x="64162" y="23496"/>
                      <a:pt x="65066" y="25303"/>
                    </a:cubicBezTo>
                    <a:lnTo>
                      <a:pt x="65066" y="25303"/>
                    </a:lnTo>
                    <a:close/>
                    <a:moveTo>
                      <a:pt x="58740" y="37955"/>
                    </a:moveTo>
                    <a:cubicBezTo>
                      <a:pt x="57837" y="38859"/>
                      <a:pt x="57837" y="40666"/>
                      <a:pt x="56933" y="41570"/>
                    </a:cubicBezTo>
                    <a:cubicBezTo>
                      <a:pt x="56029" y="41570"/>
                      <a:pt x="56029" y="40666"/>
                      <a:pt x="56029" y="39763"/>
                    </a:cubicBezTo>
                    <a:cubicBezTo>
                      <a:pt x="55125" y="38859"/>
                      <a:pt x="56933" y="37051"/>
                      <a:pt x="58740" y="37955"/>
                    </a:cubicBezTo>
                    <a:cubicBezTo>
                      <a:pt x="57837" y="37051"/>
                      <a:pt x="58740" y="37955"/>
                      <a:pt x="58740" y="37955"/>
                    </a:cubicBezTo>
                    <a:lnTo>
                      <a:pt x="58740" y="37955"/>
                    </a:lnTo>
                    <a:close/>
                    <a:moveTo>
                      <a:pt x="55125" y="44281"/>
                    </a:moveTo>
                    <a:cubicBezTo>
                      <a:pt x="54222" y="45185"/>
                      <a:pt x="54222" y="46088"/>
                      <a:pt x="53318" y="47896"/>
                    </a:cubicBezTo>
                    <a:cubicBezTo>
                      <a:pt x="53318" y="47896"/>
                      <a:pt x="53318" y="47896"/>
                      <a:pt x="53318" y="47896"/>
                    </a:cubicBezTo>
                    <a:cubicBezTo>
                      <a:pt x="52414" y="47896"/>
                      <a:pt x="50607" y="46992"/>
                      <a:pt x="50607" y="45185"/>
                    </a:cubicBezTo>
                    <a:cubicBezTo>
                      <a:pt x="50607" y="44281"/>
                      <a:pt x="51511" y="42474"/>
                      <a:pt x="53318" y="42474"/>
                    </a:cubicBezTo>
                    <a:cubicBezTo>
                      <a:pt x="54222" y="42474"/>
                      <a:pt x="55125" y="43377"/>
                      <a:pt x="55125" y="44281"/>
                    </a:cubicBezTo>
                    <a:lnTo>
                      <a:pt x="55125" y="44281"/>
                    </a:lnTo>
                    <a:close/>
                    <a:moveTo>
                      <a:pt x="51511" y="53318"/>
                    </a:moveTo>
                    <a:cubicBezTo>
                      <a:pt x="51511" y="54222"/>
                      <a:pt x="51511" y="55125"/>
                      <a:pt x="51511" y="56933"/>
                    </a:cubicBezTo>
                    <a:cubicBezTo>
                      <a:pt x="50607" y="56933"/>
                      <a:pt x="50607" y="56029"/>
                      <a:pt x="50607" y="55125"/>
                    </a:cubicBezTo>
                    <a:cubicBezTo>
                      <a:pt x="50607" y="54222"/>
                      <a:pt x="51511" y="54222"/>
                      <a:pt x="51511" y="53318"/>
                    </a:cubicBezTo>
                    <a:lnTo>
                      <a:pt x="51511" y="53318"/>
                    </a:lnTo>
                    <a:close/>
                    <a:moveTo>
                      <a:pt x="52414" y="62355"/>
                    </a:moveTo>
                    <a:cubicBezTo>
                      <a:pt x="52414" y="64162"/>
                      <a:pt x="53318" y="65066"/>
                      <a:pt x="53318" y="66873"/>
                    </a:cubicBezTo>
                    <a:cubicBezTo>
                      <a:pt x="52414" y="66873"/>
                      <a:pt x="50607" y="65970"/>
                      <a:pt x="50607" y="64162"/>
                    </a:cubicBezTo>
                    <a:cubicBezTo>
                      <a:pt x="50607" y="63259"/>
                      <a:pt x="51511" y="63259"/>
                      <a:pt x="52414" y="62355"/>
                    </a:cubicBezTo>
                    <a:lnTo>
                      <a:pt x="52414" y="62355"/>
                    </a:lnTo>
                    <a:close/>
                    <a:moveTo>
                      <a:pt x="54222" y="72296"/>
                    </a:moveTo>
                    <a:cubicBezTo>
                      <a:pt x="54222" y="73199"/>
                      <a:pt x="55125" y="75007"/>
                      <a:pt x="55125" y="75910"/>
                    </a:cubicBezTo>
                    <a:cubicBezTo>
                      <a:pt x="55125" y="75910"/>
                      <a:pt x="54222" y="76814"/>
                      <a:pt x="53318" y="76814"/>
                    </a:cubicBezTo>
                    <a:cubicBezTo>
                      <a:pt x="52414" y="76814"/>
                      <a:pt x="50607" y="75910"/>
                      <a:pt x="50607" y="74103"/>
                    </a:cubicBezTo>
                    <a:cubicBezTo>
                      <a:pt x="50607" y="73199"/>
                      <a:pt x="52414" y="72296"/>
                      <a:pt x="54222" y="72296"/>
                    </a:cubicBezTo>
                    <a:cubicBezTo>
                      <a:pt x="53318" y="72296"/>
                      <a:pt x="54222" y="72296"/>
                      <a:pt x="54222" y="72296"/>
                    </a:cubicBezTo>
                    <a:lnTo>
                      <a:pt x="54222" y="72296"/>
                    </a:lnTo>
                    <a:close/>
                    <a:moveTo>
                      <a:pt x="56933" y="86755"/>
                    </a:moveTo>
                    <a:lnTo>
                      <a:pt x="57837" y="91273"/>
                    </a:lnTo>
                    <a:lnTo>
                      <a:pt x="57837" y="91273"/>
                    </a:lnTo>
                    <a:cubicBezTo>
                      <a:pt x="56933" y="91273"/>
                      <a:pt x="55125" y="90370"/>
                      <a:pt x="55125" y="88562"/>
                    </a:cubicBezTo>
                    <a:cubicBezTo>
                      <a:pt x="55125" y="87658"/>
                      <a:pt x="56029" y="86755"/>
                      <a:pt x="56933" y="86755"/>
                    </a:cubicBezTo>
                    <a:lnTo>
                      <a:pt x="56933" y="86755"/>
                    </a:lnTo>
                    <a:close/>
                    <a:moveTo>
                      <a:pt x="58740" y="96695"/>
                    </a:moveTo>
                    <a:cubicBezTo>
                      <a:pt x="58740" y="97599"/>
                      <a:pt x="58740" y="98503"/>
                      <a:pt x="59644" y="100310"/>
                    </a:cubicBezTo>
                    <a:cubicBezTo>
                      <a:pt x="59644" y="101214"/>
                      <a:pt x="58740" y="101214"/>
                      <a:pt x="57837" y="101214"/>
                    </a:cubicBezTo>
                    <a:cubicBezTo>
                      <a:pt x="56933" y="101214"/>
                      <a:pt x="55125" y="100310"/>
                      <a:pt x="55125" y="98503"/>
                    </a:cubicBezTo>
                    <a:cubicBezTo>
                      <a:pt x="55125" y="97599"/>
                      <a:pt x="56029" y="95792"/>
                      <a:pt x="57837" y="95792"/>
                    </a:cubicBezTo>
                    <a:cubicBezTo>
                      <a:pt x="58740" y="96695"/>
                      <a:pt x="58740" y="96695"/>
                      <a:pt x="58740" y="96695"/>
                    </a:cubicBezTo>
                    <a:lnTo>
                      <a:pt x="58740" y="96695"/>
                    </a:lnTo>
                    <a:close/>
                    <a:moveTo>
                      <a:pt x="60548" y="103021"/>
                    </a:moveTo>
                    <a:cubicBezTo>
                      <a:pt x="60548" y="103925"/>
                      <a:pt x="60548" y="104829"/>
                      <a:pt x="61451" y="105732"/>
                    </a:cubicBezTo>
                    <a:cubicBezTo>
                      <a:pt x="60548" y="105732"/>
                      <a:pt x="60548" y="104829"/>
                      <a:pt x="60548" y="103925"/>
                    </a:cubicBezTo>
                    <a:cubicBezTo>
                      <a:pt x="59644" y="103925"/>
                      <a:pt x="60548" y="103021"/>
                      <a:pt x="60548" y="103021"/>
                    </a:cubicBezTo>
                    <a:lnTo>
                      <a:pt x="60548" y="103021"/>
                    </a:lnTo>
                    <a:close/>
                    <a:moveTo>
                      <a:pt x="62355" y="112058"/>
                    </a:moveTo>
                    <a:lnTo>
                      <a:pt x="62355" y="112058"/>
                    </a:lnTo>
                    <a:cubicBezTo>
                      <a:pt x="62355" y="113866"/>
                      <a:pt x="63259" y="115673"/>
                      <a:pt x="63259" y="116577"/>
                    </a:cubicBezTo>
                    <a:cubicBezTo>
                      <a:pt x="63259" y="116577"/>
                      <a:pt x="63259" y="116577"/>
                      <a:pt x="63259" y="116577"/>
                    </a:cubicBezTo>
                    <a:cubicBezTo>
                      <a:pt x="62355" y="116577"/>
                      <a:pt x="60548" y="115673"/>
                      <a:pt x="60548" y="113866"/>
                    </a:cubicBezTo>
                    <a:cubicBezTo>
                      <a:pt x="59644" y="112962"/>
                      <a:pt x="60548" y="112058"/>
                      <a:pt x="62355" y="112058"/>
                    </a:cubicBezTo>
                    <a:lnTo>
                      <a:pt x="62355" y="112058"/>
                    </a:lnTo>
                    <a:close/>
                    <a:moveTo>
                      <a:pt x="63259" y="121999"/>
                    </a:moveTo>
                    <a:lnTo>
                      <a:pt x="64162" y="125614"/>
                    </a:lnTo>
                    <a:cubicBezTo>
                      <a:pt x="64162" y="126517"/>
                      <a:pt x="63259" y="126517"/>
                      <a:pt x="62355" y="126517"/>
                    </a:cubicBezTo>
                    <a:cubicBezTo>
                      <a:pt x="61451" y="126517"/>
                      <a:pt x="59644" y="125614"/>
                      <a:pt x="59644" y="123806"/>
                    </a:cubicBezTo>
                    <a:cubicBezTo>
                      <a:pt x="59644" y="122903"/>
                      <a:pt x="60548" y="121095"/>
                      <a:pt x="62355" y="121095"/>
                    </a:cubicBezTo>
                    <a:cubicBezTo>
                      <a:pt x="63259" y="121095"/>
                      <a:pt x="63259" y="121999"/>
                      <a:pt x="63259" y="121999"/>
                    </a:cubicBezTo>
                    <a:lnTo>
                      <a:pt x="63259" y="121999"/>
                    </a:lnTo>
                    <a:close/>
                    <a:moveTo>
                      <a:pt x="65970" y="136458"/>
                    </a:moveTo>
                    <a:lnTo>
                      <a:pt x="66873" y="140976"/>
                    </a:lnTo>
                    <a:cubicBezTo>
                      <a:pt x="65970" y="140976"/>
                      <a:pt x="65066" y="140073"/>
                      <a:pt x="65066" y="139169"/>
                    </a:cubicBezTo>
                    <a:cubicBezTo>
                      <a:pt x="65066" y="137362"/>
                      <a:pt x="65066" y="136458"/>
                      <a:pt x="65970" y="136458"/>
                    </a:cubicBezTo>
                    <a:lnTo>
                      <a:pt x="65970" y="136458"/>
                    </a:lnTo>
                    <a:close/>
                    <a:moveTo>
                      <a:pt x="66873" y="145495"/>
                    </a:moveTo>
                    <a:cubicBezTo>
                      <a:pt x="66873" y="147302"/>
                      <a:pt x="67777" y="148206"/>
                      <a:pt x="67777" y="150013"/>
                    </a:cubicBezTo>
                    <a:cubicBezTo>
                      <a:pt x="67777" y="150013"/>
                      <a:pt x="66873" y="150013"/>
                      <a:pt x="66873" y="150013"/>
                    </a:cubicBezTo>
                    <a:cubicBezTo>
                      <a:pt x="65970" y="150013"/>
                      <a:pt x="64162" y="149110"/>
                      <a:pt x="64162" y="147302"/>
                    </a:cubicBezTo>
                    <a:cubicBezTo>
                      <a:pt x="65066" y="147302"/>
                      <a:pt x="65970" y="145495"/>
                      <a:pt x="66873" y="145495"/>
                    </a:cubicBezTo>
                    <a:cubicBezTo>
                      <a:pt x="66873" y="145495"/>
                      <a:pt x="66873" y="145495"/>
                      <a:pt x="66873" y="145495"/>
                    </a:cubicBezTo>
                    <a:lnTo>
                      <a:pt x="66873" y="145495"/>
                    </a:lnTo>
                    <a:close/>
                    <a:moveTo>
                      <a:pt x="69585" y="157243"/>
                    </a:moveTo>
                    <a:lnTo>
                      <a:pt x="69585" y="157243"/>
                    </a:lnTo>
                    <a:cubicBezTo>
                      <a:pt x="69585" y="158147"/>
                      <a:pt x="69585" y="158147"/>
                      <a:pt x="69585" y="157243"/>
                    </a:cubicBezTo>
                    <a:cubicBezTo>
                      <a:pt x="69585" y="159050"/>
                      <a:pt x="69585" y="159050"/>
                      <a:pt x="68681" y="159954"/>
                    </a:cubicBezTo>
                    <a:lnTo>
                      <a:pt x="65970" y="159954"/>
                    </a:lnTo>
                    <a:cubicBezTo>
                      <a:pt x="65066" y="159954"/>
                      <a:pt x="65066" y="159050"/>
                      <a:pt x="65066" y="158147"/>
                    </a:cubicBezTo>
                    <a:cubicBezTo>
                      <a:pt x="65066" y="157243"/>
                      <a:pt x="65970" y="155436"/>
                      <a:pt x="67777" y="155436"/>
                    </a:cubicBezTo>
                    <a:cubicBezTo>
                      <a:pt x="67777" y="155436"/>
                      <a:pt x="68681" y="156339"/>
                      <a:pt x="69585" y="157243"/>
                    </a:cubicBezTo>
                    <a:lnTo>
                      <a:pt x="69585" y="157243"/>
                    </a:lnTo>
                    <a:close/>
                    <a:moveTo>
                      <a:pt x="58740" y="159954"/>
                    </a:moveTo>
                    <a:lnTo>
                      <a:pt x="56029" y="159954"/>
                    </a:lnTo>
                    <a:cubicBezTo>
                      <a:pt x="55125" y="159954"/>
                      <a:pt x="55125" y="159050"/>
                      <a:pt x="55125" y="158147"/>
                    </a:cubicBezTo>
                    <a:cubicBezTo>
                      <a:pt x="55125" y="157243"/>
                      <a:pt x="56029" y="155436"/>
                      <a:pt x="57837" y="155436"/>
                    </a:cubicBezTo>
                    <a:cubicBezTo>
                      <a:pt x="58740" y="155436"/>
                      <a:pt x="60548" y="156339"/>
                      <a:pt x="60548" y="158147"/>
                    </a:cubicBezTo>
                    <a:cubicBezTo>
                      <a:pt x="60548" y="159050"/>
                      <a:pt x="59644" y="159954"/>
                      <a:pt x="58740" y="159954"/>
                    </a:cubicBezTo>
                    <a:lnTo>
                      <a:pt x="58740" y="159954"/>
                    </a:lnTo>
                    <a:close/>
                    <a:moveTo>
                      <a:pt x="49703" y="159954"/>
                    </a:moveTo>
                    <a:lnTo>
                      <a:pt x="47896" y="159954"/>
                    </a:lnTo>
                    <a:cubicBezTo>
                      <a:pt x="46992" y="159954"/>
                      <a:pt x="46992" y="159050"/>
                      <a:pt x="46992" y="158147"/>
                    </a:cubicBezTo>
                    <a:cubicBezTo>
                      <a:pt x="46992" y="157243"/>
                      <a:pt x="47896" y="155436"/>
                      <a:pt x="49703" y="155436"/>
                    </a:cubicBezTo>
                    <a:cubicBezTo>
                      <a:pt x="51511" y="155436"/>
                      <a:pt x="52414" y="156339"/>
                      <a:pt x="52414" y="158147"/>
                    </a:cubicBezTo>
                    <a:cubicBezTo>
                      <a:pt x="50607" y="159050"/>
                      <a:pt x="50607" y="159954"/>
                      <a:pt x="49703" y="159954"/>
                    </a:cubicBezTo>
                    <a:lnTo>
                      <a:pt x="49703" y="159954"/>
                    </a:lnTo>
                    <a:close/>
                    <a:moveTo>
                      <a:pt x="40666" y="159954"/>
                    </a:moveTo>
                    <a:lnTo>
                      <a:pt x="38859" y="159954"/>
                    </a:lnTo>
                    <a:cubicBezTo>
                      <a:pt x="37955" y="159954"/>
                      <a:pt x="37955" y="159050"/>
                      <a:pt x="37955" y="158147"/>
                    </a:cubicBezTo>
                    <a:cubicBezTo>
                      <a:pt x="37955" y="157243"/>
                      <a:pt x="38859" y="155436"/>
                      <a:pt x="40666" y="155436"/>
                    </a:cubicBezTo>
                    <a:cubicBezTo>
                      <a:pt x="42474" y="155436"/>
                      <a:pt x="43377" y="156339"/>
                      <a:pt x="43377" y="158147"/>
                    </a:cubicBezTo>
                    <a:cubicBezTo>
                      <a:pt x="41570" y="159050"/>
                      <a:pt x="41570" y="159954"/>
                      <a:pt x="40666" y="159954"/>
                    </a:cubicBezTo>
                    <a:lnTo>
                      <a:pt x="40666" y="159954"/>
                    </a:lnTo>
                    <a:close/>
                    <a:moveTo>
                      <a:pt x="31629" y="159954"/>
                    </a:moveTo>
                    <a:lnTo>
                      <a:pt x="29822" y="159954"/>
                    </a:lnTo>
                    <a:cubicBezTo>
                      <a:pt x="28918" y="159954"/>
                      <a:pt x="28918" y="159050"/>
                      <a:pt x="28918" y="158147"/>
                    </a:cubicBezTo>
                    <a:cubicBezTo>
                      <a:pt x="28918" y="157243"/>
                      <a:pt x="29822" y="155436"/>
                      <a:pt x="31629" y="155436"/>
                    </a:cubicBezTo>
                    <a:cubicBezTo>
                      <a:pt x="32533" y="155436"/>
                      <a:pt x="34340" y="156339"/>
                      <a:pt x="34340" y="158147"/>
                    </a:cubicBezTo>
                    <a:cubicBezTo>
                      <a:pt x="32533" y="159050"/>
                      <a:pt x="32533" y="159954"/>
                      <a:pt x="31629" y="159954"/>
                    </a:cubicBezTo>
                    <a:lnTo>
                      <a:pt x="31629" y="159954"/>
                    </a:lnTo>
                    <a:close/>
                    <a:moveTo>
                      <a:pt x="22592" y="159954"/>
                    </a:moveTo>
                    <a:lnTo>
                      <a:pt x="20785" y="159954"/>
                    </a:lnTo>
                    <a:cubicBezTo>
                      <a:pt x="19881" y="159954"/>
                      <a:pt x="19881" y="159050"/>
                      <a:pt x="19881" y="158147"/>
                    </a:cubicBezTo>
                    <a:cubicBezTo>
                      <a:pt x="19881" y="157243"/>
                      <a:pt x="20785" y="155436"/>
                      <a:pt x="22592" y="155436"/>
                    </a:cubicBezTo>
                    <a:cubicBezTo>
                      <a:pt x="24400" y="155436"/>
                      <a:pt x="25303" y="156339"/>
                      <a:pt x="25303" y="158147"/>
                    </a:cubicBezTo>
                    <a:cubicBezTo>
                      <a:pt x="23496" y="159050"/>
                      <a:pt x="23496" y="159954"/>
                      <a:pt x="22592" y="159954"/>
                    </a:cubicBezTo>
                    <a:lnTo>
                      <a:pt x="22592" y="159954"/>
                    </a:lnTo>
                    <a:close/>
                    <a:moveTo>
                      <a:pt x="13555" y="159954"/>
                    </a:moveTo>
                    <a:lnTo>
                      <a:pt x="11748" y="159954"/>
                    </a:lnTo>
                    <a:cubicBezTo>
                      <a:pt x="10844" y="159954"/>
                      <a:pt x="10844" y="159050"/>
                      <a:pt x="10844" y="158147"/>
                    </a:cubicBezTo>
                    <a:cubicBezTo>
                      <a:pt x="10844" y="157243"/>
                      <a:pt x="11748" y="155436"/>
                      <a:pt x="13555" y="155436"/>
                    </a:cubicBezTo>
                    <a:cubicBezTo>
                      <a:pt x="15363" y="155436"/>
                      <a:pt x="16267" y="156339"/>
                      <a:pt x="16267" y="158147"/>
                    </a:cubicBezTo>
                    <a:cubicBezTo>
                      <a:pt x="14459" y="159050"/>
                      <a:pt x="13555" y="159954"/>
                      <a:pt x="13555" y="159954"/>
                    </a:cubicBezTo>
                    <a:lnTo>
                      <a:pt x="13555" y="159954"/>
                    </a:lnTo>
                    <a:close/>
                    <a:moveTo>
                      <a:pt x="3615" y="159954"/>
                    </a:moveTo>
                    <a:lnTo>
                      <a:pt x="1807" y="159954"/>
                    </a:lnTo>
                    <a:cubicBezTo>
                      <a:pt x="904" y="159954"/>
                      <a:pt x="0" y="159050"/>
                      <a:pt x="0" y="158147"/>
                    </a:cubicBezTo>
                    <a:cubicBezTo>
                      <a:pt x="0" y="157243"/>
                      <a:pt x="904" y="155436"/>
                      <a:pt x="2711" y="155436"/>
                    </a:cubicBezTo>
                    <a:cubicBezTo>
                      <a:pt x="4518" y="155436"/>
                      <a:pt x="5422" y="156339"/>
                      <a:pt x="5422" y="158147"/>
                    </a:cubicBezTo>
                    <a:cubicBezTo>
                      <a:pt x="5422" y="159050"/>
                      <a:pt x="4518" y="159954"/>
                      <a:pt x="3615" y="159954"/>
                    </a:cubicBezTo>
                    <a:lnTo>
                      <a:pt x="3615" y="159954"/>
                    </a:lnTo>
                    <a:close/>
                    <a:moveTo>
                      <a:pt x="26207" y="3615"/>
                    </a:moveTo>
                    <a:cubicBezTo>
                      <a:pt x="27111" y="3615"/>
                      <a:pt x="28918" y="4518"/>
                      <a:pt x="28918" y="6326"/>
                    </a:cubicBezTo>
                    <a:cubicBezTo>
                      <a:pt x="28918" y="7230"/>
                      <a:pt x="28015" y="9037"/>
                      <a:pt x="26207" y="9037"/>
                    </a:cubicBezTo>
                    <a:cubicBezTo>
                      <a:pt x="24400" y="9037"/>
                      <a:pt x="23496" y="8133"/>
                      <a:pt x="23496" y="6326"/>
                    </a:cubicBezTo>
                    <a:cubicBezTo>
                      <a:pt x="23496" y="4518"/>
                      <a:pt x="24400" y="3615"/>
                      <a:pt x="26207" y="3615"/>
                    </a:cubicBezTo>
                    <a:lnTo>
                      <a:pt x="26207" y="3615"/>
                    </a:lnTo>
                    <a:close/>
                    <a:moveTo>
                      <a:pt x="17170" y="3615"/>
                    </a:moveTo>
                    <a:cubicBezTo>
                      <a:pt x="18074" y="3615"/>
                      <a:pt x="19881" y="4518"/>
                      <a:pt x="19881" y="6326"/>
                    </a:cubicBezTo>
                    <a:cubicBezTo>
                      <a:pt x="19881" y="7230"/>
                      <a:pt x="18978" y="9037"/>
                      <a:pt x="17170" y="9037"/>
                    </a:cubicBezTo>
                    <a:cubicBezTo>
                      <a:pt x="15363" y="9037"/>
                      <a:pt x="14459" y="8133"/>
                      <a:pt x="14459" y="6326"/>
                    </a:cubicBezTo>
                    <a:cubicBezTo>
                      <a:pt x="14459" y="4518"/>
                      <a:pt x="15363" y="3615"/>
                      <a:pt x="17170" y="3615"/>
                    </a:cubicBezTo>
                    <a:lnTo>
                      <a:pt x="17170" y="3615"/>
                    </a:lnTo>
                    <a:close/>
                    <a:moveTo>
                      <a:pt x="44281" y="62355"/>
                    </a:moveTo>
                    <a:cubicBezTo>
                      <a:pt x="45185" y="62355"/>
                      <a:pt x="46992" y="63259"/>
                      <a:pt x="46992" y="65066"/>
                    </a:cubicBezTo>
                    <a:cubicBezTo>
                      <a:pt x="46992" y="66873"/>
                      <a:pt x="46088" y="67777"/>
                      <a:pt x="44281" y="67777"/>
                    </a:cubicBezTo>
                    <a:cubicBezTo>
                      <a:pt x="42474" y="67777"/>
                      <a:pt x="41570" y="66873"/>
                      <a:pt x="41570" y="65066"/>
                    </a:cubicBezTo>
                    <a:cubicBezTo>
                      <a:pt x="41570" y="63259"/>
                      <a:pt x="42474" y="62355"/>
                      <a:pt x="44281" y="62355"/>
                    </a:cubicBezTo>
                    <a:lnTo>
                      <a:pt x="44281" y="62355"/>
                    </a:lnTo>
                    <a:close/>
                    <a:moveTo>
                      <a:pt x="35244" y="62355"/>
                    </a:moveTo>
                    <a:cubicBezTo>
                      <a:pt x="36148" y="62355"/>
                      <a:pt x="37955" y="63259"/>
                      <a:pt x="37955" y="65066"/>
                    </a:cubicBezTo>
                    <a:cubicBezTo>
                      <a:pt x="37955" y="66873"/>
                      <a:pt x="37051" y="67777"/>
                      <a:pt x="35244" y="67777"/>
                    </a:cubicBezTo>
                    <a:cubicBezTo>
                      <a:pt x="33437" y="67777"/>
                      <a:pt x="32533" y="66873"/>
                      <a:pt x="32533" y="65066"/>
                    </a:cubicBezTo>
                    <a:cubicBezTo>
                      <a:pt x="32533" y="63259"/>
                      <a:pt x="33437" y="62355"/>
                      <a:pt x="35244" y="62355"/>
                    </a:cubicBezTo>
                    <a:lnTo>
                      <a:pt x="35244" y="62355"/>
                    </a:lnTo>
                    <a:close/>
                    <a:moveTo>
                      <a:pt x="26207" y="62355"/>
                    </a:moveTo>
                    <a:cubicBezTo>
                      <a:pt x="27111" y="62355"/>
                      <a:pt x="28918" y="63259"/>
                      <a:pt x="28918" y="65066"/>
                    </a:cubicBezTo>
                    <a:cubicBezTo>
                      <a:pt x="28918" y="66873"/>
                      <a:pt x="28015" y="67777"/>
                      <a:pt x="26207" y="67777"/>
                    </a:cubicBezTo>
                    <a:cubicBezTo>
                      <a:pt x="24400" y="67777"/>
                      <a:pt x="23496" y="66873"/>
                      <a:pt x="23496" y="65066"/>
                    </a:cubicBezTo>
                    <a:cubicBezTo>
                      <a:pt x="23496" y="63259"/>
                      <a:pt x="24400" y="62355"/>
                      <a:pt x="26207" y="62355"/>
                    </a:cubicBezTo>
                    <a:lnTo>
                      <a:pt x="26207" y="62355"/>
                    </a:lnTo>
                    <a:close/>
                    <a:moveTo>
                      <a:pt x="17170" y="62355"/>
                    </a:moveTo>
                    <a:cubicBezTo>
                      <a:pt x="18074" y="62355"/>
                      <a:pt x="19881" y="63259"/>
                      <a:pt x="19881" y="65066"/>
                    </a:cubicBezTo>
                    <a:cubicBezTo>
                      <a:pt x="19881" y="66873"/>
                      <a:pt x="18978" y="67777"/>
                      <a:pt x="17170" y="67777"/>
                    </a:cubicBezTo>
                    <a:cubicBezTo>
                      <a:pt x="15363" y="67777"/>
                      <a:pt x="14459" y="66873"/>
                      <a:pt x="14459" y="65066"/>
                    </a:cubicBezTo>
                    <a:cubicBezTo>
                      <a:pt x="14459" y="63259"/>
                      <a:pt x="15363" y="62355"/>
                      <a:pt x="17170" y="62355"/>
                    </a:cubicBezTo>
                    <a:lnTo>
                      <a:pt x="17170" y="62355"/>
                    </a:lnTo>
                    <a:close/>
                    <a:moveTo>
                      <a:pt x="48800" y="56933"/>
                    </a:moveTo>
                    <a:cubicBezTo>
                      <a:pt x="49703" y="56933"/>
                      <a:pt x="51511" y="57836"/>
                      <a:pt x="51511" y="59644"/>
                    </a:cubicBezTo>
                    <a:cubicBezTo>
                      <a:pt x="51511" y="60548"/>
                      <a:pt x="50607" y="62355"/>
                      <a:pt x="48800" y="62355"/>
                    </a:cubicBezTo>
                    <a:cubicBezTo>
                      <a:pt x="46992" y="62355"/>
                      <a:pt x="46088" y="61451"/>
                      <a:pt x="46088" y="59644"/>
                    </a:cubicBezTo>
                    <a:cubicBezTo>
                      <a:pt x="46088" y="57836"/>
                      <a:pt x="47896" y="56933"/>
                      <a:pt x="48800" y="56933"/>
                    </a:cubicBezTo>
                    <a:lnTo>
                      <a:pt x="48800" y="56933"/>
                    </a:lnTo>
                    <a:close/>
                    <a:moveTo>
                      <a:pt x="39763" y="56933"/>
                    </a:moveTo>
                    <a:cubicBezTo>
                      <a:pt x="40666" y="56933"/>
                      <a:pt x="42474" y="57836"/>
                      <a:pt x="42474" y="59644"/>
                    </a:cubicBezTo>
                    <a:cubicBezTo>
                      <a:pt x="42474" y="60548"/>
                      <a:pt x="41570" y="62355"/>
                      <a:pt x="39763" y="62355"/>
                    </a:cubicBezTo>
                    <a:cubicBezTo>
                      <a:pt x="37955" y="62355"/>
                      <a:pt x="37051" y="61451"/>
                      <a:pt x="37051" y="59644"/>
                    </a:cubicBezTo>
                    <a:cubicBezTo>
                      <a:pt x="37051" y="57836"/>
                      <a:pt x="37955" y="56933"/>
                      <a:pt x="39763" y="56933"/>
                    </a:cubicBezTo>
                    <a:lnTo>
                      <a:pt x="39763" y="56933"/>
                    </a:lnTo>
                    <a:close/>
                    <a:moveTo>
                      <a:pt x="30726" y="56933"/>
                    </a:moveTo>
                    <a:cubicBezTo>
                      <a:pt x="31629" y="56933"/>
                      <a:pt x="33437" y="57836"/>
                      <a:pt x="33437" y="59644"/>
                    </a:cubicBezTo>
                    <a:cubicBezTo>
                      <a:pt x="33437" y="60548"/>
                      <a:pt x="32533" y="62355"/>
                      <a:pt x="30726" y="62355"/>
                    </a:cubicBezTo>
                    <a:cubicBezTo>
                      <a:pt x="29822" y="62355"/>
                      <a:pt x="28015" y="61451"/>
                      <a:pt x="28015" y="59644"/>
                    </a:cubicBezTo>
                    <a:cubicBezTo>
                      <a:pt x="28015" y="57836"/>
                      <a:pt x="28918" y="56933"/>
                      <a:pt x="30726" y="56933"/>
                    </a:cubicBezTo>
                    <a:lnTo>
                      <a:pt x="30726" y="56933"/>
                    </a:lnTo>
                    <a:close/>
                    <a:moveTo>
                      <a:pt x="21689" y="56933"/>
                    </a:moveTo>
                    <a:cubicBezTo>
                      <a:pt x="22592" y="56933"/>
                      <a:pt x="24400" y="57836"/>
                      <a:pt x="24400" y="59644"/>
                    </a:cubicBezTo>
                    <a:cubicBezTo>
                      <a:pt x="24400" y="60548"/>
                      <a:pt x="23496" y="62355"/>
                      <a:pt x="21689" y="62355"/>
                    </a:cubicBezTo>
                    <a:cubicBezTo>
                      <a:pt x="19881" y="62355"/>
                      <a:pt x="18978" y="61451"/>
                      <a:pt x="18978" y="59644"/>
                    </a:cubicBezTo>
                    <a:cubicBezTo>
                      <a:pt x="18978" y="57836"/>
                      <a:pt x="19881" y="56933"/>
                      <a:pt x="21689" y="56933"/>
                    </a:cubicBezTo>
                    <a:lnTo>
                      <a:pt x="21689" y="56933"/>
                    </a:lnTo>
                    <a:close/>
                    <a:moveTo>
                      <a:pt x="44281" y="52414"/>
                    </a:moveTo>
                    <a:cubicBezTo>
                      <a:pt x="45185" y="52414"/>
                      <a:pt x="46992" y="53318"/>
                      <a:pt x="46992" y="55125"/>
                    </a:cubicBezTo>
                    <a:cubicBezTo>
                      <a:pt x="46992" y="56029"/>
                      <a:pt x="46088" y="56933"/>
                      <a:pt x="44281" y="56933"/>
                    </a:cubicBezTo>
                    <a:cubicBezTo>
                      <a:pt x="42474" y="56933"/>
                      <a:pt x="41570" y="56029"/>
                      <a:pt x="41570" y="55125"/>
                    </a:cubicBezTo>
                    <a:cubicBezTo>
                      <a:pt x="41570" y="53318"/>
                      <a:pt x="42474" y="52414"/>
                      <a:pt x="44281" y="52414"/>
                    </a:cubicBezTo>
                    <a:lnTo>
                      <a:pt x="44281" y="52414"/>
                    </a:lnTo>
                    <a:close/>
                    <a:moveTo>
                      <a:pt x="35244" y="52414"/>
                    </a:moveTo>
                    <a:cubicBezTo>
                      <a:pt x="36148" y="52414"/>
                      <a:pt x="37955" y="53318"/>
                      <a:pt x="37955" y="55125"/>
                    </a:cubicBezTo>
                    <a:cubicBezTo>
                      <a:pt x="37955" y="56029"/>
                      <a:pt x="37051" y="56933"/>
                      <a:pt x="35244" y="56933"/>
                    </a:cubicBezTo>
                    <a:cubicBezTo>
                      <a:pt x="33437" y="56933"/>
                      <a:pt x="32533" y="56029"/>
                      <a:pt x="32533" y="55125"/>
                    </a:cubicBezTo>
                    <a:cubicBezTo>
                      <a:pt x="32533" y="53318"/>
                      <a:pt x="33437" y="52414"/>
                      <a:pt x="35244" y="52414"/>
                    </a:cubicBezTo>
                    <a:lnTo>
                      <a:pt x="35244" y="52414"/>
                    </a:lnTo>
                    <a:close/>
                    <a:moveTo>
                      <a:pt x="26207" y="52414"/>
                    </a:moveTo>
                    <a:cubicBezTo>
                      <a:pt x="27111" y="52414"/>
                      <a:pt x="28918" y="53318"/>
                      <a:pt x="28918" y="55125"/>
                    </a:cubicBezTo>
                    <a:cubicBezTo>
                      <a:pt x="28918" y="56029"/>
                      <a:pt x="28015" y="56933"/>
                      <a:pt x="26207" y="56933"/>
                    </a:cubicBezTo>
                    <a:cubicBezTo>
                      <a:pt x="24400" y="56933"/>
                      <a:pt x="23496" y="56029"/>
                      <a:pt x="23496" y="55125"/>
                    </a:cubicBezTo>
                    <a:cubicBezTo>
                      <a:pt x="23496" y="53318"/>
                      <a:pt x="24400" y="52414"/>
                      <a:pt x="26207" y="52414"/>
                    </a:cubicBezTo>
                    <a:lnTo>
                      <a:pt x="26207" y="52414"/>
                    </a:lnTo>
                    <a:close/>
                    <a:moveTo>
                      <a:pt x="17170" y="52414"/>
                    </a:moveTo>
                    <a:cubicBezTo>
                      <a:pt x="18074" y="52414"/>
                      <a:pt x="19881" y="53318"/>
                      <a:pt x="19881" y="55125"/>
                    </a:cubicBezTo>
                    <a:cubicBezTo>
                      <a:pt x="19881" y="56029"/>
                      <a:pt x="18978" y="56933"/>
                      <a:pt x="17170" y="56933"/>
                    </a:cubicBezTo>
                    <a:cubicBezTo>
                      <a:pt x="15363" y="56933"/>
                      <a:pt x="14459" y="56029"/>
                      <a:pt x="14459" y="55125"/>
                    </a:cubicBezTo>
                    <a:cubicBezTo>
                      <a:pt x="14459" y="53318"/>
                      <a:pt x="15363" y="52414"/>
                      <a:pt x="17170" y="52414"/>
                    </a:cubicBezTo>
                    <a:lnTo>
                      <a:pt x="17170" y="52414"/>
                    </a:lnTo>
                    <a:close/>
                    <a:moveTo>
                      <a:pt x="48800" y="46992"/>
                    </a:moveTo>
                    <a:cubicBezTo>
                      <a:pt x="49703" y="46992"/>
                      <a:pt x="51511" y="47896"/>
                      <a:pt x="51511" y="49703"/>
                    </a:cubicBezTo>
                    <a:cubicBezTo>
                      <a:pt x="51511" y="50607"/>
                      <a:pt x="50607" y="51511"/>
                      <a:pt x="48800" y="51511"/>
                    </a:cubicBezTo>
                    <a:cubicBezTo>
                      <a:pt x="46992" y="51511"/>
                      <a:pt x="46088" y="50607"/>
                      <a:pt x="46088" y="49703"/>
                    </a:cubicBezTo>
                    <a:cubicBezTo>
                      <a:pt x="46088" y="48800"/>
                      <a:pt x="47896" y="46992"/>
                      <a:pt x="48800" y="46992"/>
                    </a:cubicBezTo>
                    <a:lnTo>
                      <a:pt x="48800" y="46992"/>
                    </a:lnTo>
                    <a:close/>
                    <a:moveTo>
                      <a:pt x="39763" y="46992"/>
                    </a:moveTo>
                    <a:cubicBezTo>
                      <a:pt x="40666" y="46992"/>
                      <a:pt x="42474" y="47896"/>
                      <a:pt x="42474" y="49703"/>
                    </a:cubicBezTo>
                    <a:cubicBezTo>
                      <a:pt x="42474" y="50607"/>
                      <a:pt x="41570" y="51511"/>
                      <a:pt x="39763" y="51511"/>
                    </a:cubicBezTo>
                    <a:cubicBezTo>
                      <a:pt x="37955" y="51511"/>
                      <a:pt x="37051" y="50607"/>
                      <a:pt x="37051" y="49703"/>
                    </a:cubicBezTo>
                    <a:cubicBezTo>
                      <a:pt x="37051" y="48800"/>
                      <a:pt x="37955" y="46992"/>
                      <a:pt x="39763" y="46992"/>
                    </a:cubicBezTo>
                    <a:lnTo>
                      <a:pt x="39763" y="46992"/>
                    </a:lnTo>
                    <a:close/>
                    <a:moveTo>
                      <a:pt x="30726" y="46992"/>
                    </a:moveTo>
                    <a:cubicBezTo>
                      <a:pt x="31629" y="46992"/>
                      <a:pt x="33437" y="47896"/>
                      <a:pt x="33437" y="49703"/>
                    </a:cubicBezTo>
                    <a:cubicBezTo>
                      <a:pt x="33437" y="50607"/>
                      <a:pt x="32533" y="51511"/>
                      <a:pt x="30726" y="51511"/>
                    </a:cubicBezTo>
                    <a:cubicBezTo>
                      <a:pt x="29822" y="51511"/>
                      <a:pt x="28015" y="50607"/>
                      <a:pt x="28015" y="49703"/>
                    </a:cubicBezTo>
                    <a:cubicBezTo>
                      <a:pt x="28015" y="48800"/>
                      <a:pt x="28918" y="46992"/>
                      <a:pt x="30726" y="46992"/>
                    </a:cubicBezTo>
                    <a:lnTo>
                      <a:pt x="30726" y="46992"/>
                    </a:lnTo>
                    <a:close/>
                    <a:moveTo>
                      <a:pt x="21689" y="46992"/>
                    </a:moveTo>
                    <a:cubicBezTo>
                      <a:pt x="22592" y="46992"/>
                      <a:pt x="24400" y="47896"/>
                      <a:pt x="24400" y="49703"/>
                    </a:cubicBezTo>
                    <a:cubicBezTo>
                      <a:pt x="24400" y="50607"/>
                      <a:pt x="23496" y="51511"/>
                      <a:pt x="21689" y="51511"/>
                    </a:cubicBezTo>
                    <a:cubicBezTo>
                      <a:pt x="19881" y="51511"/>
                      <a:pt x="18978" y="50607"/>
                      <a:pt x="18978" y="49703"/>
                    </a:cubicBezTo>
                    <a:cubicBezTo>
                      <a:pt x="18978" y="48800"/>
                      <a:pt x="19881" y="46992"/>
                      <a:pt x="21689" y="46992"/>
                    </a:cubicBezTo>
                    <a:lnTo>
                      <a:pt x="21689" y="46992"/>
                    </a:lnTo>
                    <a:close/>
                    <a:moveTo>
                      <a:pt x="44281" y="42474"/>
                    </a:moveTo>
                    <a:cubicBezTo>
                      <a:pt x="45185" y="42474"/>
                      <a:pt x="46992" y="43377"/>
                      <a:pt x="46992" y="45185"/>
                    </a:cubicBezTo>
                    <a:cubicBezTo>
                      <a:pt x="46992" y="46088"/>
                      <a:pt x="46088" y="47896"/>
                      <a:pt x="44281" y="47896"/>
                    </a:cubicBezTo>
                    <a:cubicBezTo>
                      <a:pt x="42474" y="47896"/>
                      <a:pt x="41570" y="46992"/>
                      <a:pt x="41570" y="45185"/>
                    </a:cubicBezTo>
                    <a:cubicBezTo>
                      <a:pt x="41570" y="43377"/>
                      <a:pt x="42474" y="42474"/>
                      <a:pt x="44281" y="42474"/>
                    </a:cubicBezTo>
                    <a:lnTo>
                      <a:pt x="44281" y="42474"/>
                    </a:lnTo>
                    <a:close/>
                    <a:moveTo>
                      <a:pt x="35244" y="42474"/>
                    </a:moveTo>
                    <a:cubicBezTo>
                      <a:pt x="36148" y="42474"/>
                      <a:pt x="37955" y="43377"/>
                      <a:pt x="37955" y="45185"/>
                    </a:cubicBezTo>
                    <a:cubicBezTo>
                      <a:pt x="37955" y="46088"/>
                      <a:pt x="37051" y="47896"/>
                      <a:pt x="35244" y="47896"/>
                    </a:cubicBezTo>
                    <a:cubicBezTo>
                      <a:pt x="33437" y="47896"/>
                      <a:pt x="32533" y="46992"/>
                      <a:pt x="32533" y="45185"/>
                    </a:cubicBezTo>
                    <a:cubicBezTo>
                      <a:pt x="32533" y="43377"/>
                      <a:pt x="33437" y="42474"/>
                      <a:pt x="35244" y="42474"/>
                    </a:cubicBezTo>
                    <a:lnTo>
                      <a:pt x="35244" y="42474"/>
                    </a:lnTo>
                    <a:close/>
                    <a:moveTo>
                      <a:pt x="26207" y="42474"/>
                    </a:moveTo>
                    <a:cubicBezTo>
                      <a:pt x="27111" y="42474"/>
                      <a:pt x="28918" y="43377"/>
                      <a:pt x="28918" y="45185"/>
                    </a:cubicBezTo>
                    <a:cubicBezTo>
                      <a:pt x="28918" y="46088"/>
                      <a:pt x="28015" y="47896"/>
                      <a:pt x="26207" y="47896"/>
                    </a:cubicBezTo>
                    <a:cubicBezTo>
                      <a:pt x="24400" y="47896"/>
                      <a:pt x="23496" y="46992"/>
                      <a:pt x="23496" y="45185"/>
                    </a:cubicBezTo>
                    <a:cubicBezTo>
                      <a:pt x="23496" y="43377"/>
                      <a:pt x="24400" y="42474"/>
                      <a:pt x="26207" y="42474"/>
                    </a:cubicBezTo>
                    <a:lnTo>
                      <a:pt x="26207" y="42474"/>
                    </a:lnTo>
                    <a:close/>
                    <a:moveTo>
                      <a:pt x="17170" y="42474"/>
                    </a:moveTo>
                    <a:cubicBezTo>
                      <a:pt x="18074" y="42474"/>
                      <a:pt x="19881" y="43377"/>
                      <a:pt x="19881" y="45185"/>
                    </a:cubicBezTo>
                    <a:cubicBezTo>
                      <a:pt x="19881" y="46088"/>
                      <a:pt x="18978" y="47896"/>
                      <a:pt x="17170" y="47896"/>
                    </a:cubicBezTo>
                    <a:cubicBezTo>
                      <a:pt x="15363" y="47896"/>
                      <a:pt x="14459" y="46992"/>
                      <a:pt x="14459" y="45185"/>
                    </a:cubicBezTo>
                    <a:cubicBezTo>
                      <a:pt x="14459" y="43377"/>
                      <a:pt x="15363" y="42474"/>
                      <a:pt x="17170" y="42474"/>
                    </a:cubicBezTo>
                    <a:lnTo>
                      <a:pt x="17170" y="42474"/>
                    </a:lnTo>
                    <a:close/>
                    <a:moveTo>
                      <a:pt x="48800" y="37051"/>
                    </a:moveTo>
                    <a:cubicBezTo>
                      <a:pt x="49703" y="37051"/>
                      <a:pt x="51511" y="37955"/>
                      <a:pt x="51511" y="39763"/>
                    </a:cubicBezTo>
                    <a:cubicBezTo>
                      <a:pt x="51511" y="40666"/>
                      <a:pt x="50607" y="42474"/>
                      <a:pt x="48800" y="42474"/>
                    </a:cubicBezTo>
                    <a:cubicBezTo>
                      <a:pt x="46992" y="42474"/>
                      <a:pt x="46088" y="41570"/>
                      <a:pt x="46088" y="39763"/>
                    </a:cubicBezTo>
                    <a:cubicBezTo>
                      <a:pt x="46088" y="38859"/>
                      <a:pt x="47896" y="37051"/>
                      <a:pt x="48800" y="37051"/>
                    </a:cubicBezTo>
                    <a:lnTo>
                      <a:pt x="48800" y="37051"/>
                    </a:lnTo>
                    <a:close/>
                    <a:moveTo>
                      <a:pt x="39763" y="37051"/>
                    </a:moveTo>
                    <a:cubicBezTo>
                      <a:pt x="40666" y="37051"/>
                      <a:pt x="42474" y="37955"/>
                      <a:pt x="42474" y="39763"/>
                    </a:cubicBezTo>
                    <a:cubicBezTo>
                      <a:pt x="42474" y="40666"/>
                      <a:pt x="41570" y="42474"/>
                      <a:pt x="39763" y="42474"/>
                    </a:cubicBezTo>
                    <a:cubicBezTo>
                      <a:pt x="37955" y="42474"/>
                      <a:pt x="37051" y="41570"/>
                      <a:pt x="37051" y="39763"/>
                    </a:cubicBezTo>
                    <a:cubicBezTo>
                      <a:pt x="37051" y="38859"/>
                      <a:pt x="37955" y="37051"/>
                      <a:pt x="39763" y="37051"/>
                    </a:cubicBezTo>
                    <a:lnTo>
                      <a:pt x="39763" y="37051"/>
                    </a:lnTo>
                    <a:close/>
                    <a:moveTo>
                      <a:pt x="30726" y="37051"/>
                    </a:moveTo>
                    <a:cubicBezTo>
                      <a:pt x="31629" y="37051"/>
                      <a:pt x="33437" y="37955"/>
                      <a:pt x="33437" y="39763"/>
                    </a:cubicBezTo>
                    <a:cubicBezTo>
                      <a:pt x="33437" y="40666"/>
                      <a:pt x="32533" y="42474"/>
                      <a:pt x="30726" y="42474"/>
                    </a:cubicBezTo>
                    <a:cubicBezTo>
                      <a:pt x="29822" y="42474"/>
                      <a:pt x="28015" y="41570"/>
                      <a:pt x="28015" y="39763"/>
                    </a:cubicBezTo>
                    <a:cubicBezTo>
                      <a:pt x="28015" y="38859"/>
                      <a:pt x="28918" y="37051"/>
                      <a:pt x="30726" y="37051"/>
                    </a:cubicBezTo>
                    <a:lnTo>
                      <a:pt x="30726" y="37051"/>
                    </a:lnTo>
                    <a:close/>
                    <a:moveTo>
                      <a:pt x="21689" y="37051"/>
                    </a:moveTo>
                    <a:cubicBezTo>
                      <a:pt x="22592" y="37051"/>
                      <a:pt x="24400" y="37955"/>
                      <a:pt x="24400" y="39763"/>
                    </a:cubicBezTo>
                    <a:cubicBezTo>
                      <a:pt x="24400" y="40666"/>
                      <a:pt x="23496" y="42474"/>
                      <a:pt x="21689" y="42474"/>
                    </a:cubicBezTo>
                    <a:cubicBezTo>
                      <a:pt x="19881" y="42474"/>
                      <a:pt x="18978" y="41570"/>
                      <a:pt x="18978" y="39763"/>
                    </a:cubicBezTo>
                    <a:cubicBezTo>
                      <a:pt x="18978" y="38859"/>
                      <a:pt x="19881" y="37051"/>
                      <a:pt x="21689" y="37051"/>
                    </a:cubicBezTo>
                    <a:lnTo>
                      <a:pt x="21689" y="37051"/>
                    </a:lnTo>
                    <a:close/>
                    <a:moveTo>
                      <a:pt x="53318" y="32533"/>
                    </a:moveTo>
                    <a:cubicBezTo>
                      <a:pt x="54222" y="32533"/>
                      <a:pt x="56029" y="33437"/>
                      <a:pt x="56029" y="35244"/>
                    </a:cubicBezTo>
                    <a:cubicBezTo>
                      <a:pt x="56029" y="36148"/>
                      <a:pt x="55125" y="37955"/>
                      <a:pt x="53318" y="37955"/>
                    </a:cubicBezTo>
                    <a:cubicBezTo>
                      <a:pt x="51511" y="37955"/>
                      <a:pt x="50607" y="37051"/>
                      <a:pt x="50607" y="35244"/>
                    </a:cubicBezTo>
                    <a:cubicBezTo>
                      <a:pt x="50607" y="34340"/>
                      <a:pt x="52414" y="32533"/>
                      <a:pt x="53318" y="32533"/>
                    </a:cubicBezTo>
                    <a:lnTo>
                      <a:pt x="53318" y="32533"/>
                    </a:lnTo>
                    <a:close/>
                    <a:moveTo>
                      <a:pt x="44281" y="32533"/>
                    </a:moveTo>
                    <a:cubicBezTo>
                      <a:pt x="45185" y="32533"/>
                      <a:pt x="46992" y="33437"/>
                      <a:pt x="46992" y="35244"/>
                    </a:cubicBezTo>
                    <a:cubicBezTo>
                      <a:pt x="46992" y="36148"/>
                      <a:pt x="46088" y="37955"/>
                      <a:pt x="44281" y="37955"/>
                    </a:cubicBezTo>
                    <a:cubicBezTo>
                      <a:pt x="42474" y="37955"/>
                      <a:pt x="41570" y="37051"/>
                      <a:pt x="41570" y="35244"/>
                    </a:cubicBezTo>
                    <a:cubicBezTo>
                      <a:pt x="41570" y="34340"/>
                      <a:pt x="42474" y="32533"/>
                      <a:pt x="44281" y="32533"/>
                    </a:cubicBezTo>
                    <a:lnTo>
                      <a:pt x="44281" y="32533"/>
                    </a:lnTo>
                    <a:close/>
                    <a:moveTo>
                      <a:pt x="35244" y="32533"/>
                    </a:moveTo>
                    <a:cubicBezTo>
                      <a:pt x="36148" y="32533"/>
                      <a:pt x="37955" y="33437"/>
                      <a:pt x="37955" y="35244"/>
                    </a:cubicBezTo>
                    <a:cubicBezTo>
                      <a:pt x="37955" y="36148"/>
                      <a:pt x="37051" y="37955"/>
                      <a:pt x="35244" y="37955"/>
                    </a:cubicBezTo>
                    <a:cubicBezTo>
                      <a:pt x="33437" y="37955"/>
                      <a:pt x="32533" y="37051"/>
                      <a:pt x="32533" y="35244"/>
                    </a:cubicBezTo>
                    <a:cubicBezTo>
                      <a:pt x="32533" y="34340"/>
                      <a:pt x="33437" y="32533"/>
                      <a:pt x="35244" y="32533"/>
                    </a:cubicBezTo>
                    <a:lnTo>
                      <a:pt x="35244" y="32533"/>
                    </a:lnTo>
                    <a:close/>
                    <a:moveTo>
                      <a:pt x="26207" y="32533"/>
                    </a:moveTo>
                    <a:cubicBezTo>
                      <a:pt x="27111" y="32533"/>
                      <a:pt x="28918" y="33437"/>
                      <a:pt x="28918" y="35244"/>
                    </a:cubicBezTo>
                    <a:cubicBezTo>
                      <a:pt x="28918" y="36148"/>
                      <a:pt x="28015" y="37955"/>
                      <a:pt x="26207" y="37955"/>
                    </a:cubicBezTo>
                    <a:cubicBezTo>
                      <a:pt x="24400" y="37955"/>
                      <a:pt x="23496" y="37051"/>
                      <a:pt x="23496" y="35244"/>
                    </a:cubicBezTo>
                    <a:cubicBezTo>
                      <a:pt x="23496" y="34340"/>
                      <a:pt x="24400" y="32533"/>
                      <a:pt x="26207" y="32533"/>
                    </a:cubicBezTo>
                    <a:lnTo>
                      <a:pt x="26207" y="32533"/>
                    </a:lnTo>
                    <a:close/>
                    <a:moveTo>
                      <a:pt x="17170" y="32533"/>
                    </a:moveTo>
                    <a:cubicBezTo>
                      <a:pt x="18074" y="32533"/>
                      <a:pt x="19881" y="33437"/>
                      <a:pt x="19881" y="35244"/>
                    </a:cubicBezTo>
                    <a:cubicBezTo>
                      <a:pt x="19881" y="36148"/>
                      <a:pt x="18978" y="37955"/>
                      <a:pt x="17170" y="37955"/>
                    </a:cubicBezTo>
                    <a:cubicBezTo>
                      <a:pt x="15363" y="37955"/>
                      <a:pt x="14459" y="37051"/>
                      <a:pt x="14459" y="35244"/>
                    </a:cubicBezTo>
                    <a:cubicBezTo>
                      <a:pt x="14459" y="34340"/>
                      <a:pt x="15363" y="32533"/>
                      <a:pt x="17170" y="32533"/>
                    </a:cubicBezTo>
                    <a:lnTo>
                      <a:pt x="17170" y="32533"/>
                    </a:lnTo>
                    <a:close/>
                    <a:moveTo>
                      <a:pt x="57837" y="28015"/>
                    </a:moveTo>
                    <a:cubicBezTo>
                      <a:pt x="58740" y="28015"/>
                      <a:pt x="60548" y="28918"/>
                      <a:pt x="60548" y="30726"/>
                    </a:cubicBezTo>
                    <a:cubicBezTo>
                      <a:pt x="60548" y="31629"/>
                      <a:pt x="59644" y="33437"/>
                      <a:pt x="57837" y="33437"/>
                    </a:cubicBezTo>
                    <a:cubicBezTo>
                      <a:pt x="56933" y="33437"/>
                      <a:pt x="55125" y="32533"/>
                      <a:pt x="55125" y="30726"/>
                    </a:cubicBezTo>
                    <a:cubicBezTo>
                      <a:pt x="55125" y="28918"/>
                      <a:pt x="56933" y="28015"/>
                      <a:pt x="57837" y="28015"/>
                    </a:cubicBezTo>
                    <a:lnTo>
                      <a:pt x="57837" y="28015"/>
                    </a:lnTo>
                    <a:close/>
                    <a:moveTo>
                      <a:pt x="48800" y="28015"/>
                    </a:moveTo>
                    <a:cubicBezTo>
                      <a:pt x="49703" y="28015"/>
                      <a:pt x="51511" y="28918"/>
                      <a:pt x="51511" y="30726"/>
                    </a:cubicBezTo>
                    <a:cubicBezTo>
                      <a:pt x="51511" y="31629"/>
                      <a:pt x="50607" y="33437"/>
                      <a:pt x="48800" y="33437"/>
                    </a:cubicBezTo>
                    <a:cubicBezTo>
                      <a:pt x="46992" y="33437"/>
                      <a:pt x="46088" y="32533"/>
                      <a:pt x="46088" y="30726"/>
                    </a:cubicBezTo>
                    <a:cubicBezTo>
                      <a:pt x="46088" y="28918"/>
                      <a:pt x="47896" y="28015"/>
                      <a:pt x="48800" y="28015"/>
                    </a:cubicBezTo>
                    <a:lnTo>
                      <a:pt x="48800" y="28015"/>
                    </a:lnTo>
                    <a:close/>
                    <a:moveTo>
                      <a:pt x="39763" y="28015"/>
                    </a:moveTo>
                    <a:cubicBezTo>
                      <a:pt x="40666" y="28015"/>
                      <a:pt x="42474" y="28918"/>
                      <a:pt x="42474" y="30726"/>
                    </a:cubicBezTo>
                    <a:cubicBezTo>
                      <a:pt x="42474" y="31629"/>
                      <a:pt x="41570" y="33437"/>
                      <a:pt x="39763" y="33437"/>
                    </a:cubicBezTo>
                    <a:cubicBezTo>
                      <a:pt x="37955" y="33437"/>
                      <a:pt x="37051" y="32533"/>
                      <a:pt x="37051" y="30726"/>
                    </a:cubicBezTo>
                    <a:cubicBezTo>
                      <a:pt x="37051" y="28918"/>
                      <a:pt x="37955" y="28015"/>
                      <a:pt x="39763" y="28015"/>
                    </a:cubicBezTo>
                    <a:lnTo>
                      <a:pt x="39763" y="28015"/>
                    </a:lnTo>
                    <a:close/>
                    <a:moveTo>
                      <a:pt x="30726" y="28015"/>
                    </a:moveTo>
                    <a:cubicBezTo>
                      <a:pt x="31629" y="28015"/>
                      <a:pt x="33437" y="28918"/>
                      <a:pt x="33437" y="30726"/>
                    </a:cubicBezTo>
                    <a:cubicBezTo>
                      <a:pt x="33437" y="31629"/>
                      <a:pt x="32533" y="33437"/>
                      <a:pt x="30726" y="33437"/>
                    </a:cubicBezTo>
                    <a:cubicBezTo>
                      <a:pt x="29822" y="33437"/>
                      <a:pt x="28015" y="32533"/>
                      <a:pt x="28015" y="30726"/>
                    </a:cubicBezTo>
                    <a:cubicBezTo>
                      <a:pt x="28015" y="28918"/>
                      <a:pt x="28918" y="28015"/>
                      <a:pt x="30726" y="28015"/>
                    </a:cubicBezTo>
                    <a:lnTo>
                      <a:pt x="30726" y="28015"/>
                    </a:lnTo>
                    <a:close/>
                    <a:moveTo>
                      <a:pt x="21689" y="28015"/>
                    </a:moveTo>
                    <a:cubicBezTo>
                      <a:pt x="22592" y="28015"/>
                      <a:pt x="24400" y="28918"/>
                      <a:pt x="24400" y="30726"/>
                    </a:cubicBezTo>
                    <a:cubicBezTo>
                      <a:pt x="24400" y="31629"/>
                      <a:pt x="23496" y="33437"/>
                      <a:pt x="21689" y="33437"/>
                    </a:cubicBezTo>
                    <a:cubicBezTo>
                      <a:pt x="19881" y="33437"/>
                      <a:pt x="18978" y="32533"/>
                      <a:pt x="18978" y="30726"/>
                    </a:cubicBezTo>
                    <a:cubicBezTo>
                      <a:pt x="18978" y="28918"/>
                      <a:pt x="19881" y="28015"/>
                      <a:pt x="21689" y="28015"/>
                    </a:cubicBezTo>
                    <a:lnTo>
                      <a:pt x="21689" y="28015"/>
                    </a:lnTo>
                    <a:close/>
                    <a:moveTo>
                      <a:pt x="12652" y="28015"/>
                    </a:moveTo>
                    <a:cubicBezTo>
                      <a:pt x="13555" y="28015"/>
                      <a:pt x="15363" y="28918"/>
                      <a:pt x="15363" y="30726"/>
                    </a:cubicBezTo>
                    <a:cubicBezTo>
                      <a:pt x="15363" y="31629"/>
                      <a:pt x="14459" y="33437"/>
                      <a:pt x="12652" y="33437"/>
                    </a:cubicBezTo>
                    <a:cubicBezTo>
                      <a:pt x="10844" y="33437"/>
                      <a:pt x="9941" y="32533"/>
                      <a:pt x="9941" y="30726"/>
                    </a:cubicBezTo>
                    <a:cubicBezTo>
                      <a:pt x="9941" y="28918"/>
                      <a:pt x="10844" y="28015"/>
                      <a:pt x="12652" y="28015"/>
                    </a:cubicBezTo>
                    <a:lnTo>
                      <a:pt x="12652" y="28015"/>
                    </a:lnTo>
                    <a:close/>
                    <a:moveTo>
                      <a:pt x="53318" y="22592"/>
                    </a:moveTo>
                    <a:cubicBezTo>
                      <a:pt x="54222" y="22592"/>
                      <a:pt x="56029" y="23496"/>
                      <a:pt x="56029" y="25303"/>
                    </a:cubicBezTo>
                    <a:cubicBezTo>
                      <a:pt x="56029" y="26207"/>
                      <a:pt x="55125" y="28015"/>
                      <a:pt x="53318" y="28015"/>
                    </a:cubicBezTo>
                    <a:cubicBezTo>
                      <a:pt x="51511" y="28015"/>
                      <a:pt x="50607" y="27111"/>
                      <a:pt x="50607" y="25303"/>
                    </a:cubicBezTo>
                    <a:cubicBezTo>
                      <a:pt x="50607" y="24400"/>
                      <a:pt x="52414" y="22592"/>
                      <a:pt x="53318" y="22592"/>
                    </a:cubicBezTo>
                    <a:lnTo>
                      <a:pt x="53318" y="22592"/>
                    </a:lnTo>
                    <a:close/>
                    <a:moveTo>
                      <a:pt x="44281" y="22592"/>
                    </a:moveTo>
                    <a:cubicBezTo>
                      <a:pt x="45185" y="22592"/>
                      <a:pt x="46992" y="23496"/>
                      <a:pt x="46992" y="25303"/>
                    </a:cubicBezTo>
                    <a:cubicBezTo>
                      <a:pt x="46992" y="26207"/>
                      <a:pt x="46088" y="28015"/>
                      <a:pt x="44281" y="28015"/>
                    </a:cubicBezTo>
                    <a:cubicBezTo>
                      <a:pt x="42474" y="28015"/>
                      <a:pt x="41570" y="27111"/>
                      <a:pt x="41570" y="25303"/>
                    </a:cubicBezTo>
                    <a:cubicBezTo>
                      <a:pt x="41570" y="24400"/>
                      <a:pt x="42474" y="22592"/>
                      <a:pt x="44281" y="22592"/>
                    </a:cubicBezTo>
                    <a:lnTo>
                      <a:pt x="44281" y="22592"/>
                    </a:lnTo>
                    <a:close/>
                    <a:moveTo>
                      <a:pt x="35244" y="22592"/>
                    </a:moveTo>
                    <a:cubicBezTo>
                      <a:pt x="36148" y="22592"/>
                      <a:pt x="37955" y="23496"/>
                      <a:pt x="37955" y="25303"/>
                    </a:cubicBezTo>
                    <a:cubicBezTo>
                      <a:pt x="37955" y="26207"/>
                      <a:pt x="37051" y="28015"/>
                      <a:pt x="35244" y="28015"/>
                    </a:cubicBezTo>
                    <a:cubicBezTo>
                      <a:pt x="33437" y="28015"/>
                      <a:pt x="32533" y="27111"/>
                      <a:pt x="32533" y="25303"/>
                    </a:cubicBezTo>
                    <a:cubicBezTo>
                      <a:pt x="32533" y="24400"/>
                      <a:pt x="33437" y="22592"/>
                      <a:pt x="35244" y="22592"/>
                    </a:cubicBezTo>
                    <a:lnTo>
                      <a:pt x="35244" y="22592"/>
                    </a:lnTo>
                    <a:close/>
                    <a:moveTo>
                      <a:pt x="26207" y="22592"/>
                    </a:moveTo>
                    <a:cubicBezTo>
                      <a:pt x="27111" y="22592"/>
                      <a:pt x="28918" y="23496"/>
                      <a:pt x="28918" y="25303"/>
                    </a:cubicBezTo>
                    <a:cubicBezTo>
                      <a:pt x="28918" y="26207"/>
                      <a:pt x="28015" y="28015"/>
                      <a:pt x="26207" y="28015"/>
                    </a:cubicBezTo>
                    <a:cubicBezTo>
                      <a:pt x="24400" y="28015"/>
                      <a:pt x="23496" y="27111"/>
                      <a:pt x="23496" y="25303"/>
                    </a:cubicBezTo>
                    <a:cubicBezTo>
                      <a:pt x="23496" y="24400"/>
                      <a:pt x="24400" y="22592"/>
                      <a:pt x="26207" y="22592"/>
                    </a:cubicBezTo>
                    <a:lnTo>
                      <a:pt x="26207" y="22592"/>
                    </a:lnTo>
                    <a:close/>
                    <a:moveTo>
                      <a:pt x="17170" y="22592"/>
                    </a:moveTo>
                    <a:cubicBezTo>
                      <a:pt x="18074" y="22592"/>
                      <a:pt x="19881" y="23496"/>
                      <a:pt x="19881" y="25303"/>
                    </a:cubicBezTo>
                    <a:cubicBezTo>
                      <a:pt x="19881" y="26207"/>
                      <a:pt x="18978" y="28015"/>
                      <a:pt x="17170" y="28015"/>
                    </a:cubicBezTo>
                    <a:cubicBezTo>
                      <a:pt x="15363" y="28015"/>
                      <a:pt x="14459" y="27111"/>
                      <a:pt x="14459" y="25303"/>
                    </a:cubicBezTo>
                    <a:cubicBezTo>
                      <a:pt x="14459" y="24400"/>
                      <a:pt x="15363" y="22592"/>
                      <a:pt x="17170" y="22592"/>
                    </a:cubicBezTo>
                    <a:lnTo>
                      <a:pt x="17170" y="22592"/>
                    </a:lnTo>
                    <a:close/>
                    <a:moveTo>
                      <a:pt x="57837" y="18074"/>
                    </a:moveTo>
                    <a:cubicBezTo>
                      <a:pt x="58740" y="18074"/>
                      <a:pt x="60548" y="18978"/>
                      <a:pt x="60548" y="20785"/>
                    </a:cubicBezTo>
                    <a:cubicBezTo>
                      <a:pt x="60548" y="21689"/>
                      <a:pt x="59644" y="23496"/>
                      <a:pt x="57837" y="23496"/>
                    </a:cubicBezTo>
                    <a:cubicBezTo>
                      <a:pt x="56933" y="23496"/>
                      <a:pt x="55125" y="22592"/>
                      <a:pt x="55125" y="20785"/>
                    </a:cubicBezTo>
                    <a:cubicBezTo>
                      <a:pt x="55125" y="18978"/>
                      <a:pt x="56933" y="18074"/>
                      <a:pt x="57837" y="18074"/>
                    </a:cubicBezTo>
                    <a:lnTo>
                      <a:pt x="57837" y="18074"/>
                    </a:lnTo>
                    <a:close/>
                    <a:moveTo>
                      <a:pt x="48800" y="18074"/>
                    </a:moveTo>
                    <a:cubicBezTo>
                      <a:pt x="49703" y="18074"/>
                      <a:pt x="51511" y="18978"/>
                      <a:pt x="51511" y="20785"/>
                    </a:cubicBezTo>
                    <a:cubicBezTo>
                      <a:pt x="51511" y="21689"/>
                      <a:pt x="50607" y="23496"/>
                      <a:pt x="48800" y="23496"/>
                    </a:cubicBezTo>
                    <a:cubicBezTo>
                      <a:pt x="46992" y="23496"/>
                      <a:pt x="46088" y="22592"/>
                      <a:pt x="46088" y="20785"/>
                    </a:cubicBezTo>
                    <a:cubicBezTo>
                      <a:pt x="46088" y="18978"/>
                      <a:pt x="47896" y="18074"/>
                      <a:pt x="48800" y="18074"/>
                    </a:cubicBezTo>
                    <a:lnTo>
                      <a:pt x="48800" y="18074"/>
                    </a:lnTo>
                    <a:close/>
                    <a:moveTo>
                      <a:pt x="39763" y="18074"/>
                    </a:moveTo>
                    <a:cubicBezTo>
                      <a:pt x="40666" y="18074"/>
                      <a:pt x="42474" y="18978"/>
                      <a:pt x="42474" y="20785"/>
                    </a:cubicBezTo>
                    <a:cubicBezTo>
                      <a:pt x="42474" y="21689"/>
                      <a:pt x="41570" y="23496"/>
                      <a:pt x="39763" y="23496"/>
                    </a:cubicBezTo>
                    <a:cubicBezTo>
                      <a:pt x="37955" y="23496"/>
                      <a:pt x="37051" y="22592"/>
                      <a:pt x="37051" y="20785"/>
                    </a:cubicBezTo>
                    <a:cubicBezTo>
                      <a:pt x="37051" y="18978"/>
                      <a:pt x="37955" y="18074"/>
                      <a:pt x="39763" y="18074"/>
                    </a:cubicBezTo>
                    <a:lnTo>
                      <a:pt x="39763" y="18074"/>
                    </a:lnTo>
                    <a:close/>
                    <a:moveTo>
                      <a:pt x="30726" y="18074"/>
                    </a:moveTo>
                    <a:cubicBezTo>
                      <a:pt x="31629" y="18074"/>
                      <a:pt x="33437" y="18978"/>
                      <a:pt x="33437" y="20785"/>
                    </a:cubicBezTo>
                    <a:cubicBezTo>
                      <a:pt x="33437" y="21689"/>
                      <a:pt x="32533" y="23496"/>
                      <a:pt x="30726" y="23496"/>
                    </a:cubicBezTo>
                    <a:cubicBezTo>
                      <a:pt x="29822" y="23496"/>
                      <a:pt x="28015" y="22592"/>
                      <a:pt x="28015" y="20785"/>
                    </a:cubicBezTo>
                    <a:cubicBezTo>
                      <a:pt x="28015" y="18978"/>
                      <a:pt x="28918" y="18074"/>
                      <a:pt x="30726" y="18074"/>
                    </a:cubicBezTo>
                    <a:lnTo>
                      <a:pt x="30726" y="18074"/>
                    </a:lnTo>
                    <a:close/>
                    <a:moveTo>
                      <a:pt x="21689" y="18074"/>
                    </a:moveTo>
                    <a:cubicBezTo>
                      <a:pt x="22592" y="18074"/>
                      <a:pt x="24400" y="18978"/>
                      <a:pt x="24400" y="20785"/>
                    </a:cubicBezTo>
                    <a:cubicBezTo>
                      <a:pt x="24400" y="21689"/>
                      <a:pt x="23496" y="23496"/>
                      <a:pt x="21689" y="23496"/>
                    </a:cubicBezTo>
                    <a:cubicBezTo>
                      <a:pt x="19881" y="23496"/>
                      <a:pt x="18978" y="22592"/>
                      <a:pt x="18978" y="20785"/>
                    </a:cubicBezTo>
                    <a:cubicBezTo>
                      <a:pt x="18978" y="18978"/>
                      <a:pt x="19881" y="18074"/>
                      <a:pt x="21689" y="18074"/>
                    </a:cubicBezTo>
                    <a:lnTo>
                      <a:pt x="21689" y="18074"/>
                    </a:lnTo>
                    <a:close/>
                    <a:moveTo>
                      <a:pt x="12652" y="18074"/>
                    </a:moveTo>
                    <a:cubicBezTo>
                      <a:pt x="13555" y="18074"/>
                      <a:pt x="15363" y="18978"/>
                      <a:pt x="15363" y="20785"/>
                    </a:cubicBezTo>
                    <a:cubicBezTo>
                      <a:pt x="15363" y="21689"/>
                      <a:pt x="14459" y="23496"/>
                      <a:pt x="12652" y="23496"/>
                    </a:cubicBezTo>
                    <a:cubicBezTo>
                      <a:pt x="10844" y="23496"/>
                      <a:pt x="9941" y="22592"/>
                      <a:pt x="9941" y="20785"/>
                    </a:cubicBezTo>
                    <a:cubicBezTo>
                      <a:pt x="9941" y="18978"/>
                      <a:pt x="10844" y="18074"/>
                      <a:pt x="12652" y="18074"/>
                    </a:cubicBezTo>
                    <a:lnTo>
                      <a:pt x="12652" y="18074"/>
                    </a:lnTo>
                    <a:close/>
                    <a:moveTo>
                      <a:pt x="62355" y="13555"/>
                    </a:moveTo>
                    <a:cubicBezTo>
                      <a:pt x="63259" y="13555"/>
                      <a:pt x="65066" y="14459"/>
                      <a:pt x="65066" y="16267"/>
                    </a:cubicBezTo>
                    <a:cubicBezTo>
                      <a:pt x="65066" y="18074"/>
                      <a:pt x="64162" y="18978"/>
                      <a:pt x="62355" y="18978"/>
                    </a:cubicBezTo>
                    <a:cubicBezTo>
                      <a:pt x="60548" y="18978"/>
                      <a:pt x="59644" y="18074"/>
                      <a:pt x="59644" y="16267"/>
                    </a:cubicBezTo>
                    <a:cubicBezTo>
                      <a:pt x="59644" y="14459"/>
                      <a:pt x="61451" y="13555"/>
                      <a:pt x="62355" y="13555"/>
                    </a:cubicBezTo>
                    <a:lnTo>
                      <a:pt x="62355" y="13555"/>
                    </a:lnTo>
                    <a:close/>
                    <a:moveTo>
                      <a:pt x="53318" y="13555"/>
                    </a:moveTo>
                    <a:cubicBezTo>
                      <a:pt x="54222" y="13555"/>
                      <a:pt x="56029" y="14459"/>
                      <a:pt x="56029" y="16267"/>
                    </a:cubicBezTo>
                    <a:cubicBezTo>
                      <a:pt x="56029" y="18074"/>
                      <a:pt x="55125" y="18978"/>
                      <a:pt x="53318" y="18978"/>
                    </a:cubicBezTo>
                    <a:cubicBezTo>
                      <a:pt x="51511" y="18978"/>
                      <a:pt x="50607" y="18074"/>
                      <a:pt x="50607" y="16267"/>
                    </a:cubicBezTo>
                    <a:cubicBezTo>
                      <a:pt x="50607" y="14459"/>
                      <a:pt x="52414" y="13555"/>
                      <a:pt x="53318" y="13555"/>
                    </a:cubicBezTo>
                    <a:lnTo>
                      <a:pt x="53318" y="13555"/>
                    </a:lnTo>
                    <a:close/>
                    <a:moveTo>
                      <a:pt x="44281" y="13555"/>
                    </a:moveTo>
                    <a:cubicBezTo>
                      <a:pt x="45185" y="13555"/>
                      <a:pt x="46992" y="14459"/>
                      <a:pt x="46992" y="16267"/>
                    </a:cubicBezTo>
                    <a:cubicBezTo>
                      <a:pt x="46992" y="18074"/>
                      <a:pt x="46088" y="18978"/>
                      <a:pt x="44281" y="18978"/>
                    </a:cubicBezTo>
                    <a:cubicBezTo>
                      <a:pt x="42474" y="18978"/>
                      <a:pt x="41570" y="18074"/>
                      <a:pt x="41570" y="16267"/>
                    </a:cubicBezTo>
                    <a:cubicBezTo>
                      <a:pt x="41570" y="14459"/>
                      <a:pt x="42474" y="13555"/>
                      <a:pt x="44281" y="13555"/>
                    </a:cubicBezTo>
                    <a:lnTo>
                      <a:pt x="44281" y="13555"/>
                    </a:lnTo>
                    <a:close/>
                    <a:moveTo>
                      <a:pt x="35244" y="13555"/>
                    </a:moveTo>
                    <a:cubicBezTo>
                      <a:pt x="36148" y="13555"/>
                      <a:pt x="37955" y="14459"/>
                      <a:pt x="37955" y="16267"/>
                    </a:cubicBezTo>
                    <a:cubicBezTo>
                      <a:pt x="37955" y="18074"/>
                      <a:pt x="37051" y="18978"/>
                      <a:pt x="35244" y="18978"/>
                    </a:cubicBezTo>
                    <a:cubicBezTo>
                      <a:pt x="33437" y="18978"/>
                      <a:pt x="32533" y="18074"/>
                      <a:pt x="32533" y="16267"/>
                    </a:cubicBezTo>
                    <a:cubicBezTo>
                      <a:pt x="32533" y="14459"/>
                      <a:pt x="33437" y="13555"/>
                      <a:pt x="35244" y="13555"/>
                    </a:cubicBezTo>
                    <a:lnTo>
                      <a:pt x="35244" y="13555"/>
                    </a:lnTo>
                    <a:close/>
                    <a:moveTo>
                      <a:pt x="26207" y="13555"/>
                    </a:moveTo>
                    <a:cubicBezTo>
                      <a:pt x="27111" y="13555"/>
                      <a:pt x="28918" y="14459"/>
                      <a:pt x="28918" y="16267"/>
                    </a:cubicBezTo>
                    <a:cubicBezTo>
                      <a:pt x="28918" y="18074"/>
                      <a:pt x="28015" y="18978"/>
                      <a:pt x="26207" y="18978"/>
                    </a:cubicBezTo>
                    <a:cubicBezTo>
                      <a:pt x="24400" y="18978"/>
                      <a:pt x="23496" y="18074"/>
                      <a:pt x="23496" y="16267"/>
                    </a:cubicBezTo>
                    <a:cubicBezTo>
                      <a:pt x="23496" y="14459"/>
                      <a:pt x="24400" y="13555"/>
                      <a:pt x="26207" y="13555"/>
                    </a:cubicBezTo>
                    <a:lnTo>
                      <a:pt x="26207" y="13555"/>
                    </a:lnTo>
                    <a:close/>
                    <a:moveTo>
                      <a:pt x="17170" y="13555"/>
                    </a:moveTo>
                    <a:cubicBezTo>
                      <a:pt x="18074" y="13555"/>
                      <a:pt x="19881" y="14459"/>
                      <a:pt x="19881" y="16267"/>
                    </a:cubicBezTo>
                    <a:cubicBezTo>
                      <a:pt x="19881" y="18074"/>
                      <a:pt x="18978" y="18978"/>
                      <a:pt x="17170" y="18978"/>
                    </a:cubicBezTo>
                    <a:cubicBezTo>
                      <a:pt x="15363" y="18978"/>
                      <a:pt x="14459" y="18074"/>
                      <a:pt x="14459" y="16267"/>
                    </a:cubicBezTo>
                    <a:cubicBezTo>
                      <a:pt x="14459" y="14459"/>
                      <a:pt x="15363" y="13555"/>
                      <a:pt x="17170" y="13555"/>
                    </a:cubicBezTo>
                    <a:lnTo>
                      <a:pt x="17170" y="13555"/>
                    </a:lnTo>
                    <a:close/>
                    <a:moveTo>
                      <a:pt x="57837" y="8133"/>
                    </a:moveTo>
                    <a:cubicBezTo>
                      <a:pt x="58740" y="8133"/>
                      <a:pt x="60548" y="9037"/>
                      <a:pt x="60548" y="10844"/>
                    </a:cubicBezTo>
                    <a:cubicBezTo>
                      <a:pt x="60548" y="11748"/>
                      <a:pt x="59644" y="13555"/>
                      <a:pt x="57837" y="13555"/>
                    </a:cubicBezTo>
                    <a:cubicBezTo>
                      <a:pt x="56933" y="13555"/>
                      <a:pt x="55125" y="12652"/>
                      <a:pt x="55125" y="10844"/>
                    </a:cubicBezTo>
                    <a:cubicBezTo>
                      <a:pt x="55125" y="9037"/>
                      <a:pt x="56933" y="8133"/>
                      <a:pt x="57837" y="8133"/>
                    </a:cubicBezTo>
                    <a:lnTo>
                      <a:pt x="57837" y="8133"/>
                    </a:lnTo>
                    <a:close/>
                    <a:moveTo>
                      <a:pt x="48800" y="8133"/>
                    </a:moveTo>
                    <a:cubicBezTo>
                      <a:pt x="49703" y="8133"/>
                      <a:pt x="51511" y="9037"/>
                      <a:pt x="51511" y="10844"/>
                    </a:cubicBezTo>
                    <a:cubicBezTo>
                      <a:pt x="51511" y="11748"/>
                      <a:pt x="50607" y="13555"/>
                      <a:pt x="48800" y="13555"/>
                    </a:cubicBezTo>
                    <a:cubicBezTo>
                      <a:pt x="46992" y="13555"/>
                      <a:pt x="46088" y="12652"/>
                      <a:pt x="46088" y="10844"/>
                    </a:cubicBezTo>
                    <a:cubicBezTo>
                      <a:pt x="46088" y="9037"/>
                      <a:pt x="47896" y="8133"/>
                      <a:pt x="48800" y="8133"/>
                    </a:cubicBezTo>
                    <a:lnTo>
                      <a:pt x="48800" y="8133"/>
                    </a:lnTo>
                    <a:close/>
                    <a:moveTo>
                      <a:pt x="39763" y="8133"/>
                    </a:moveTo>
                    <a:cubicBezTo>
                      <a:pt x="40666" y="8133"/>
                      <a:pt x="42474" y="9037"/>
                      <a:pt x="42474" y="10844"/>
                    </a:cubicBezTo>
                    <a:cubicBezTo>
                      <a:pt x="42474" y="11748"/>
                      <a:pt x="41570" y="13555"/>
                      <a:pt x="39763" y="13555"/>
                    </a:cubicBezTo>
                    <a:cubicBezTo>
                      <a:pt x="37955" y="13555"/>
                      <a:pt x="37051" y="12652"/>
                      <a:pt x="37051" y="10844"/>
                    </a:cubicBezTo>
                    <a:cubicBezTo>
                      <a:pt x="37051" y="9037"/>
                      <a:pt x="37955" y="8133"/>
                      <a:pt x="39763" y="8133"/>
                    </a:cubicBezTo>
                    <a:lnTo>
                      <a:pt x="39763" y="8133"/>
                    </a:lnTo>
                    <a:close/>
                    <a:moveTo>
                      <a:pt x="30726" y="8133"/>
                    </a:moveTo>
                    <a:cubicBezTo>
                      <a:pt x="31629" y="8133"/>
                      <a:pt x="33437" y="9037"/>
                      <a:pt x="33437" y="10844"/>
                    </a:cubicBezTo>
                    <a:cubicBezTo>
                      <a:pt x="33437" y="11748"/>
                      <a:pt x="32533" y="13555"/>
                      <a:pt x="30726" y="13555"/>
                    </a:cubicBezTo>
                    <a:cubicBezTo>
                      <a:pt x="29822" y="13555"/>
                      <a:pt x="28015" y="12652"/>
                      <a:pt x="28015" y="10844"/>
                    </a:cubicBezTo>
                    <a:cubicBezTo>
                      <a:pt x="28015" y="9037"/>
                      <a:pt x="28918" y="8133"/>
                      <a:pt x="30726" y="8133"/>
                    </a:cubicBezTo>
                    <a:lnTo>
                      <a:pt x="30726" y="8133"/>
                    </a:lnTo>
                    <a:close/>
                    <a:moveTo>
                      <a:pt x="21689" y="8133"/>
                    </a:moveTo>
                    <a:cubicBezTo>
                      <a:pt x="22592" y="8133"/>
                      <a:pt x="24400" y="9037"/>
                      <a:pt x="24400" y="10844"/>
                    </a:cubicBezTo>
                    <a:cubicBezTo>
                      <a:pt x="24400" y="11748"/>
                      <a:pt x="23496" y="13555"/>
                      <a:pt x="21689" y="13555"/>
                    </a:cubicBezTo>
                    <a:cubicBezTo>
                      <a:pt x="19881" y="13555"/>
                      <a:pt x="18978" y="12652"/>
                      <a:pt x="18978" y="10844"/>
                    </a:cubicBezTo>
                    <a:cubicBezTo>
                      <a:pt x="18978" y="9037"/>
                      <a:pt x="19881" y="8133"/>
                      <a:pt x="21689" y="8133"/>
                    </a:cubicBezTo>
                    <a:lnTo>
                      <a:pt x="21689" y="8133"/>
                    </a:lnTo>
                    <a:close/>
                    <a:moveTo>
                      <a:pt x="12652" y="8133"/>
                    </a:moveTo>
                    <a:cubicBezTo>
                      <a:pt x="13555" y="8133"/>
                      <a:pt x="15363" y="9037"/>
                      <a:pt x="15363" y="10844"/>
                    </a:cubicBezTo>
                    <a:cubicBezTo>
                      <a:pt x="15363" y="11748"/>
                      <a:pt x="14459" y="13555"/>
                      <a:pt x="12652" y="13555"/>
                    </a:cubicBezTo>
                    <a:cubicBezTo>
                      <a:pt x="10844" y="13555"/>
                      <a:pt x="9941" y="12652"/>
                      <a:pt x="9941" y="10844"/>
                    </a:cubicBezTo>
                    <a:cubicBezTo>
                      <a:pt x="9941" y="9037"/>
                      <a:pt x="10844" y="8133"/>
                      <a:pt x="12652" y="8133"/>
                    </a:cubicBezTo>
                    <a:lnTo>
                      <a:pt x="12652" y="8133"/>
                    </a:lnTo>
                    <a:close/>
                    <a:moveTo>
                      <a:pt x="53318" y="121095"/>
                    </a:moveTo>
                    <a:cubicBezTo>
                      <a:pt x="54222" y="121095"/>
                      <a:pt x="56029" y="121999"/>
                      <a:pt x="56029" y="123806"/>
                    </a:cubicBezTo>
                    <a:cubicBezTo>
                      <a:pt x="56029" y="124710"/>
                      <a:pt x="55125" y="126517"/>
                      <a:pt x="53318" y="126517"/>
                    </a:cubicBezTo>
                    <a:cubicBezTo>
                      <a:pt x="51511" y="126517"/>
                      <a:pt x="50607" y="125614"/>
                      <a:pt x="50607" y="123806"/>
                    </a:cubicBezTo>
                    <a:cubicBezTo>
                      <a:pt x="50607" y="122903"/>
                      <a:pt x="52414" y="121095"/>
                      <a:pt x="53318" y="121095"/>
                    </a:cubicBezTo>
                    <a:lnTo>
                      <a:pt x="53318" y="121095"/>
                    </a:lnTo>
                    <a:close/>
                    <a:moveTo>
                      <a:pt x="44281" y="121095"/>
                    </a:moveTo>
                    <a:cubicBezTo>
                      <a:pt x="45185" y="121095"/>
                      <a:pt x="46992" y="121999"/>
                      <a:pt x="46992" y="123806"/>
                    </a:cubicBezTo>
                    <a:cubicBezTo>
                      <a:pt x="46992" y="124710"/>
                      <a:pt x="46088" y="126517"/>
                      <a:pt x="44281" y="126517"/>
                    </a:cubicBezTo>
                    <a:cubicBezTo>
                      <a:pt x="42474" y="126517"/>
                      <a:pt x="41570" y="125614"/>
                      <a:pt x="41570" y="123806"/>
                    </a:cubicBezTo>
                    <a:cubicBezTo>
                      <a:pt x="41570" y="122903"/>
                      <a:pt x="42474" y="121095"/>
                      <a:pt x="44281" y="121095"/>
                    </a:cubicBezTo>
                    <a:lnTo>
                      <a:pt x="44281" y="121095"/>
                    </a:lnTo>
                    <a:close/>
                    <a:moveTo>
                      <a:pt x="35244" y="121095"/>
                    </a:moveTo>
                    <a:cubicBezTo>
                      <a:pt x="36148" y="121095"/>
                      <a:pt x="37955" y="121999"/>
                      <a:pt x="37955" y="123806"/>
                    </a:cubicBezTo>
                    <a:cubicBezTo>
                      <a:pt x="37955" y="124710"/>
                      <a:pt x="37051" y="126517"/>
                      <a:pt x="35244" y="126517"/>
                    </a:cubicBezTo>
                    <a:cubicBezTo>
                      <a:pt x="33437" y="126517"/>
                      <a:pt x="32533" y="125614"/>
                      <a:pt x="32533" y="123806"/>
                    </a:cubicBezTo>
                    <a:cubicBezTo>
                      <a:pt x="32533" y="122903"/>
                      <a:pt x="33437" y="121095"/>
                      <a:pt x="35244" y="121095"/>
                    </a:cubicBezTo>
                    <a:lnTo>
                      <a:pt x="35244" y="121095"/>
                    </a:lnTo>
                    <a:close/>
                    <a:moveTo>
                      <a:pt x="26207" y="121095"/>
                    </a:moveTo>
                    <a:cubicBezTo>
                      <a:pt x="27111" y="121095"/>
                      <a:pt x="28918" y="121999"/>
                      <a:pt x="28918" y="123806"/>
                    </a:cubicBezTo>
                    <a:cubicBezTo>
                      <a:pt x="28918" y="124710"/>
                      <a:pt x="28015" y="126517"/>
                      <a:pt x="26207" y="126517"/>
                    </a:cubicBezTo>
                    <a:cubicBezTo>
                      <a:pt x="24400" y="126517"/>
                      <a:pt x="23496" y="125614"/>
                      <a:pt x="23496" y="123806"/>
                    </a:cubicBezTo>
                    <a:cubicBezTo>
                      <a:pt x="23496" y="122903"/>
                      <a:pt x="24400" y="121095"/>
                      <a:pt x="26207" y="121095"/>
                    </a:cubicBezTo>
                    <a:lnTo>
                      <a:pt x="26207" y="121095"/>
                    </a:lnTo>
                    <a:close/>
                    <a:moveTo>
                      <a:pt x="17170" y="121095"/>
                    </a:moveTo>
                    <a:cubicBezTo>
                      <a:pt x="18074" y="121095"/>
                      <a:pt x="19881" y="121999"/>
                      <a:pt x="19881" y="123806"/>
                    </a:cubicBezTo>
                    <a:cubicBezTo>
                      <a:pt x="19881" y="124710"/>
                      <a:pt x="18978" y="126517"/>
                      <a:pt x="17170" y="126517"/>
                    </a:cubicBezTo>
                    <a:cubicBezTo>
                      <a:pt x="15363" y="126517"/>
                      <a:pt x="14459" y="125614"/>
                      <a:pt x="14459" y="123806"/>
                    </a:cubicBezTo>
                    <a:cubicBezTo>
                      <a:pt x="14459" y="122903"/>
                      <a:pt x="15363" y="121095"/>
                      <a:pt x="17170" y="121095"/>
                    </a:cubicBezTo>
                    <a:lnTo>
                      <a:pt x="17170" y="121095"/>
                    </a:lnTo>
                    <a:close/>
                    <a:moveTo>
                      <a:pt x="7230" y="121095"/>
                    </a:moveTo>
                    <a:cubicBezTo>
                      <a:pt x="8133" y="121095"/>
                      <a:pt x="9941" y="121999"/>
                      <a:pt x="9941" y="123806"/>
                    </a:cubicBezTo>
                    <a:cubicBezTo>
                      <a:pt x="9941" y="124710"/>
                      <a:pt x="9037" y="126517"/>
                      <a:pt x="7230" y="126517"/>
                    </a:cubicBezTo>
                    <a:cubicBezTo>
                      <a:pt x="5422" y="126517"/>
                      <a:pt x="4518" y="125614"/>
                      <a:pt x="4518" y="123806"/>
                    </a:cubicBezTo>
                    <a:cubicBezTo>
                      <a:pt x="5422" y="122903"/>
                      <a:pt x="6326" y="121095"/>
                      <a:pt x="7230" y="121095"/>
                    </a:cubicBezTo>
                    <a:lnTo>
                      <a:pt x="7230" y="121095"/>
                    </a:lnTo>
                    <a:close/>
                    <a:moveTo>
                      <a:pt x="57837" y="116577"/>
                    </a:moveTo>
                    <a:cubicBezTo>
                      <a:pt x="58740" y="116577"/>
                      <a:pt x="60548" y="117480"/>
                      <a:pt x="60548" y="119288"/>
                    </a:cubicBezTo>
                    <a:cubicBezTo>
                      <a:pt x="60548" y="120191"/>
                      <a:pt x="59644" y="121999"/>
                      <a:pt x="57837" y="121999"/>
                    </a:cubicBezTo>
                    <a:cubicBezTo>
                      <a:pt x="56933" y="121999"/>
                      <a:pt x="55125" y="121095"/>
                      <a:pt x="55125" y="119288"/>
                    </a:cubicBezTo>
                    <a:cubicBezTo>
                      <a:pt x="55125" y="117480"/>
                      <a:pt x="56933" y="116577"/>
                      <a:pt x="57837" y="116577"/>
                    </a:cubicBezTo>
                    <a:lnTo>
                      <a:pt x="57837" y="116577"/>
                    </a:lnTo>
                    <a:close/>
                    <a:moveTo>
                      <a:pt x="48800" y="116577"/>
                    </a:moveTo>
                    <a:cubicBezTo>
                      <a:pt x="49703" y="116577"/>
                      <a:pt x="51511" y="117480"/>
                      <a:pt x="51511" y="119288"/>
                    </a:cubicBezTo>
                    <a:cubicBezTo>
                      <a:pt x="51511" y="120191"/>
                      <a:pt x="50607" y="121999"/>
                      <a:pt x="48800" y="121999"/>
                    </a:cubicBezTo>
                    <a:cubicBezTo>
                      <a:pt x="46992" y="121999"/>
                      <a:pt x="46088" y="121095"/>
                      <a:pt x="46088" y="119288"/>
                    </a:cubicBezTo>
                    <a:cubicBezTo>
                      <a:pt x="46088" y="117480"/>
                      <a:pt x="47896" y="116577"/>
                      <a:pt x="48800" y="116577"/>
                    </a:cubicBezTo>
                    <a:lnTo>
                      <a:pt x="48800" y="116577"/>
                    </a:lnTo>
                    <a:close/>
                    <a:moveTo>
                      <a:pt x="39763" y="116577"/>
                    </a:moveTo>
                    <a:cubicBezTo>
                      <a:pt x="40666" y="116577"/>
                      <a:pt x="42474" y="117480"/>
                      <a:pt x="42474" y="119288"/>
                    </a:cubicBezTo>
                    <a:cubicBezTo>
                      <a:pt x="42474" y="120191"/>
                      <a:pt x="41570" y="121999"/>
                      <a:pt x="39763" y="121999"/>
                    </a:cubicBezTo>
                    <a:cubicBezTo>
                      <a:pt x="37955" y="121999"/>
                      <a:pt x="37051" y="121095"/>
                      <a:pt x="37051" y="119288"/>
                    </a:cubicBezTo>
                    <a:cubicBezTo>
                      <a:pt x="37051" y="117480"/>
                      <a:pt x="37955" y="116577"/>
                      <a:pt x="39763" y="116577"/>
                    </a:cubicBezTo>
                    <a:lnTo>
                      <a:pt x="39763" y="116577"/>
                    </a:lnTo>
                    <a:close/>
                    <a:moveTo>
                      <a:pt x="30726" y="116577"/>
                    </a:moveTo>
                    <a:cubicBezTo>
                      <a:pt x="31629" y="116577"/>
                      <a:pt x="33437" y="117480"/>
                      <a:pt x="33437" y="119288"/>
                    </a:cubicBezTo>
                    <a:cubicBezTo>
                      <a:pt x="33437" y="120191"/>
                      <a:pt x="32533" y="121999"/>
                      <a:pt x="30726" y="121999"/>
                    </a:cubicBezTo>
                    <a:cubicBezTo>
                      <a:pt x="29822" y="121999"/>
                      <a:pt x="28015" y="121095"/>
                      <a:pt x="28015" y="119288"/>
                    </a:cubicBezTo>
                    <a:cubicBezTo>
                      <a:pt x="28015" y="117480"/>
                      <a:pt x="28918" y="116577"/>
                      <a:pt x="30726" y="116577"/>
                    </a:cubicBezTo>
                    <a:lnTo>
                      <a:pt x="30726" y="116577"/>
                    </a:lnTo>
                    <a:close/>
                    <a:moveTo>
                      <a:pt x="21689" y="116577"/>
                    </a:moveTo>
                    <a:cubicBezTo>
                      <a:pt x="22592" y="116577"/>
                      <a:pt x="24400" y="117480"/>
                      <a:pt x="24400" y="119288"/>
                    </a:cubicBezTo>
                    <a:cubicBezTo>
                      <a:pt x="24400" y="120191"/>
                      <a:pt x="23496" y="121999"/>
                      <a:pt x="21689" y="121999"/>
                    </a:cubicBezTo>
                    <a:cubicBezTo>
                      <a:pt x="19881" y="121999"/>
                      <a:pt x="18978" y="121095"/>
                      <a:pt x="18978" y="119288"/>
                    </a:cubicBezTo>
                    <a:cubicBezTo>
                      <a:pt x="18978" y="117480"/>
                      <a:pt x="19881" y="116577"/>
                      <a:pt x="21689" y="116577"/>
                    </a:cubicBezTo>
                    <a:lnTo>
                      <a:pt x="21689" y="116577"/>
                    </a:lnTo>
                    <a:close/>
                    <a:moveTo>
                      <a:pt x="12652" y="116577"/>
                    </a:moveTo>
                    <a:cubicBezTo>
                      <a:pt x="13555" y="116577"/>
                      <a:pt x="15363" y="117480"/>
                      <a:pt x="15363" y="119288"/>
                    </a:cubicBezTo>
                    <a:cubicBezTo>
                      <a:pt x="15363" y="120191"/>
                      <a:pt x="14459" y="121999"/>
                      <a:pt x="12652" y="121999"/>
                    </a:cubicBezTo>
                    <a:cubicBezTo>
                      <a:pt x="10844" y="121999"/>
                      <a:pt x="9941" y="121095"/>
                      <a:pt x="9941" y="119288"/>
                    </a:cubicBezTo>
                    <a:cubicBezTo>
                      <a:pt x="9941" y="117480"/>
                      <a:pt x="10844" y="116577"/>
                      <a:pt x="12652" y="116577"/>
                    </a:cubicBezTo>
                    <a:lnTo>
                      <a:pt x="12652" y="116577"/>
                    </a:lnTo>
                    <a:close/>
                    <a:moveTo>
                      <a:pt x="53318" y="112058"/>
                    </a:moveTo>
                    <a:cubicBezTo>
                      <a:pt x="54222" y="112058"/>
                      <a:pt x="56029" y="112962"/>
                      <a:pt x="56029" y="114769"/>
                    </a:cubicBezTo>
                    <a:cubicBezTo>
                      <a:pt x="56029" y="115673"/>
                      <a:pt x="55125" y="117480"/>
                      <a:pt x="53318" y="117480"/>
                    </a:cubicBezTo>
                    <a:cubicBezTo>
                      <a:pt x="51511" y="117480"/>
                      <a:pt x="50607" y="116577"/>
                      <a:pt x="50607" y="114769"/>
                    </a:cubicBezTo>
                    <a:cubicBezTo>
                      <a:pt x="50607" y="112962"/>
                      <a:pt x="52414" y="112058"/>
                      <a:pt x="53318" y="112058"/>
                    </a:cubicBezTo>
                    <a:lnTo>
                      <a:pt x="53318" y="112058"/>
                    </a:lnTo>
                    <a:close/>
                    <a:moveTo>
                      <a:pt x="44281" y="112058"/>
                    </a:moveTo>
                    <a:cubicBezTo>
                      <a:pt x="45185" y="112058"/>
                      <a:pt x="46992" y="112962"/>
                      <a:pt x="46992" y="114769"/>
                    </a:cubicBezTo>
                    <a:cubicBezTo>
                      <a:pt x="46992" y="115673"/>
                      <a:pt x="46088" y="117480"/>
                      <a:pt x="44281" y="117480"/>
                    </a:cubicBezTo>
                    <a:cubicBezTo>
                      <a:pt x="42474" y="117480"/>
                      <a:pt x="41570" y="116577"/>
                      <a:pt x="41570" y="114769"/>
                    </a:cubicBezTo>
                    <a:cubicBezTo>
                      <a:pt x="41570" y="112962"/>
                      <a:pt x="42474" y="112058"/>
                      <a:pt x="44281" y="112058"/>
                    </a:cubicBezTo>
                    <a:lnTo>
                      <a:pt x="44281" y="112058"/>
                    </a:lnTo>
                    <a:close/>
                    <a:moveTo>
                      <a:pt x="35244" y="112058"/>
                    </a:moveTo>
                    <a:cubicBezTo>
                      <a:pt x="36148" y="112058"/>
                      <a:pt x="37955" y="112962"/>
                      <a:pt x="37955" y="114769"/>
                    </a:cubicBezTo>
                    <a:cubicBezTo>
                      <a:pt x="37955" y="115673"/>
                      <a:pt x="37051" y="117480"/>
                      <a:pt x="35244" y="117480"/>
                    </a:cubicBezTo>
                    <a:cubicBezTo>
                      <a:pt x="33437" y="117480"/>
                      <a:pt x="32533" y="116577"/>
                      <a:pt x="32533" y="114769"/>
                    </a:cubicBezTo>
                    <a:cubicBezTo>
                      <a:pt x="32533" y="112962"/>
                      <a:pt x="33437" y="112058"/>
                      <a:pt x="35244" y="112058"/>
                    </a:cubicBezTo>
                    <a:lnTo>
                      <a:pt x="35244" y="112058"/>
                    </a:lnTo>
                    <a:close/>
                    <a:moveTo>
                      <a:pt x="26207" y="112058"/>
                    </a:moveTo>
                    <a:cubicBezTo>
                      <a:pt x="27111" y="112058"/>
                      <a:pt x="28918" y="112962"/>
                      <a:pt x="28918" y="114769"/>
                    </a:cubicBezTo>
                    <a:cubicBezTo>
                      <a:pt x="28918" y="115673"/>
                      <a:pt x="28015" y="117480"/>
                      <a:pt x="26207" y="117480"/>
                    </a:cubicBezTo>
                    <a:cubicBezTo>
                      <a:pt x="24400" y="117480"/>
                      <a:pt x="23496" y="116577"/>
                      <a:pt x="23496" y="114769"/>
                    </a:cubicBezTo>
                    <a:cubicBezTo>
                      <a:pt x="23496" y="112962"/>
                      <a:pt x="24400" y="112058"/>
                      <a:pt x="26207" y="112058"/>
                    </a:cubicBezTo>
                    <a:lnTo>
                      <a:pt x="26207" y="112058"/>
                    </a:lnTo>
                    <a:close/>
                    <a:moveTo>
                      <a:pt x="17170" y="112058"/>
                    </a:moveTo>
                    <a:cubicBezTo>
                      <a:pt x="18074" y="112058"/>
                      <a:pt x="19881" y="112962"/>
                      <a:pt x="19881" y="114769"/>
                    </a:cubicBezTo>
                    <a:cubicBezTo>
                      <a:pt x="19881" y="115673"/>
                      <a:pt x="18978" y="117480"/>
                      <a:pt x="17170" y="117480"/>
                    </a:cubicBezTo>
                    <a:cubicBezTo>
                      <a:pt x="15363" y="117480"/>
                      <a:pt x="14459" y="116577"/>
                      <a:pt x="14459" y="114769"/>
                    </a:cubicBezTo>
                    <a:cubicBezTo>
                      <a:pt x="14459" y="112962"/>
                      <a:pt x="15363" y="112058"/>
                      <a:pt x="17170" y="112058"/>
                    </a:cubicBezTo>
                    <a:lnTo>
                      <a:pt x="17170" y="112058"/>
                    </a:lnTo>
                    <a:close/>
                    <a:moveTo>
                      <a:pt x="57837" y="106636"/>
                    </a:moveTo>
                    <a:cubicBezTo>
                      <a:pt x="58740" y="106636"/>
                      <a:pt x="60548" y="107540"/>
                      <a:pt x="60548" y="109347"/>
                    </a:cubicBezTo>
                    <a:cubicBezTo>
                      <a:pt x="60548" y="110251"/>
                      <a:pt x="59644" y="112058"/>
                      <a:pt x="57837" y="112058"/>
                    </a:cubicBezTo>
                    <a:cubicBezTo>
                      <a:pt x="56933" y="112058"/>
                      <a:pt x="55125" y="111155"/>
                      <a:pt x="55125" y="109347"/>
                    </a:cubicBezTo>
                    <a:cubicBezTo>
                      <a:pt x="55125" y="107540"/>
                      <a:pt x="56933" y="106636"/>
                      <a:pt x="57837" y="106636"/>
                    </a:cubicBezTo>
                    <a:lnTo>
                      <a:pt x="57837" y="106636"/>
                    </a:lnTo>
                    <a:close/>
                    <a:moveTo>
                      <a:pt x="48800" y="106636"/>
                    </a:moveTo>
                    <a:cubicBezTo>
                      <a:pt x="49703" y="106636"/>
                      <a:pt x="51511" y="107540"/>
                      <a:pt x="51511" y="109347"/>
                    </a:cubicBezTo>
                    <a:cubicBezTo>
                      <a:pt x="51511" y="110251"/>
                      <a:pt x="50607" y="112058"/>
                      <a:pt x="48800" y="112058"/>
                    </a:cubicBezTo>
                    <a:cubicBezTo>
                      <a:pt x="46992" y="112058"/>
                      <a:pt x="46088" y="111155"/>
                      <a:pt x="46088" y="109347"/>
                    </a:cubicBezTo>
                    <a:cubicBezTo>
                      <a:pt x="46088" y="107540"/>
                      <a:pt x="47896" y="106636"/>
                      <a:pt x="48800" y="106636"/>
                    </a:cubicBezTo>
                    <a:lnTo>
                      <a:pt x="48800" y="106636"/>
                    </a:lnTo>
                    <a:close/>
                    <a:moveTo>
                      <a:pt x="39763" y="106636"/>
                    </a:moveTo>
                    <a:cubicBezTo>
                      <a:pt x="40666" y="106636"/>
                      <a:pt x="42474" y="107540"/>
                      <a:pt x="42474" y="109347"/>
                    </a:cubicBezTo>
                    <a:cubicBezTo>
                      <a:pt x="42474" y="110251"/>
                      <a:pt x="41570" y="112058"/>
                      <a:pt x="39763" y="112058"/>
                    </a:cubicBezTo>
                    <a:cubicBezTo>
                      <a:pt x="37955" y="112058"/>
                      <a:pt x="37051" y="111155"/>
                      <a:pt x="37051" y="109347"/>
                    </a:cubicBezTo>
                    <a:cubicBezTo>
                      <a:pt x="37051" y="107540"/>
                      <a:pt x="37955" y="106636"/>
                      <a:pt x="39763" y="106636"/>
                    </a:cubicBezTo>
                    <a:lnTo>
                      <a:pt x="39763" y="106636"/>
                    </a:lnTo>
                    <a:close/>
                    <a:moveTo>
                      <a:pt x="30726" y="106636"/>
                    </a:moveTo>
                    <a:cubicBezTo>
                      <a:pt x="31629" y="106636"/>
                      <a:pt x="33437" y="107540"/>
                      <a:pt x="33437" y="109347"/>
                    </a:cubicBezTo>
                    <a:cubicBezTo>
                      <a:pt x="33437" y="110251"/>
                      <a:pt x="32533" y="112058"/>
                      <a:pt x="30726" y="112058"/>
                    </a:cubicBezTo>
                    <a:cubicBezTo>
                      <a:pt x="29822" y="112058"/>
                      <a:pt x="28015" y="111155"/>
                      <a:pt x="28015" y="109347"/>
                    </a:cubicBezTo>
                    <a:cubicBezTo>
                      <a:pt x="28015" y="107540"/>
                      <a:pt x="28918" y="106636"/>
                      <a:pt x="30726" y="106636"/>
                    </a:cubicBezTo>
                    <a:lnTo>
                      <a:pt x="30726" y="106636"/>
                    </a:lnTo>
                    <a:close/>
                    <a:moveTo>
                      <a:pt x="21689" y="106636"/>
                    </a:moveTo>
                    <a:cubicBezTo>
                      <a:pt x="22592" y="106636"/>
                      <a:pt x="24400" y="107540"/>
                      <a:pt x="24400" y="109347"/>
                    </a:cubicBezTo>
                    <a:cubicBezTo>
                      <a:pt x="24400" y="110251"/>
                      <a:pt x="23496" y="112058"/>
                      <a:pt x="21689" y="112058"/>
                    </a:cubicBezTo>
                    <a:cubicBezTo>
                      <a:pt x="19881" y="112058"/>
                      <a:pt x="18978" y="111155"/>
                      <a:pt x="18978" y="109347"/>
                    </a:cubicBezTo>
                    <a:cubicBezTo>
                      <a:pt x="18978" y="107540"/>
                      <a:pt x="19881" y="106636"/>
                      <a:pt x="21689" y="106636"/>
                    </a:cubicBezTo>
                    <a:lnTo>
                      <a:pt x="21689" y="106636"/>
                    </a:lnTo>
                    <a:close/>
                    <a:moveTo>
                      <a:pt x="12652" y="106636"/>
                    </a:moveTo>
                    <a:cubicBezTo>
                      <a:pt x="13555" y="106636"/>
                      <a:pt x="15363" y="107540"/>
                      <a:pt x="15363" y="109347"/>
                    </a:cubicBezTo>
                    <a:cubicBezTo>
                      <a:pt x="15363" y="110251"/>
                      <a:pt x="14459" y="112058"/>
                      <a:pt x="12652" y="112058"/>
                    </a:cubicBezTo>
                    <a:cubicBezTo>
                      <a:pt x="10844" y="112058"/>
                      <a:pt x="9941" y="111155"/>
                      <a:pt x="9941" y="109347"/>
                    </a:cubicBezTo>
                    <a:cubicBezTo>
                      <a:pt x="9941" y="107540"/>
                      <a:pt x="10844" y="106636"/>
                      <a:pt x="12652" y="106636"/>
                    </a:cubicBezTo>
                    <a:lnTo>
                      <a:pt x="12652" y="106636"/>
                    </a:lnTo>
                    <a:close/>
                    <a:moveTo>
                      <a:pt x="53318" y="102118"/>
                    </a:moveTo>
                    <a:cubicBezTo>
                      <a:pt x="54222" y="102118"/>
                      <a:pt x="56029" y="103021"/>
                      <a:pt x="56029" y="104829"/>
                    </a:cubicBezTo>
                    <a:cubicBezTo>
                      <a:pt x="56029" y="105732"/>
                      <a:pt x="55125" y="107540"/>
                      <a:pt x="53318" y="107540"/>
                    </a:cubicBezTo>
                    <a:cubicBezTo>
                      <a:pt x="51511" y="107540"/>
                      <a:pt x="50607" y="106636"/>
                      <a:pt x="50607" y="104829"/>
                    </a:cubicBezTo>
                    <a:cubicBezTo>
                      <a:pt x="50607" y="103021"/>
                      <a:pt x="52414" y="102118"/>
                      <a:pt x="53318" y="102118"/>
                    </a:cubicBezTo>
                    <a:lnTo>
                      <a:pt x="53318" y="102118"/>
                    </a:lnTo>
                    <a:close/>
                    <a:moveTo>
                      <a:pt x="44281" y="102118"/>
                    </a:moveTo>
                    <a:cubicBezTo>
                      <a:pt x="45185" y="102118"/>
                      <a:pt x="46992" y="103021"/>
                      <a:pt x="46992" y="104829"/>
                    </a:cubicBezTo>
                    <a:cubicBezTo>
                      <a:pt x="46992" y="105732"/>
                      <a:pt x="46088" y="107540"/>
                      <a:pt x="44281" y="107540"/>
                    </a:cubicBezTo>
                    <a:cubicBezTo>
                      <a:pt x="42474" y="107540"/>
                      <a:pt x="41570" y="106636"/>
                      <a:pt x="41570" y="104829"/>
                    </a:cubicBezTo>
                    <a:cubicBezTo>
                      <a:pt x="41570" y="103021"/>
                      <a:pt x="42474" y="102118"/>
                      <a:pt x="44281" y="102118"/>
                    </a:cubicBezTo>
                    <a:lnTo>
                      <a:pt x="44281" y="102118"/>
                    </a:lnTo>
                    <a:close/>
                    <a:moveTo>
                      <a:pt x="35244" y="102118"/>
                    </a:moveTo>
                    <a:cubicBezTo>
                      <a:pt x="36148" y="102118"/>
                      <a:pt x="37955" y="103021"/>
                      <a:pt x="37955" y="104829"/>
                    </a:cubicBezTo>
                    <a:cubicBezTo>
                      <a:pt x="37955" y="105732"/>
                      <a:pt x="37051" y="107540"/>
                      <a:pt x="35244" y="107540"/>
                    </a:cubicBezTo>
                    <a:cubicBezTo>
                      <a:pt x="33437" y="107540"/>
                      <a:pt x="32533" y="106636"/>
                      <a:pt x="32533" y="104829"/>
                    </a:cubicBezTo>
                    <a:cubicBezTo>
                      <a:pt x="32533" y="103021"/>
                      <a:pt x="33437" y="102118"/>
                      <a:pt x="35244" y="102118"/>
                    </a:cubicBezTo>
                    <a:lnTo>
                      <a:pt x="35244" y="102118"/>
                    </a:lnTo>
                    <a:close/>
                    <a:moveTo>
                      <a:pt x="26207" y="102118"/>
                    </a:moveTo>
                    <a:cubicBezTo>
                      <a:pt x="27111" y="102118"/>
                      <a:pt x="28918" y="103021"/>
                      <a:pt x="28918" y="104829"/>
                    </a:cubicBezTo>
                    <a:cubicBezTo>
                      <a:pt x="28918" y="105732"/>
                      <a:pt x="28015" y="107540"/>
                      <a:pt x="26207" y="107540"/>
                    </a:cubicBezTo>
                    <a:cubicBezTo>
                      <a:pt x="24400" y="107540"/>
                      <a:pt x="23496" y="106636"/>
                      <a:pt x="23496" y="104829"/>
                    </a:cubicBezTo>
                    <a:cubicBezTo>
                      <a:pt x="23496" y="103021"/>
                      <a:pt x="24400" y="102118"/>
                      <a:pt x="26207" y="102118"/>
                    </a:cubicBezTo>
                    <a:lnTo>
                      <a:pt x="26207" y="102118"/>
                    </a:lnTo>
                    <a:close/>
                    <a:moveTo>
                      <a:pt x="17170" y="102118"/>
                    </a:moveTo>
                    <a:cubicBezTo>
                      <a:pt x="18074" y="102118"/>
                      <a:pt x="19881" y="103021"/>
                      <a:pt x="19881" y="104829"/>
                    </a:cubicBezTo>
                    <a:cubicBezTo>
                      <a:pt x="19881" y="105732"/>
                      <a:pt x="18978" y="107540"/>
                      <a:pt x="17170" y="107540"/>
                    </a:cubicBezTo>
                    <a:cubicBezTo>
                      <a:pt x="15363" y="107540"/>
                      <a:pt x="14459" y="106636"/>
                      <a:pt x="14459" y="104829"/>
                    </a:cubicBezTo>
                    <a:cubicBezTo>
                      <a:pt x="14459" y="103021"/>
                      <a:pt x="15363" y="102118"/>
                      <a:pt x="17170" y="102118"/>
                    </a:cubicBezTo>
                    <a:lnTo>
                      <a:pt x="17170" y="102118"/>
                    </a:lnTo>
                    <a:close/>
                    <a:moveTo>
                      <a:pt x="48800" y="96695"/>
                    </a:moveTo>
                    <a:cubicBezTo>
                      <a:pt x="49703" y="96695"/>
                      <a:pt x="51511" y="97599"/>
                      <a:pt x="51511" y="99406"/>
                    </a:cubicBezTo>
                    <a:cubicBezTo>
                      <a:pt x="51511" y="100310"/>
                      <a:pt x="50607" y="102118"/>
                      <a:pt x="48800" y="102118"/>
                    </a:cubicBezTo>
                    <a:cubicBezTo>
                      <a:pt x="46992" y="102118"/>
                      <a:pt x="46088" y="101214"/>
                      <a:pt x="46088" y="99406"/>
                    </a:cubicBezTo>
                    <a:cubicBezTo>
                      <a:pt x="46088" y="97599"/>
                      <a:pt x="47896" y="96695"/>
                      <a:pt x="48800" y="96695"/>
                    </a:cubicBezTo>
                    <a:lnTo>
                      <a:pt x="48800" y="96695"/>
                    </a:lnTo>
                    <a:close/>
                    <a:moveTo>
                      <a:pt x="39763" y="96695"/>
                    </a:moveTo>
                    <a:cubicBezTo>
                      <a:pt x="40666" y="96695"/>
                      <a:pt x="42474" y="97599"/>
                      <a:pt x="42474" y="99406"/>
                    </a:cubicBezTo>
                    <a:cubicBezTo>
                      <a:pt x="42474" y="100310"/>
                      <a:pt x="41570" y="102118"/>
                      <a:pt x="39763" y="102118"/>
                    </a:cubicBezTo>
                    <a:cubicBezTo>
                      <a:pt x="37955" y="102118"/>
                      <a:pt x="37051" y="101214"/>
                      <a:pt x="37051" y="99406"/>
                    </a:cubicBezTo>
                    <a:cubicBezTo>
                      <a:pt x="37051" y="97599"/>
                      <a:pt x="37955" y="96695"/>
                      <a:pt x="39763" y="96695"/>
                    </a:cubicBezTo>
                    <a:lnTo>
                      <a:pt x="39763" y="96695"/>
                    </a:lnTo>
                    <a:close/>
                    <a:moveTo>
                      <a:pt x="30726" y="96695"/>
                    </a:moveTo>
                    <a:cubicBezTo>
                      <a:pt x="31629" y="96695"/>
                      <a:pt x="33437" y="97599"/>
                      <a:pt x="33437" y="99406"/>
                    </a:cubicBezTo>
                    <a:cubicBezTo>
                      <a:pt x="33437" y="100310"/>
                      <a:pt x="32533" y="102118"/>
                      <a:pt x="30726" y="102118"/>
                    </a:cubicBezTo>
                    <a:cubicBezTo>
                      <a:pt x="29822" y="102118"/>
                      <a:pt x="28015" y="101214"/>
                      <a:pt x="28015" y="99406"/>
                    </a:cubicBezTo>
                    <a:cubicBezTo>
                      <a:pt x="28015" y="97599"/>
                      <a:pt x="28918" y="96695"/>
                      <a:pt x="30726" y="96695"/>
                    </a:cubicBezTo>
                    <a:lnTo>
                      <a:pt x="30726" y="96695"/>
                    </a:lnTo>
                    <a:close/>
                    <a:moveTo>
                      <a:pt x="21689" y="96695"/>
                    </a:moveTo>
                    <a:cubicBezTo>
                      <a:pt x="22592" y="96695"/>
                      <a:pt x="24400" y="97599"/>
                      <a:pt x="24400" y="99406"/>
                    </a:cubicBezTo>
                    <a:cubicBezTo>
                      <a:pt x="24400" y="100310"/>
                      <a:pt x="23496" y="102118"/>
                      <a:pt x="21689" y="102118"/>
                    </a:cubicBezTo>
                    <a:cubicBezTo>
                      <a:pt x="19881" y="102118"/>
                      <a:pt x="18978" y="101214"/>
                      <a:pt x="18978" y="99406"/>
                    </a:cubicBezTo>
                    <a:cubicBezTo>
                      <a:pt x="18978" y="97599"/>
                      <a:pt x="19881" y="96695"/>
                      <a:pt x="21689" y="96695"/>
                    </a:cubicBezTo>
                    <a:lnTo>
                      <a:pt x="21689" y="96695"/>
                    </a:lnTo>
                    <a:close/>
                    <a:moveTo>
                      <a:pt x="12652" y="96695"/>
                    </a:moveTo>
                    <a:cubicBezTo>
                      <a:pt x="13555" y="96695"/>
                      <a:pt x="15363" y="97599"/>
                      <a:pt x="15363" y="99406"/>
                    </a:cubicBezTo>
                    <a:cubicBezTo>
                      <a:pt x="15363" y="100310"/>
                      <a:pt x="14459" y="102118"/>
                      <a:pt x="12652" y="102118"/>
                    </a:cubicBezTo>
                    <a:cubicBezTo>
                      <a:pt x="10844" y="102118"/>
                      <a:pt x="9941" y="101214"/>
                      <a:pt x="9941" y="99406"/>
                    </a:cubicBezTo>
                    <a:cubicBezTo>
                      <a:pt x="9941" y="97599"/>
                      <a:pt x="10844" y="96695"/>
                      <a:pt x="12652" y="96695"/>
                    </a:cubicBezTo>
                    <a:lnTo>
                      <a:pt x="12652" y="96695"/>
                    </a:lnTo>
                    <a:close/>
                    <a:moveTo>
                      <a:pt x="53318" y="92177"/>
                    </a:moveTo>
                    <a:cubicBezTo>
                      <a:pt x="54222" y="92177"/>
                      <a:pt x="56029" y="93081"/>
                      <a:pt x="56029" y="94888"/>
                    </a:cubicBezTo>
                    <a:cubicBezTo>
                      <a:pt x="56029" y="95792"/>
                      <a:pt x="55125" y="97599"/>
                      <a:pt x="53318" y="97599"/>
                    </a:cubicBezTo>
                    <a:cubicBezTo>
                      <a:pt x="51511" y="97599"/>
                      <a:pt x="50607" y="96695"/>
                      <a:pt x="50607" y="94888"/>
                    </a:cubicBezTo>
                    <a:cubicBezTo>
                      <a:pt x="50607" y="93081"/>
                      <a:pt x="52414" y="92177"/>
                      <a:pt x="53318" y="92177"/>
                    </a:cubicBezTo>
                    <a:lnTo>
                      <a:pt x="53318" y="92177"/>
                    </a:lnTo>
                    <a:close/>
                    <a:moveTo>
                      <a:pt x="44281" y="92177"/>
                    </a:moveTo>
                    <a:cubicBezTo>
                      <a:pt x="45185" y="92177"/>
                      <a:pt x="46992" y="93081"/>
                      <a:pt x="46992" y="94888"/>
                    </a:cubicBezTo>
                    <a:cubicBezTo>
                      <a:pt x="46992" y="95792"/>
                      <a:pt x="46088" y="97599"/>
                      <a:pt x="44281" y="97599"/>
                    </a:cubicBezTo>
                    <a:cubicBezTo>
                      <a:pt x="42474" y="97599"/>
                      <a:pt x="41570" y="96695"/>
                      <a:pt x="41570" y="94888"/>
                    </a:cubicBezTo>
                    <a:cubicBezTo>
                      <a:pt x="41570" y="93081"/>
                      <a:pt x="42474" y="92177"/>
                      <a:pt x="44281" y="92177"/>
                    </a:cubicBezTo>
                    <a:lnTo>
                      <a:pt x="44281" y="92177"/>
                    </a:lnTo>
                    <a:close/>
                    <a:moveTo>
                      <a:pt x="35244" y="92177"/>
                    </a:moveTo>
                    <a:cubicBezTo>
                      <a:pt x="36148" y="92177"/>
                      <a:pt x="37955" y="93081"/>
                      <a:pt x="37955" y="94888"/>
                    </a:cubicBezTo>
                    <a:cubicBezTo>
                      <a:pt x="37955" y="95792"/>
                      <a:pt x="37051" y="97599"/>
                      <a:pt x="35244" y="97599"/>
                    </a:cubicBezTo>
                    <a:cubicBezTo>
                      <a:pt x="33437" y="97599"/>
                      <a:pt x="32533" y="96695"/>
                      <a:pt x="32533" y="94888"/>
                    </a:cubicBezTo>
                    <a:cubicBezTo>
                      <a:pt x="32533" y="93081"/>
                      <a:pt x="33437" y="92177"/>
                      <a:pt x="35244" y="92177"/>
                    </a:cubicBezTo>
                    <a:lnTo>
                      <a:pt x="35244" y="92177"/>
                    </a:lnTo>
                    <a:close/>
                    <a:moveTo>
                      <a:pt x="26207" y="92177"/>
                    </a:moveTo>
                    <a:cubicBezTo>
                      <a:pt x="27111" y="92177"/>
                      <a:pt x="28918" y="93081"/>
                      <a:pt x="28918" y="94888"/>
                    </a:cubicBezTo>
                    <a:cubicBezTo>
                      <a:pt x="28918" y="95792"/>
                      <a:pt x="28015" y="97599"/>
                      <a:pt x="26207" y="97599"/>
                    </a:cubicBezTo>
                    <a:cubicBezTo>
                      <a:pt x="24400" y="97599"/>
                      <a:pt x="23496" y="96695"/>
                      <a:pt x="23496" y="94888"/>
                    </a:cubicBezTo>
                    <a:cubicBezTo>
                      <a:pt x="23496" y="93081"/>
                      <a:pt x="24400" y="92177"/>
                      <a:pt x="26207" y="92177"/>
                    </a:cubicBezTo>
                    <a:lnTo>
                      <a:pt x="26207" y="92177"/>
                    </a:lnTo>
                    <a:close/>
                    <a:moveTo>
                      <a:pt x="17170" y="92177"/>
                    </a:moveTo>
                    <a:cubicBezTo>
                      <a:pt x="18074" y="92177"/>
                      <a:pt x="19881" y="93081"/>
                      <a:pt x="19881" y="94888"/>
                    </a:cubicBezTo>
                    <a:cubicBezTo>
                      <a:pt x="19881" y="95792"/>
                      <a:pt x="18978" y="97599"/>
                      <a:pt x="17170" y="97599"/>
                    </a:cubicBezTo>
                    <a:cubicBezTo>
                      <a:pt x="15363" y="97599"/>
                      <a:pt x="14459" y="96695"/>
                      <a:pt x="14459" y="94888"/>
                    </a:cubicBezTo>
                    <a:cubicBezTo>
                      <a:pt x="14459" y="93081"/>
                      <a:pt x="15363" y="92177"/>
                      <a:pt x="17170" y="92177"/>
                    </a:cubicBezTo>
                    <a:lnTo>
                      <a:pt x="17170" y="92177"/>
                    </a:lnTo>
                    <a:close/>
                    <a:moveTo>
                      <a:pt x="48800" y="86755"/>
                    </a:moveTo>
                    <a:cubicBezTo>
                      <a:pt x="49703" y="86755"/>
                      <a:pt x="51511" y="87658"/>
                      <a:pt x="51511" y="89466"/>
                    </a:cubicBezTo>
                    <a:cubicBezTo>
                      <a:pt x="51511" y="90370"/>
                      <a:pt x="50607" y="92177"/>
                      <a:pt x="48800" y="92177"/>
                    </a:cubicBezTo>
                    <a:cubicBezTo>
                      <a:pt x="46992" y="92177"/>
                      <a:pt x="46088" y="91273"/>
                      <a:pt x="46088" y="89466"/>
                    </a:cubicBezTo>
                    <a:cubicBezTo>
                      <a:pt x="46088" y="87658"/>
                      <a:pt x="47896" y="86755"/>
                      <a:pt x="48800" y="86755"/>
                    </a:cubicBezTo>
                    <a:lnTo>
                      <a:pt x="48800" y="86755"/>
                    </a:lnTo>
                    <a:close/>
                    <a:moveTo>
                      <a:pt x="39763" y="86755"/>
                    </a:moveTo>
                    <a:cubicBezTo>
                      <a:pt x="40666" y="86755"/>
                      <a:pt x="42474" y="87658"/>
                      <a:pt x="42474" y="89466"/>
                    </a:cubicBezTo>
                    <a:cubicBezTo>
                      <a:pt x="42474" y="90370"/>
                      <a:pt x="41570" y="92177"/>
                      <a:pt x="39763" y="92177"/>
                    </a:cubicBezTo>
                    <a:cubicBezTo>
                      <a:pt x="37955" y="92177"/>
                      <a:pt x="37051" y="91273"/>
                      <a:pt x="37051" y="89466"/>
                    </a:cubicBezTo>
                    <a:cubicBezTo>
                      <a:pt x="37051" y="87658"/>
                      <a:pt x="37955" y="86755"/>
                      <a:pt x="39763" y="86755"/>
                    </a:cubicBezTo>
                    <a:lnTo>
                      <a:pt x="39763" y="86755"/>
                    </a:lnTo>
                    <a:close/>
                    <a:moveTo>
                      <a:pt x="30726" y="86755"/>
                    </a:moveTo>
                    <a:cubicBezTo>
                      <a:pt x="31629" y="86755"/>
                      <a:pt x="33437" y="87658"/>
                      <a:pt x="33437" y="89466"/>
                    </a:cubicBezTo>
                    <a:cubicBezTo>
                      <a:pt x="33437" y="90370"/>
                      <a:pt x="32533" y="92177"/>
                      <a:pt x="30726" y="92177"/>
                    </a:cubicBezTo>
                    <a:cubicBezTo>
                      <a:pt x="29822" y="92177"/>
                      <a:pt x="28015" y="91273"/>
                      <a:pt x="28015" y="89466"/>
                    </a:cubicBezTo>
                    <a:cubicBezTo>
                      <a:pt x="28015" y="87658"/>
                      <a:pt x="28918" y="86755"/>
                      <a:pt x="30726" y="86755"/>
                    </a:cubicBezTo>
                    <a:lnTo>
                      <a:pt x="30726" y="86755"/>
                    </a:lnTo>
                    <a:close/>
                    <a:moveTo>
                      <a:pt x="21689" y="86755"/>
                    </a:moveTo>
                    <a:cubicBezTo>
                      <a:pt x="22592" y="86755"/>
                      <a:pt x="24400" y="87658"/>
                      <a:pt x="24400" y="89466"/>
                    </a:cubicBezTo>
                    <a:cubicBezTo>
                      <a:pt x="24400" y="90370"/>
                      <a:pt x="23496" y="92177"/>
                      <a:pt x="21689" y="92177"/>
                    </a:cubicBezTo>
                    <a:cubicBezTo>
                      <a:pt x="19881" y="92177"/>
                      <a:pt x="18978" y="91273"/>
                      <a:pt x="18978" y="89466"/>
                    </a:cubicBezTo>
                    <a:cubicBezTo>
                      <a:pt x="18978" y="87658"/>
                      <a:pt x="19881" y="86755"/>
                      <a:pt x="21689" y="86755"/>
                    </a:cubicBezTo>
                    <a:lnTo>
                      <a:pt x="21689" y="86755"/>
                    </a:lnTo>
                    <a:close/>
                    <a:moveTo>
                      <a:pt x="12652" y="86755"/>
                    </a:moveTo>
                    <a:cubicBezTo>
                      <a:pt x="13555" y="86755"/>
                      <a:pt x="15363" y="87658"/>
                      <a:pt x="15363" y="89466"/>
                    </a:cubicBezTo>
                    <a:cubicBezTo>
                      <a:pt x="15363" y="90370"/>
                      <a:pt x="14459" y="92177"/>
                      <a:pt x="12652" y="92177"/>
                    </a:cubicBezTo>
                    <a:cubicBezTo>
                      <a:pt x="10844" y="92177"/>
                      <a:pt x="9941" y="91273"/>
                      <a:pt x="9941" y="89466"/>
                    </a:cubicBezTo>
                    <a:cubicBezTo>
                      <a:pt x="9941" y="87658"/>
                      <a:pt x="10844" y="86755"/>
                      <a:pt x="12652" y="86755"/>
                    </a:cubicBezTo>
                    <a:lnTo>
                      <a:pt x="12652" y="86755"/>
                    </a:lnTo>
                    <a:close/>
                    <a:moveTo>
                      <a:pt x="53318" y="82236"/>
                    </a:moveTo>
                    <a:cubicBezTo>
                      <a:pt x="54222" y="82236"/>
                      <a:pt x="56029" y="83140"/>
                      <a:pt x="56029" y="84947"/>
                    </a:cubicBezTo>
                    <a:cubicBezTo>
                      <a:pt x="56029" y="85851"/>
                      <a:pt x="55125" y="87658"/>
                      <a:pt x="53318" y="87658"/>
                    </a:cubicBezTo>
                    <a:cubicBezTo>
                      <a:pt x="51511" y="87658"/>
                      <a:pt x="50607" y="86755"/>
                      <a:pt x="50607" y="84947"/>
                    </a:cubicBezTo>
                    <a:cubicBezTo>
                      <a:pt x="50607" y="83140"/>
                      <a:pt x="52414" y="82236"/>
                      <a:pt x="53318" y="82236"/>
                    </a:cubicBezTo>
                    <a:lnTo>
                      <a:pt x="53318" y="82236"/>
                    </a:lnTo>
                    <a:close/>
                    <a:moveTo>
                      <a:pt x="44281" y="82236"/>
                    </a:moveTo>
                    <a:cubicBezTo>
                      <a:pt x="45185" y="82236"/>
                      <a:pt x="46992" y="83140"/>
                      <a:pt x="46992" y="84947"/>
                    </a:cubicBezTo>
                    <a:cubicBezTo>
                      <a:pt x="46992" y="85851"/>
                      <a:pt x="46088" y="87658"/>
                      <a:pt x="44281" y="87658"/>
                    </a:cubicBezTo>
                    <a:cubicBezTo>
                      <a:pt x="42474" y="87658"/>
                      <a:pt x="41570" y="86755"/>
                      <a:pt x="41570" y="84947"/>
                    </a:cubicBezTo>
                    <a:cubicBezTo>
                      <a:pt x="41570" y="83140"/>
                      <a:pt x="42474" y="82236"/>
                      <a:pt x="44281" y="82236"/>
                    </a:cubicBezTo>
                    <a:lnTo>
                      <a:pt x="44281" y="82236"/>
                    </a:lnTo>
                    <a:close/>
                    <a:moveTo>
                      <a:pt x="35244" y="82236"/>
                    </a:moveTo>
                    <a:cubicBezTo>
                      <a:pt x="36148" y="82236"/>
                      <a:pt x="37955" y="83140"/>
                      <a:pt x="37955" y="84947"/>
                    </a:cubicBezTo>
                    <a:cubicBezTo>
                      <a:pt x="37955" y="85851"/>
                      <a:pt x="37051" y="87658"/>
                      <a:pt x="35244" y="87658"/>
                    </a:cubicBezTo>
                    <a:cubicBezTo>
                      <a:pt x="33437" y="87658"/>
                      <a:pt x="32533" y="86755"/>
                      <a:pt x="32533" y="84947"/>
                    </a:cubicBezTo>
                    <a:cubicBezTo>
                      <a:pt x="32533" y="83140"/>
                      <a:pt x="33437" y="82236"/>
                      <a:pt x="35244" y="82236"/>
                    </a:cubicBezTo>
                    <a:lnTo>
                      <a:pt x="35244" y="82236"/>
                    </a:lnTo>
                    <a:close/>
                    <a:moveTo>
                      <a:pt x="26207" y="82236"/>
                    </a:moveTo>
                    <a:cubicBezTo>
                      <a:pt x="27111" y="82236"/>
                      <a:pt x="28918" y="83140"/>
                      <a:pt x="28918" y="84947"/>
                    </a:cubicBezTo>
                    <a:cubicBezTo>
                      <a:pt x="28918" y="85851"/>
                      <a:pt x="28015" y="87658"/>
                      <a:pt x="26207" y="87658"/>
                    </a:cubicBezTo>
                    <a:cubicBezTo>
                      <a:pt x="24400" y="87658"/>
                      <a:pt x="23496" y="86755"/>
                      <a:pt x="23496" y="84947"/>
                    </a:cubicBezTo>
                    <a:cubicBezTo>
                      <a:pt x="23496" y="83140"/>
                      <a:pt x="24400" y="82236"/>
                      <a:pt x="26207" y="82236"/>
                    </a:cubicBezTo>
                    <a:lnTo>
                      <a:pt x="26207" y="82236"/>
                    </a:lnTo>
                    <a:close/>
                    <a:moveTo>
                      <a:pt x="17170" y="82236"/>
                    </a:moveTo>
                    <a:cubicBezTo>
                      <a:pt x="18074" y="82236"/>
                      <a:pt x="19881" y="83140"/>
                      <a:pt x="19881" y="84947"/>
                    </a:cubicBezTo>
                    <a:cubicBezTo>
                      <a:pt x="19881" y="85851"/>
                      <a:pt x="18978" y="87658"/>
                      <a:pt x="17170" y="87658"/>
                    </a:cubicBezTo>
                    <a:cubicBezTo>
                      <a:pt x="15363" y="87658"/>
                      <a:pt x="14459" y="86755"/>
                      <a:pt x="14459" y="84947"/>
                    </a:cubicBezTo>
                    <a:cubicBezTo>
                      <a:pt x="14459" y="83140"/>
                      <a:pt x="15363" y="82236"/>
                      <a:pt x="17170" y="82236"/>
                    </a:cubicBezTo>
                    <a:lnTo>
                      <a:pt x="17170" y="82236"/>
                    </a:lnTo>
                    <a:close/>
                    <a:moveTo>
                      <a:pt x="48800" y="76814"/>
                    </a:moveTo>
                    <a:cubicBezTo>
                      <a:pt x="49703" y="76814"/>
                      <a:pt x="51511" y="77718"/>
                      <a:pt x="51511" y="79525"/>
                    </a:cubicBezTo>
                    <a:cubicBezTo>
                      <a:pt x="51511" y="80429"/>
                      <a:pt x="50607" y="82236"/>
                      <a:pt x="48800" y="82236"/>
                    </a:cubicBezTo>
                    <a:cubicBezTo>
                      <a:pt x="46992" y="82236"/>
                      <a:pt x="46088" y="81333"/>
                      <a:pt x="46088" y="79525"/>
                    </a:cubicBezTo>
                    <a:cubicBezTo>
                      <a:pt x="46088" y="77718"/>
                      <a:pt x="47896" y="76814"/>
                      <a:pt x="48800" y="76814"/>
                    </a:cubicBezTo>
                    <a:lnTo>
                      <a:pt x="48800" y="76814"/>
                    </a:lnTo>
                    <a:close/>
                    <a:moveTo>
                      <a:pt x="39763" y="76814"/>
                    </a:moveTo>
                    <a:cubicBezTo>
                      <a:pt x="40666" y="76814"/>
                      <a:pt x="42474" y="77718"/>
                      <a:pt x="42474" y="79525"/>
                    </a:cubicBezTo>
                    <a:cubicBezTo>
                      <a:pt x="42474" y="80429"/>
                      <a:pt x="41570" y="82236"/>
                      <a:pt x="39763" y="82236"/>
                    </a:cubicBezTo>
                    <a:cubicBezTo>
                      <a:pt x="37955" y="82236"/>
                      <a:pt x="37051" y="81333"/>
                      <a:pt x="37051" y="79525"/>
                    </a:cubicBezTo>
                    <a:cubicBezTo>
                      <a:pt x="37051" y="77718"/>
                      <a:pt x="37955" y="76814"/>
                      <a:pt x="39763" y="76814"/>
                    </a:cubicBezTo>
                    <a:lnTo>
                      <a:pt x="39763" y="76814"/>
                    </a:lnTo>
                    <a:close/>
                    <a:moveTo>
                      <a:pt x="30726" y="76814"/>
                    </a:moveTo>
                    <a:cubicBezTo>
                      <a:pt x="31629" y="76814"/>
                      <a:pt x="33437" y="77718"/>
                      <a:pt x="33437" y="79525"/>
                    </a:cubicBezTo>
                    <a:cubicBezTo>
                      <a:pt x="33437" y="80429"/>
                      <a:pt x="32533" y="82236"/>
                      <a:pt x="30726" y="82236"/>
                    </a:cubicBezTo>
                    <a:cubicBezTo>
                      <a:pt x="29822" y="82236"/>
                      <a:pt x="28015" y="81333"/>
                      <a:pt x="28015" y="79525"/>
                    </a:cubicBezTo>
                    <a:cubicBezTo>
                      <a:pt x="28015" y="77718"/>
                      <a:pt x="28918" y="76814"/>
                      <a:pt x="30726" y="76814"/>
                    </a:cubicBezTo>
                    <a:lnTo>
                      <a:pt x="30726" y="76814"/>
                    </a:lnTo>
                    <a:close/>
                    <a:moveTo>
                      <a:pt x="21689" y="76814"/>
                    </a:moveTo>
                    <a:cubicBezTo>
                      <a:pt x="22592" y="76814"/>
                      <a:pt x="24400" y="77718"/>
                      <a:pt x="24400" y="79525"/>
                    </a:cubicBezTo>
                    <a:cubicBezTo>
                      <a:pt x="24400" y="80429"/>
                      <a:pt x="23496" y="82236"/>
                      <a:pt x="21689" y="82236"/>
                    </a:cubicBezTo>
                    <a:cubicBezTo>
                      <a:pt x="19881" y="82236"/>
                      <a:pt x="18978" y="81333"/>
                      <a:pt x="18978" y="79525"/>
                    </a:cubicBezTo>
                    <a:cubicBezTo>
                      <a:pt x="18978" y="77718"/>
                      <a:pt x="19881" y="76814"/>
                      <a:pt x="21689" y="76814"/>
                    </a:cubicBezTo>
                    <a:lnTo>
                      <a:pt x="21689" y="76814"/>
                    </a:lnTo>
                    <a:close/>
                    <a:moveTo>
                      <a:pt x="44281" y="72296"/>
                    </a:moveTo>
                    <a:cubicBezTo>
                      <a:pt x="45185" y="72296"/>
                      <a:pt x="46992" y="73199"/>
                      <a:pt x="46992" y="75007"/>
                    </a:cubicBezTo>
                    <a:cubicBezTo>
                      <a:pt x="46992" y="75910"/>
                      <a:pt x="46088" y="77718"/>
                      <a:pt x="44281" y="77718"/>
                    </a:cubicBezTo>
                    <a:cubicBezTo>
                      <a:pt x="42474" y="77718"/>
                      <a:pt x="41570" y="76814"/>
                      <a:pt x="41570" y="75007"/>
                    </a:cubicBezTo>
                    <a:cubicBezTo>
                      <a:pt x="41570" y="73199"/>
                      <a:pt x="42474" y="72296"/>
                      <a:pt x="44281" y="72296"/>
                    </a:cubicBezTo>
                    <a:lnTo>
                      <a:pt x="44281" y="72296"/>
                    </a:lnTo>
                    <a:close/>
                    <a:moveTo>
                      <a:pt x="35244" y="72296"/>
                    </a:moveTo>
                    <a:cubicBezTo>
                      <a:pt x="36148" y="72296"/>
                      <a:pt x="37955" y="73199"/>
                      <a:pt x="37955" y="75007"/>
                    </a:cubicBezTo>
                    <a:cubicBezTo>
                      <a:pt x="37955" y="75910"/>
                      <a:pt x="37051" y="77718"/>
                      <a:pt x="35244" y="77718"/>
                    </a:cubicBezTo>
                    <a:cubicBezTo>
                      <a:pt x="33437" y="77718"/>
                      <a:pt x="32533" y="76814"/>
                      <a:pt x="32533" y="75007"/>
                    </a:cubicBezTo>
                    <a:cubicBezTo>
                      <a:pt x="32533" y="73199"/>
                      <a:pt x="33437" y="72296"/>
                      <a:pt x="35244" y="72296"/>
                    </a:cubicBezTo>
                    <a:lnTo>
                      <a:pt x="35244" y="72296"/>
                    </a:lnTo>
                    <a:close/>
                    <a:moveTo>
                      <a:pt x="26207" y="72296"/>
                    </a:moveTo>
                    <a:cubicBezTo>
                      <a:pt x="27111" y="72296"/>
                      <a:pt x="28918" y="73199"/>
                      <a:pt x="28918" y="75007"/>
                    </a:cubicBezTo>
                    <a:cubicBezTo>
                      <a:pt x="28918" y="75910"/>
                      <a:pt x="28015" y="77718"/>
                      <a:pt x="26207" y="77718"/>
                    </a:cubicBezTo>
                    <a:cubicBezTo>
                      <a:pt x="24400" y="77718"/>
                      <a:pt x="23496" y="76814"/>
                      <a:pt x="23496" y="75007"/>
                    </a:cubicBezTo>
                    <a:cubicBezTo>
                      <a:pt x="23496" y="73199"/>
                      <a:pt x="24400" y="72296"/>
                      <a:pt x="26207" y="72296"/>
                    </a:cubicBezTo>
                    <a:lnTo>
                      <a:pt x="26207" y="72296"/>
                    </a:lnTo>
                    <a:close/>
                    <a:moveTo>
                      <a:pt x="17170" y="72296"/>
                    </a:moveTo>
                    <a:cubicBezTo>
                      <a:pt x="18074" y="72296"/>
                      <a:pt x="19881" y="73199"/>
                      <a:pt x="19881" y="75007"/>
                    </a:cubicBezTo>
                    <a:cubicBezTo>
                      <a:pt x="19881" y="75910"/>
                      <a:pt x="18978" y="77718"/>
                      <a:pt x="17170" y="77718"/>
                    </a:cubicBezTo>
                    <a:cubicBezTo>
                      <a:pt x="15363" y="77718"/>
                      <a:pt x="14459" y="76814"/>
                      <a:pt x="14459" y="75007"/>
                    </a:cubicBezTo>
                    <a:cubicBezTo>
                      <a:pt x="14459" y="73199"/>
                      <a:pt x="15363" y="72296"/>
                      <a:pt x="17170" y="72296"/>
                    </a:cubicBezTo>
                    <a:lnTo>
                      <a:pt x="17170" y="72296"/>
                    </a:lnTo>
                    <a:close/>
                    <a:moveTo>
                      <a:pt x="48800" y="66873"/>
                    </a:moveTo>
                    <a:cubicBezTo>
                      <a:pt x="49703" y="66873"/>
                      <a:pt x="51511" y="67777"/>
                      <a:pt x="51511" y="69585"/>
                    </a:cubicBezTo>
                    <a:cubicBezTo>
                      <a:pt x="51511" y="70488"/>
                      <a:pt x="50607" y="72296"/>
                      <a:pt x="48800" y="72296"/>
                    </a:cubicBezTo>
                    <a:cubicBezTo>
                      <a:pt x="46992" y="72296"/>
                      <a:pt x="46088" y="71392"/>
                      <a:pt x="46088" y="69585"/>
                    </a:cubicBezTo>
                    <a:cubicBezTo>
                      <a:pt x="46088" y="67777"/>
                      <a:pt x="47896" y="66873"/>
                      <a:pt x="48800" y="66873"/>
                    </a:cubicBezTo>
                    <a:lnTo>
                      <a:pt x="48800" y="66873"/>
                    </a:lnTo>
                    <a:close/>
                    <a:moveTo>
                      <a:pt x="39763" y="66873"/>
                    </a:moveTo>
                    <a:cubicBezTo>
                      <a:pt x="40666" y="66873"/>
                      <a:pt x="42474" y="67777"/>
                      <a:pt x="42474" y="69585"/>
                    </a:cubicBezTo>
                    <a:cubicBezTo>
                      <a:pt x="42474" y="70488"/>
                      <a:pt x="41570" y="72296"/>
                      <a:pt x="39763" y="72296"/>
                    </a:cubicBezTo>
                    <a:cubicBezTo>
                      <a:pt x="37955" y="72296"/>
                      <a:pt x="37051" y="71392"/>
                      <a:pt x="37051" y="69585"/>
                    </a:cubicBezTo>
                    <a:cubicBezTo>
                      <a:pt x="37051" y="67777"/>
                      <a:pt x="37955" y="66873"/>
                      <a:pt x="39763" y="66873"/>
                    </a:cubicBezTo>
                    <a:lnTo>
                      <a:pt x="39763" y="66873"/>
                    </a:lnTo>
                    <a:close/>
                    <a:moveTo>
                      <a:pt x="30726" y="66873"/>
                    </a:moveTo>
                    <a:cubicBezTo>
                      <a:pt x="31629" y="66873"/>
                      <a:pt x="33437" y="67777"/>
                      <a:pt x="33437" y="69585"/>
                    </a:cubicBezTo>
                    <a:cubicBezTo>
                      <a:pt x="33437" y="70488"/>
                      <a:pt x="32533" y="72296"/>
                      <a:pt x="30726" y="72296"/>
                    </a:cubicBezTo>
                    <a:cubicBezTo>
                      <a:pt x="29822" y="72296"/>
                      <a:pt x="28015" y="71392"/>
                      <a:pt x="28015" y="69585"/>
                    </a:cubicBezTo>
                    <a:cubicBezTo>
                      <a:pt x="28015" y="67777"/>
                      <a:pt x="28918" y="66873"/>
                      <a:pt x="30726" y="66873"/>
                    </a:cubicBezTo>
                    <a:lnTo>
                      <a:pt x="30726" y="66873"/>
                    </a:lnTo>
                    <a:close/>
                    <a:moveTo>
                      <a:pt x="21689" y="66873"/>
                    </a:moveTo>
                    <a:cubicBezTo>
                      <a:pt x="22592" y="66873"/>
                      <a:pt x="24400" y="67777"/>
                      <a:pt x="24400" y="69585"/>
                    </a:cubicBezTo>
                    <a:cubicBezTo>
                      <a:pt x="24400" y="70488"/>
                      <a:pt x="23496" y="72296"/>
                      <a:pt x="21689" y="72296"/>
                    </a:cubicBezTo>
                    <a:cubicBezTo>
                      <a:pt x="19881" y="72296"/>
                      <a:pt x="18978" y="71392"/>
                      <a:pt x="18978" y="69585"/>
                    </a:cubicBezTo>
                    <a:cubicBezTo>
                      <a:pt x="18978" y="67777"/>
                      <a:pt x="19881" y="66873"/>
                      <a:pt x="21689" y="66873"/>
                    </a:cubicBezTo>
                    <a:lnTo>
                      <a:pt x="21689" y="66873"/>
                    </a:lnTo>
                    <a:close/>
                    <a:moveTo>
                      <a:pt x="62355" y="150917"/>
                    </a:moveTo>
                    <a:cubicBezTo>
                      <a:pt x="63259" y="150917"/>
                      <a:pt x="65066" y="151821"/>
                      <a:pt x="65066" y="153628"/>
                    </a:cubicBezTo>
                    <a:cubicBezTo>
                      <a:pt x="65066" y="154532"/>
                      <a:pt x="64162" y="156339"/>
                      <a:pt x="62355" y="156339"/>
                    </a:cubicBezTo>
                    <a:cubicBezTo>
                      <a:pt x="60548" y="156339"/>
                      <a:pt x="59644" y="155436"/>
                      <a:pt x="59644" y="153628"/>
                    </a:cubicBezTo>
                    <a:cubicBezTo>
                      <a:pt x="59644" y="151821"/>
                      <a:pt x="61451" y="150917"/>
                      <a:pt x="62355" y="150917"/>
                    </a:cubicBezTo>
                    <a:lnTo>
                      <a:pt x="62355" y="150917"/>
                    </a:lnTo>
                    <a:close/>
                    <a:moveTo>
                      <a:pt x="53318" y="150917"/>
                    </a:moveTo>
                    <a:cubicBezTo>
                      <a:pt x="54222" y="150917"/>
                      <a:pt x="56029" y="151821"/>
                      <a:pt x="56029" y="153628"/>
                    </a:cubicBezTo>
                    <a:cubicBezTo>
                      <a:pt x="56029" y="154532"/>
                      <a:pt x="55125" y="156339"/>
                      <a:pt x="53318" y="156339"/>
                    </a:cubicBezTo>
                    <a:cubicBezTo>
                      <a:pt x="51511" y="156339"/>
                      <a:pt x="50607" y="155436"/>
                      <a:pt x="50607" y="153628"/>
                    </a:cubicBezTo>
                    <a:cubicBezTo>
                      <a:pt x="50607" y="151821"/>
                      <a:pt x="52414" y="150917"/>
                      <a:pt x="53318" y="150917"/>
                    </a:cubicBezTo>
                    <a:lnTo>
                      <a:pt x="53318" y="150917"/>
                    </a:lnTo>
                    <a:close/>
                    <a:moveTo>
                      <a:pt x="44281" y="150917"/>
                    </a:moveTo>
                    <a:cubicBezTo>
                      <a:pt x="45185" y="150917"/>
                      <a:pt x="46992" y="151821"/>
                      <a:pt x="46992" y="153628"/>
                    </a:cubicBezTo>
                    <a:cubicBezTo>
                      <a:pt x="46992" y="154532"/>
                      <a:pt x="46088" y="156339"/>
                      <a:pt x="44281" y="156339"/>
                    </a:cubicBezTo>
                    <a:cubicBezTo>
                      <a:pt x="42474" y="156339"/>
                      <a:pt x="41570" y="155436"/>
                      <a:pt x="41570" y="153628"/>
                    </a:cubicBezTo>
                    <a:cubicBezTo>
                      <a:pt x="41570" y="151821"/>
                      <a:pt x="42474" y="150917"/>
                      <a:pt x="44281" y="150917"/>
                    </a:cubicBezTo>
                    <a:lnTo>
                      <a:pt x="44281" y="150917"/>
                    </a:lnTo>
                    <a:close/>
                    <a:moveTo>
                      <a:pt x="35244" y="150917"/>
                    </a:moveTo>
                    <a:cubicBezTo>
                      <a:pt x="36148" y="150917"/>
                      <a:pt x="37955" y="151821"/>
                      <a:pt x="37955" y="153628"/>
                    </a:cubicBezTo>
                    <a:cubicBezTo>
                      <a:pt x="37955" y="154532"/>
                      <a:pt x="37051" y="156339"/>
                      <a:pt x="35244" y="156339"/>
                    </a:cubicBezTo>
                    <a:cubicBezTo>
                      <a:pt x="33437" y="156339"/>
                      <a:pt x="32533" y="155436"/>
                      <a:pt x="32533" y="153628"/>
                    </a:cubicBezTo>
                    <a:cubicBezTo>
                      <a:pt x="32533" y="151821"/>
                      <a:pt x="33437" y="150917"/>
                      <a:pt x="35244" y="150917"/>
                    </a:cubicBezTo>
                    <a:lnTo>
                      <a:pt x="35244" y="150917"/>
                    </a:lnTo>
                    <a:close/>
                    <a:moveTo>
                      <a:pt x="26207" y="150917"/>
                    </a:moveTo>
                    <a:cubicBezTo>
                      <a:pt x="27111" y="150917"/>
                      <a:pt x="28918" y="151821"/>
                      <a:pt x="28918" y="153628"/>
                    </a:cubicBezTo>
                    <a:cubicBezTo>
                      <a:pt x="28918" y="154532"/>
                      <a:pt x="28015" y="156339"/>
                      <a:pt x="26207" y="156339"/>
                    </a:cubicBezTo>
                    <a:cubicBezTo>
                      <a:pt x="24400" y="156339"/>
                      <a:pt x="23496" y="155436"/>
                      <a:pt x="23496" y="153628"/>
                    </a:cubicBezTo>
                    <a:cubicBezTo>
                      <a:pt x="23496" y="151821"/>
                      <a:pt x="24400" y="150917"/>
                      <a:pt x="26207" y="150917"/>
                    </a:cubicBezTo>
                    <a:lnTo>
                      <a:pt x="26207" y="150917"/>
                    </a:lnTo>
                    <a:close/>
                    <a:moveTo>
                      <a:pt x="17170" y="150917"/>
                    </a:moveTo>
                    <a:cubicBezTo>
                      <a:pt x="18074" y="150917"/>
                      <a:pt x="19881" y="151821"/>
                      <a:pt x="19881" y="153628"/>
                    </a:cubicBezTo>
                    <a:cubicBezTo>
                      <a:pt x="19881" y="154532"/>
                      <a:pt x="18978" y="156339"/>
                      <a:pt x="17170" y="156339"/>
                    </a:cubicBezTo>
                    <a:cubicBezTo>
                      <a:pt x="15363" y="156339"/>
                      <a:pt x="14459" y="155436"/>
                      <a:pt x="14459" y="153628"/>
                    </a:cubicBezTo>
                    <a:cubicBezTo>
                      <a:pt x="14459" y="151821"/>
                      <a:pt x="15363" y="150917"/>
                      <a:pt x="17170" y="150917"/>
                    </a:cubicBezTo>
                    <a:lnTo>
                      <a:pt x="17170" y="150917"/>
                    </a:lnTo>
                    <a:close/>
                    <a:moveTo>
                      <a:pt x="7230" y="150917"/>
                    </a:moveTo>
                    <a:cubicBezTo>
                      <a:pt x="8133" y="150917"/>
                      <a:pt x="9941" y="151821"/>
                      <a:pt x="9941" y="153628"/>
                    </a:cubicBezTo>
                    <a:cubicBezTo>
                      <a:pt x="9941" y="154532"/>
                      <a:pt x="9037" y="156339"/>
                      <a:pt x="7230" y="156339"/>
                    </a:cubicBezTo>
                    <a:cubicBezTo>
                      <a:pt x="5422" y="156339"/>
                      <a:pt x="4518" y="155436"/>
                      <a:pt x="4518" y="153628"/>
                    </a:cubicBezTo>
                    <a:cubicBezTo>
                      <a:pt x="5422" y="151821"/>
                      <a:pt x="6326" y="150917"/>
                      <a:pt x="7230" y="150917"/>
                    </a:cubicBezTo>
                    <a:lnTo>
                      <a:pt x="7230" y="150917"/>
                    </a:lnTo>
                    <a:close/>
                    <a:moveTo>
                      <a:pt x="57837" y="145495"/>
                    </a:moveTo>
                    <a:cubicBezTo>
                      <a:pt x="58740" y="145495"/>
                      <a:pt x="60548" y="146399"/>
                      <a:pt x="60548" y="148206"/>
                    </a:cubicBezTo>
                    <a:cubicBezTo>
                      <a:pt x="60548" y="149110"/>
                      <a:pt x="59644" y="150917"/>
                      <a:pt x="57837" y="150917"/>
                    </a:cubicBezTo>
                    <a:cubicBezTo>
                      <a:pt x="56933" y="150917"/>
                      <a:pt x="55125" y="150013"/>
                      <a:pt x="55125" y="148206"/>
                    </a:cubicBezTo>
                    <a:cubicBezTo>
                      <a:pt x="55125" y="147302"/>
                      <a:pt x="56933" y="145495"/>
                      <a:pt x="57837" y="145495"/>
                    </a:cubicBezTo>
                    <a:lnTo>
                      <a:pt x="57837" y="145495"/>
                    </a:lnTo>
                    <a:close/>
                    <a:moveTo>
                      <a:pt x="48800" y="145495"/>
                    </a:moveTo>
                    <a:cubicBezTo>
                      <a:pt x="49703" y="145495"/>
                      <a:pt x="51511" y="146399"/>
                      <a:pt x="51511" y="148206"/>
                    </a:cubicBezTo>
                    <a:cubicBezTo>
                      <a:pt x="51511" y="149110"/>
                      <a:pt x="50607" y="150917"/>
                      <a:pt x="48800" y="150917"/>
                    </a:cubicBezTo>
                    <a:cubicBezTo>
                      <a:pt x="46992" y="150917"/>
                      <a:pt x="46088" y="150013"/>
                      <a:pt x="46088" y="148206"/>
                    </a:cubicBezTo>
                    <a:cubicBezTo>
                      <a:pt x="46088" y="147302"/>
                      <a:pt x="47896" y="145495"/>
                      <a:pt x="48800" y="145495"/>
                    </a:cubicBezTo>
                    <a:lnTo>
                      <a:pt x="48800" y="145495"/>
                    </a:lnTo>
                    <a:close/>
                    <a:moveTo>
                      <a:pt x="39763" y="145495"/>
                    </a:moveTo>
                    <a:cubicBezTo>
                      <a:pt x="40666" y="145495"/>
                      <a:pt x="42474" y="146399"/>
                      <a:pt x="42474" y="148206"/>
                    </a:cubicBezTo>
                    <a:cubicBezTo>
                      <a:pt x="42474" y="149110"/>
                      <a:pt x="41570" y="150917"/>
                      <a:pt x="39763" y="150917"/>
                    </a:cubicBezTo>
                    <a:cubicBezTo>
                      <a:pt x="37955" y="150917"/>
                      <a:pt x="37051" y="150013"/>
                      <a:pt x="37051" y="148206"/>
                    </a:cubicBezTo>
                    <a:cubicBezTo>
                      <a:pt x="37051" y="147302"/>
                      <a:pt x="37955" y="145495"/>
                      <a:pt x="39763" y="145495"/>
                    </a:cubicBezTo>
                    <a:lnTo>
                      <a:pt x="39763" y="145495"/>
                    </a:lnTo>
                    <a:close/>
                    <a:moveTo>
                      <a:pt x="30726" y="145495"/>
                    </a:moveTo>
                    <a:cubicBezTo>
                      <a:pt x="31629" y="145495"/>
                      <a:pt x="33437" y="146399"/>
                      <a:pt x="33437" y="148206"/>
                    </a:cubicBezTo>
                    <a:cubicBezTo>
                      <a:pt x="33437" y="149110"/>
                      <a:pt x="32533" y="150917"/>
                      <a:pt x="30726" y="150917"/>
                    </a:cubicBezTo>
                    <a:cubicBezTo>
                      <a:pt x="29822" y="150917"/>
                      <a:pt x="28015" y="150013"/>
                      <a:pt x="28015" y="148206"/>
                    </a:cubicBezTo>
                    <a:cubicBezTo>
                      <a:pt x="28015" y="147302"/>
                      <a:pt x="28918" y="145495"/>
                      <a:pt x="30726" y="145495"/>
                    </a:cubicBezTo>
                    <a:lnTo>
                      <a:pt x="30726" y="145495"/>
                    </a:lnTo>
                    <a:close/>
                    <a:moveTo>
                      <a:pt x="21689" y="145495"/>
                    </a:moveTo>
                    <a:cubicBezTo>
                      <a:pt x="22592" y="145495"/>
                      <a:pt x="24400" y="146399"/>
                      <a:pt x="24400" y="148206"/>
                    </a:cubicBezTo>
                    <a:cubicBezTo>
                      <a:pt x="24400" y="149110"/>
                      <a:pt x="23496" y="150917"/>
                      <a:pt x="21689" y="150917"/>
                    </a:cubicBezTo>
                    <a:cubicBezTo>
                      <a:pt x="19881" y="150917"/>
                      <a:pt x="18978" y="150013"/>
                      <a:pt x="18978" y="148206"/>
                    </a:cubicBezTo>
                    <a:cubicBezTo>
                      <a:pt x="18978" y="147302"/>
                      <a:pt x="19881" y="145495"/>
                      <a:pt x="21689" y="145495"/>
                    </a:cubicBezTo>
                    <a:lnTo>
                      <a:pt x="21689" y="145495"/>
                    </a:lnTo>
                    <a:close/>
                    <a:moveTo>
                      <a:pt x="12652" y="145495"/>
                    </a:moveTo>
                    <a:cubicBezTo>
                      <a:pt x="13555" y="145495"/>
                      <a:pt x="15363" y="146399"/>
                      <a:pt x="15363" y="148206"/>
                    </a:cubicBezTo>
                    <a:cubicBezTo>
                      <a:pt x="15363" y="149110"/>
                      <a:pt x="14459" y="150917"/>
                      <a:pt x="12652" y="150917"/>
                    </a:cubicBezTo>
                    <a:cubicBezTo>
                      <a:pt x="10844" y="150917"/>
                      <a:pt x="9941" y="150013"/>
                      <a:pt x="9941" y="148206"/>
                    </a:cubicBezTo>
                    <a:cubicBezTo>
                      <a:pt x="9941" y="147302"/>
                      <a:pt x="10844" y="145495"/>
                      <a:pt x="12652" y="145495"/>
                    </a:cubicBezTo>
                    <a:lnTo>
                      <a:pt x="12652" y="145495"/>
                    </a:lnTo>
                    <a:close/>
                    <a:moveTo>
                      <a:pt x="62355" y="140976"/>
                    </a:moveTo>
                    <a:cubicBezTo>
                      <a:pt x="63259" y="140976"/>
                      <a:pt x="65066" y="141880"/>
                      <a:pt x="65066" y="143688"/>
                    </a:cubicBezTo>
                    <a:cubicBezTo>
                      <a:pt x="65066" y="144591"/>
                      <a:pt x="64162" y="146399"/>
                      <a:pt x="62355" y="146399"/>
                    </a:cubicBezTo>
                    <a:cubicBezTo>
                      <a:pt x="60548" y="146399"/>
                      <a:pt x="59644" y="145495"/>
                      <a:pt x="59644" y="143688"/>
                    </a:cubicBezTo>
                    <a:cubicBezTo>
                      <a:pt x="59644" y="141880"/>
                      <a:pt x="61451" y="140976"/>
                      <a:pt x="62355" y="140976"/>
                    </a:cubicBezTo>
                    <a:lnTo>
                      <a:pt x="62355" y="140976"/>
                    </a:lnTo>
                    <a:close/>
                    <a:moveTo>
                      <a:pt x="53318" y="140976"/>
                    </a:moveTo>
                    <a:cubicBezTo>
                      <a:pt x="54222" y="140976"/>
                      <a:pt x="56029" y="141880"/>
                      <a:pt x="56029" y="143688"/>
                    </a:cubicBezTo>
                    <a:cubicBezTo>
                      <a:pt x="56029" y="144591"/>
                      <a:pt x="55125" y="146399"/>
                      <a:pt x="53318" y="146399"/>
                    </a:cubicBezTo>
                    <a:cubicBezTo>
                      <a:pt x="51511" y="146399"/>
                      <a:pt x="50607" y="145495"/>
                      <a:pt x="50607" y="143688"/>
                    </a:cubicBezTo>
                    <a:cubicBezTo>
                      <a:pt x="50607" y="141880"/>
                      <a:pt x="52414" y="140976"/>
                      <a:pt x="53318" y="140976"/>
                    </a:cubicBezTo>
                    <a:lnTo>
                      <a:pt x="53318" y="140976"/>
                    </a:lnTo>
                    <a:close/>
                    <a:moveTo>
                      <a:pt x="44281" y="140976"/>
                    </a:moveTo>
                    <a:cubicBezTo>
                      <a:pt x="45185" y="140976"/>
                      <a:pt x="46992" y="141880"/>
                      <a:pt x="46992" y="143688"/>
                    </a:cubicBezTo>
                    <a:cubicBezTo>
                      <a:pt x="46992" y="144591"/>
                      <a:pt x="46088" y="146399"/>
                      <a:pt x="44281" y="146399"/>
                    </a:cubicBezTo>
                    <a:cubicBezTo>
                      <a:pt x="42474" y="146399"/>
                      <a:pt x="41570" y="145495"/>
                      <a:pt x="41570" y="143688"/>
                    </a:cubicBezTo>
                    <a:cubicBezTo>
                      <a:pt x="41570" y="141880"/>
                      <a:pt x="42474" y="140976"/>
                      <a:pt x="44281" y="140976"/>
                    </a:cubicBezTo>
                    <a:lnTo>
                      <a:pt x="44281" y="140976"/>
                    </a:lnTo>
                    <a:close/>
                    <a:moveTo>
                      <a:pt x="35244" y="140976"/>
                    </a:moveTo>
                    <a:cubicBezTo>
                      <a:pt x="36148" y="140976"/>
                      <a:pt x="37955" y="141880"/>
                      <a:pt x="37955" y="143688"/>
                    </a:cubicBezTo>
                    <a:cubicBezTo>
                      <a:pt x="37955" y="144591"/>
                      <a:pt x="37051" y="146399"/>
                      <a:pt x="35244" y="146399"/>
                    </a:cubicBezTo>
                    <a:cubicBezTo>
                      <a:pt x="33437" y="146399"/>
                      <a:pt x="32533" y="145495"/>
                      <a:pt x="32533" y="143688"/>
                    </a:cubicBezTo>
                    <a:cubicBezTo>
                      <a:pt x="32533" y="141880"/>
                      <a:pt x="33437" y="140976"/>
                      <a:pt x="35244" y="140976"/>
                    </a:cubicBezTo>
                    <a:lnTo>
                      <a:pt x="35244" y="140976"/>
                    </a:lnTo>
                    <a:close/>
                    <a:moveTo>
                      <a:pt x="26207" y="140976"/>
                    </a:moveTo>
                    <a:cubicBezTo>
                      <a:pt x="27111" y="140976"/>
                      <a:pt x="28918" y="141880"/>
                      <a:pt x="28918" y="143688"/>
                    </a:cubicBezTo>
                    <a:cubicBezTo>
                      <a:pt x="28918" y="144591"/>
                      <a:pt x="28015" y="146399"/>
                      <a:pt x="26207" y="146399"/>
                    </a:cubicBezTo>
                    <a:cubicBezTo>
                      <a:pt x="24400" y="146399"/>
                      <a:pt x="23496" y="145495"/>
                      <a:pt x="23496" y="143688"/>
                    </a:cubicBezTo>
                    <a:cubicBezTo>
                      <a:pt x="23496" y="141880"/>
                      <a:pt x="24400" y="140976"/>
                      <a:pt x="26207" y="140976"/>
                    </a:cubicBezTo>
                    <a:lnTo>
                      <a:pt x="26207" y="140976"/>
                    </a:lnTo>
                    <a:close/>
                    <a:moveTo>
                      <a:pt x="17170" y="140976"/>
                    </a:moveTo>
                    <a:cubicBezTo>
                      <a:pt x="18074" y="140976"/>
                      <a:pt x="19881" y="141880"/>
                      <a:pt x="19881" y="143688"/>
                    </a:cubicBezTo>
                    <a:cubicBezTo>
                      <a:pt x="19881" y="144591"/>
                      <a:pt x="18978" y="146399"/>
                      <a:pt x="17170" y="146399"/>
                    </a:cubicBezTo>
                    <a:cubicBezTo>
                      <a:pt x="15363" y="146399"/>
                      <a:pt x="14459" y="145495"/>
                      <a:pt x="14459" y="143688"/>
                    </a:cubicBezTo>
                    <a:cubicBezTo>
                      <a:pt x="14459" y="141880"/>
                      <a:pt x="15363" y="140976"/>
                      <a:pt x="17170" y="140976"/>
                    </a:cubicBezTo>
                    <a:lnTo>
                      <a:pt x="17170" y="140976"/>
                    </a:lnTo>
                    <a:close/>
                    <a:moveTo>
                      <a:pt x="7230" y="140976"/>
                    </a:moveTo>
                    <a:cubicBezTo>
                      <a:pt x="8133" y="140976"/>
                      <a:pt x="9941" y="141880"/>
                      <a:pt x="9941" y="143688"/>
                    </a:cubicBezTo>
                    <a:cubicBezTo>
                      <a:pt x="9941" y="144591"/>
                      <a:pt x="9037" y="146399"/>
                      <a:pt x="7230" y="146399"/>
                    </a:cubicBezTo>
                    <a:cubicBezTo>
                      <a:pt x="5422" y="146399"/>
                      <a:pt x="4518" y="145495"/>
                      <a:pt x="4518" y="143688"/>
                    </a:cubicBezTo>
                    <a:cubicBezTo>
                      <a:pt x="5422" y="141880"/>
                      <a:pt x="6326" y="140976"/>
                      <a:pt x="7230" y="140976"/>
                    </a:cubicBezTo>
                    <a:lnTo>
                      <a:pt x="7230" y="140976"/>
                    </a:lnTo>
                    <a:close/>
                    <a:moveTo>
                      <a:pt x="57837" y="135554"/>
                    </a:moveTo>
                    <a:cubicBezTo>
                      <a:pt x="58740" y="135554"/>
                      <a:pt x="60548" y="136458"/>
                      <a:pt x="60548" y="138265"/>
                    </a:cubicBezTo>
                    <a:cubicBezTo>
                      <a:pt x="60548" y="139169"/>
                      <a:pt x="59644" y="140976"/>
                      <a:pt x="57837" y="140976"/>
                    </a:cubicBezTo>
                    <a:cubicBezTo>
                      <a:pt x="56933" y="140976"/>
                      <a:pt x="55125" y="140073"/>
                      <a:pt x="55125" y="138265"/>
                    </a:cubicBezTo>
                    <a:cubicBezTo>
                      <a:pt x="55125" y="137362"/>
                      <a:pt x="56933" y="135554"/>
                      <a:pt x="57837" y="135554"/>
                    </a:cubicBezTo>
                    <a:lnTo>
                      <a:pt x="57837" y="135554"/>
                    </a:lnTo>
                    <a:close/>
                    <a:moveTo>
                      <a:pt x="48800" y="135554"/>
                    </a:moveTo>
                    <a:cubicBezTo>
                      <a:pt x="49703" y="135554"/>
                      <a:pt x="51511" y="136458"/>
                      <a:pt x="51511" y="138265"/>
                    </a:cubicBezTo>
                    <a:cubicBezTo>
                      <a:pt x="51511" y="139169"/>
                      <a:pt x="50607" y="140976"/>
                      <a:pt x="48800" y="140976"/>
                    </a:cubicBezTo>
                    <a:cubicBezTo>
                      <a:pt x="46992" y="140976"/>
                      <a:pt x="46088" y="140073"/>
                      <a:pt x="46088" y="138265"/>
                    </a:cubicBezTo>
                    <a:cubicBezTo>
                      <a:pt x="46088" y="137362"/>
                      <a:pt x="47896" y="135554"/>
                      <a:pt x="48800" y="135554"/>
                    </a:cubicBezTo>
                    <a:lnTo>
                      <a:pt x="48800" y="135554"/>
                    </a:lnTo>
                    <a:close/>
                    <a:moveTo>
                      <a:pt x="39763" y="135554"/>
                    </a:moveTo>
                    <a:cubicBezTo>
                      <a:pt x="40666" y="135554"/>
                      <a:pt x="42474" y="136458"/>
                      <a:pt x="42474" y="138265"/>
                    </a:cubicBezTo>
                    <a:cubicBezTo>
                      <a:pt x="42474" y="139169"/>
                      <a:pt x="41570" y="140976"/>
                      <a:pt x="39763" y="140976"/>
                    </a:cubicBezTo>
                    <a:cubicBezTo>
                      <a:pt x="37955" y="140976"/>
                      <a:pt x="37051" y="140073"/>
                      <a:pt x="37051" y="138265"/>
                    </a:cubicBezTo>
                    <a:cubicBezTo>
                      <a:pt x="37051" y="137362"/>
                      <a:pt x="37955" y="135554"/>
                      <a:pt x="39763" y="135554"/>
                    </a:cubicBezTo>
                    <a:lnTo>
                      <a:pt x="39763" y="135554"/>
                    </a:lnTo>
                    <a:close/>
                    <a:moveTo>
                      <a:pt x="30726" y="135554"/>
                    </a:moveTo>
                    <a:cubicBezTo>
                      <a:pt x="31629" y="135554"/>
                      <a:pt x="33437" y="136458"/>
                      <a:pt x="33437" y="138265"/>
                    </a:cubicBezTo>
                    <a:cubicBezTo>
                      <a:pt x="33437" y="139169"/>
                      <a:pt x="32533" y="140976"/>
                      <a:pt x="30726" y="140976"/>
                    </a:cubicBezTo>
                    <a:cubicBezTo>
                      <a:pt x="29822" y="140976"/>
                      <a:pt x="28015" y="140073"/>
                      <a:pt x="28015" y="138265"/>
                    </a:cubicBezTo>
                    <a:cubicBezTo>
                      <a:pt x="28015" y="137362"/>
                      <a:pt x="28918" y="135554"/>
                      <a:pt x="30726" y="135554"/>
                    </a:cubicBezTo>
                    <a:lnTo>
                      <a:pt x="30726" y="135554"/>
                    </a:lnTo>
                    <a:close/>
                    <a:moveTo>
                      <a:pt x="21689" y="135554"/>
                    </a:moveTo>
                    <a:cubicBezTo>
                      <a:pt x="22592" y="135554"/>
                      <a:pt x="24400" y="136458"/>
                      <a:pt x="24400" y="138265"/>
                    </a:cubicBezTo>
                    <a:cubicBezTo>
                      <a:pt x="24400" y="139169"/>
                      <a:pt x="23496" y="140976"/>
                      <a:pt x="21689" y="140976"/>
                    </a:cubicBezTo>
                    <a:cubicBezTo>
                      <a:pt x="19881" y="140976"/>
                      <a:pt x="18978" y="140073"/>
                      <a:pt x="18978" y="138265"/>
                    </a:cubicBezTo>
                    <a:cubicBezTo>
                      <a:pt x="18978" y="137362"/>
                      <a:pt x="19881" y="135554"/>
                      <a:pt x="21689" y="135554"/>
                    </a:cubicBezTo>
                    <a:lnTo>
                      <a:pt x="21689" y="135554"/>
                    </a:lnTo>
                    <a:close/>
                    <a:moveTo>
                      <a:pt x="12652" y="135554"/>
                    </a:moveTo>
                    <a:cubicBezTo>
                      <a:pt x="13555" y="135554"/>
                      <a:pt x="15363" y="136458"/>
                      <a:pt x="15363" y="138265"/>
                    </a:cubicBezTo>
                    <a:cubicBezTo>
                      <a:pt x="15363" y="139169"/>
                      <a:pt x="14459" y="140976"/>
                      <a:pt x="12652" y="140976"/>
                    </a:cubicBezTo>
                    <a:cubicBezTo>
                      <a:pt x="10844" y="140976"/>
                      <a:pt x="9941" y="140073"/>
                      <a:pt x="9941" y="138265"/>
                    </a:cubicBezTo>
                    <a:cubicBezTo>
                      <a:pt x="9941" y="137362"/>
                      <a:pt x="10844" y="135554"/>
                      <a:pt x="12652" y="135554"/>
                    </a:cubicBezTo>
                    <a:lnTo>
                      <a:pt x="12652" y="135554"/>
                    </a:lnTo>
                    <a:close/>
                    <a:moveTo>
                      <a:pt x="62355" y="131036"/>
                    </a:moveTo>
                    <a:cubicBezTo>
                      <a:pt x="63259" y="131036"/>
                      <a:pt x="65066" y="131940"/>
                      <a:pt x="65066" y="133747"/>
                    </a:cubicBezTo>
                    <a:cubicBezTo>
                      <a:pt x="65066" y="134651"/>
                      <a:pt x="64162" y="136458"/>
                      <a:pt x="62355" y="136458"/>
                    </a:cubicBezTo>
                    <a:cubicBezTo>
                      <a:pt x="60548" y="136458"/>
                      <a:pt x="59644" y="135554"/>
                      <a:pt x="59644" y="133747"/>
                    </a:cubicBezTo>
                    <a:cubicBezTo>
                      <a:pt x="59644" y="132843"/>
                      <a:pt x="61451" y="131036"/>
                      <a:pt x="62355" y="131036"/>
                    </a:cubicBezTo>
                    <a:lnTo>
                      <a:pt x="62355" y="131036"/>
                    </a:lnTo>
                    <a:close/>
                    <a:moveTo>
                      <a:pt x="53318" y="131036"/>
                    </a:moveTo>
                    <a:cubicBezTo>
                      <a:pt x="54222" y="131036"/>
                      <a:pt x="56029" y="131940"/>
                      <a:pt x="56029" y="133747"/>
                    </a:cubicBezTo>
                    <a:cubicBezTo>
                      <a:pt x="56029" y="134651"/>
                      <a:pt x="55125" y="136458"/>
                      <a:pt x="53318" y="136458"/>
                    </a:cubicBezTo>
                    <a:cubicBezTo>
                      <a:pt x="51511" y="136458"/>
                      <a:pt x="50607" y="135554"/>
                      <a:pt x="50607" y="133747"/>
                    </a:cubicBezTo>
                    <a:cubicBezTo>
                      <a:pt x="50607" y="132843"/>
                      <a:pt x="52414" y="131036"/>
                      <a:pt x="53318" y="131036"/>
                    </a:cubicBezTo>
                    <a:lnTo>
                      <a:pt x="53318" y="131036"/>
                    </a:lnTo>
                    <a:close/>
                    <a:moveTo>
                      <a:pt x="44281" y="131036"/>
                    </a:moveTo>
                    <a:cubicBezTo>
                      <a:pt x="45185" y="131036"/>
                      <a:pt x="46992" y="131940"/>
                      <a:pt x="46992" y="133747"/>
                    </a:cubicBezTo>
                    <a:cubicBezTo>
                      <a:pt x="46992" y="134651"/>
                      <a:pt x="46088" y="136458"/>
                      <a:pt x="44281" y="136458"/>
                    </a:cubicBezTo>
                    <a:cubicBezTo>
                      <a:pt x="42474" y="136458"/>
                      <a:pt x="41570" y="135554"/>
                      <a:pt x="41570" y="133747"/>
                    </a:cubicBezTo>
                    <a:cubicBezTo>
                      <a:pt x="41570" y="132843"/>
                      <a:pt x="42474" y="131036"/>
                      <a:pt x="44281" y="131036"/>
                    </a:cubicBezTo>
                    <a:lnTo>
                      <a:pt x="44281" y="131036"/>
                    </a:lnTo>
                    <a:close/>
                    <a:moveTo>
                      <a:pt x="35244" y="131036"/>
                    </a:moveTo>
                    <a:cubicBezTo>
                      <a:pt x="36148" y="131036"/>
                      <a:pt x="37955" y="131940"/>
                      <a:pt x="37955" y="133747"/>
                    </a:cubicBezTo>
                    <a:cubicBezTo>
                      <a:pt x="37955" y="134651"/>
                      <a:pt x="37051" y="136458"/>
                      <a:pt x="35244" y="136458"/>
                    </a:cubicBezTo>
                    <a:cubicBezTo>
                      <a:pt x="33437" y="136458"/>
                      <a:pt x="32533" y="135554"/>
                      <a:pt x="32533" y="133747"/>
                    </a:cubicBezTo>
                    <a:cubicBezTo>
                      <a:pt x="32533" y="132843"/>
                      <a:pt x="33437" y="131036"/>
                      <a:pt x="35244" y="131036"/>
                    </a:cubicBezTo>
                    <a:lnTo>
                      <a:pt x="35244" y="131036"/>
                    </a:lnTo>
                    <a:close/>
                    <a:moveTo>
                      <a:pt x="26207" y="131036"/>
                    </a:moveTo>
                    <a:cubicBezTo>
                      <a:pt x="27111" y="131036"/>
                      <a:pt x="28918" y="131940"/>
                      <a:pt x="28918" y="133747"/>
                    </a:cubicBezTo>
                    <a:cubicBezTo>
                      <a:pt x="28918" y="134651"/>
                      <a:pt x="28015" y="136458"/>
                      <a:pt x="26207" y="136458"/>
                    </a:cubicBezTo>
                    <a:cubicBezTo>
                      <a:pt x="24400" y="136458"/>
                      <a:pt x="23496" y="135554"/>
                      <a:pt x="23496" y="133747"/>
                    </a:cubicBezTo>
                    <a:cubicBezTo>
                      <a:pt x="23496" y="132843"/>
                      <a:pt x="24400" y="131036"/>
                      <a:pt x="26207" y="131036"/>
                    </a:cubicBezTo>
                    <a:lnTo>
                      <a:pt x="26207" y="131036"/>
                    </a:lnTo>
                    <a:close/>
                    <a:moveTo>
                      <a:pt x="17170" y="131036"/>
                    </a:moveTo>
                    <a:cubicBezTo>
                      <a:pt x="18074" y="131036"/>
                      <a:pt x="19881" y="131940"/>
                      <a:pt x="19881" y="133747"/>
                    </a:cubicBezTo>
                    <a:cubicBezTo>
                      <a:pt x="19881" y="134651"/>
                      <a:pt x="18978" y="136458"/>
                      <a:pt x="17170" y="136458"/>
                    </a:cubicBezTo>
                    <a:cubicBezTo>
                      <a:pt x="15363" y="136458"/>
                      <a:pt x="14459" y="135554"/>
                      <a:pt x="14459" y="133747"/>
                    </a:cubicBezTo>
                    <a:cubicBezTo>
                      <a:pt x="14459" y="132843"/>
                      <a:pt x="15363" y="131036"/>
                      <a:pt x="17170" y="131036"/>
                    </a:cubicBezTo>
                    <a:lnTo>
                      <a:pt x="17170" y="131036"/>
                    </a:lnTo>
                    <a:close/>
                    <a:moveTo>
                      <a:pt x="7230" y="131036"/>
                    </a:moveTo>
                    <a:cubicBezTo>
                      <a:pt x="8133" y="131036"/>
                      <a:pt x="9941" y="131940"/>
                      <a:pt x="9941" y="133747"/>
                    </a:cubicBezTo>
                    <a:cubicBezTo>
                      <a:pt x="9941" y="134651"/>
                      <a:pt x="9037" y="136458"/>
                      <a:pt x="7230" y="136458"/>
                    </a:cubicBezTo>
                    <a:cubicBezTo>
                      <a:pt x="5422" y="136458"/>
                      <a:pt x="4518" y="135554"/>
                      <a:pt x="4518" y="133747"/>
                    </a:cubicBezTo>
                    <a:cubicBezTo>
                      <a:pt x="5422" y="132843"/>
                      <a:pt x="6326" y="131036"/>
                      <a:pt x="7230" y="131036"/>
                    </a:cubicBezTo>
                    <a:lnTo>
                      <a:pt x="7230" y="131036"/>
                    </a:lnTo>
                    <a:close/>
                    <a:moveTo>
                      <a:pt x="57837" y="126517"/>
                    </a:moveTo>
                    <a:cubicBezTo>
                      <a:pt x="58740" y="126517"/>
                      <a:pt x="60548" y="127421"/>
                      <a:pt x="60548" y="129228"/>
                    </a:cubicBezTo>
                    <a:cubicBezTo>
                      <a:pt x="60548" y="130132"/>
                      <a:pt x="59644" y="131940"/>
                      <a:pt x="57837" y="131940"/>
                    </a:cubicBezTo>
                    <a:cubicBezTo>
                      <a:pt x="56933" y="131940"/>
                      <a:pt x="55125" y="131036"/>
                      <a:pt x="55125" y="129228"/>
                    </a:cubicBezTo>
                    <a:cubicBezTo>
                      <a:pt x="55125" y="127421"/>
                      <a:pt x="56933" y="126517"/>
                      <a:pt x="57837" y="126517"/>
                    </a:cubicBezTo>
                    <a:lnTo>
                      <a:pt x="57837" y="126517"/>
                    </a:lnTo>
                    <a:close/>
                    <a:moveTo>
                      <a:pt x="48800" y="126517"/>
                    </a:moveTo>
                    <a:cubicBezTo>
                      <a:pt x="49703" y="126517"/>
                      <a:pt x="51511" y="127421"/>
                      <a:pt x="51511" y="129228"/>
                    </a:cubicBezTo>
                    <a:cubicBezTo>
                      <a:pt x="51511" y="130132"/>
                      <a:pt x="50607" y="131940"/>
                      <a:pt x="48800" y="131940"/>
                    </a:cubicBezTo>
                    <a:cubicBezTo>
                      <a:pt x="46992" y="131940"/>
                      <a:pt x="46088" y="131036"/>
                      <a:pt x="46088" y="129228"/>
                    </a:cubicBezTo>
                    <a:cubicBezTo>
                      <a:pt x="46088" y="127421"/>
                      <a:pt x="47896" y="126517"/>
                      <a:pt x="48800" y="126517"/>
                    </a:cubicBezTo>
                    <a:lnTo>
                      <a:pt x="48800" y="126517"/>
                    </a:lnTo>
                    <a:close/>
                    <a:moveTo>
                      <a:pt x="39763" y="126517"/>
                    </a:moveTo>
                    <a:cubicBezTo>
                      <a:pt x="40666" y="126517"/>
                      <a:pt x="42474" y="127421"/>
                      <a:pt x="42474" y="129228"/>
                    </a:cubicBezTo>
                    <a:cubicBezTo>
                      <a:pt x="42474" y="130132"/>
                      <a:pt x="41570" y="131940"/>
                      <a:pt x="39763" y="131940"/>
                    </a:cubicBezTo>
                    <a:cubicBezTo>
                      <a:pt x="37955" y="131940"/>
                      <a:pt x="37051" y="131036"/>
                      <a:pt x="37051" y="129228"/>
                    </a:cubicBezTo>
                    <a:cubicBezTo>
                      <a:pt x="37051" y="127421"/>
                      <a:pt x="37955" y="126517"/>
                      <a:pt x="39763" y="126517"/>
                    </a:cubicBezTo>
                    <a:lnTo>
                      <a:pt x="39763" y="126517"/>
                    </a:lnTo>
                    <a:close/>
                    <a:moveTo>
                      <a:pt x="30726" y="126517"/>
                    </a:moveTo>
                    <a:cubicBezTo>
                      <a:pt x="31629" y="126517"/>
                      <a:pt x="33437" y="127421"/>
                      <a:pt x="33437" y="129228"/>
                    </a:cubicBezTo>
                    <a:cubicBezTo>
                      <a:pt x="33437" y="130132"/>
                      <a:pt x="32533" y="131940"/>
                      <a:pt x="30726" y="131940"/>
                    </a:cubicBezTo>
                    <a:cubicBezTo>
                      <a:pt x="29822" y="131940"/>
                      <a:pt x="28015" y="131036"/>
                      <a:pt x="28015" y="129228"/>
                    </a:cubicBezTo>
                    <a:cubicBezTo>
                      <a:pt x="28015" y="127421"/>
                      <a:pt x="28918" y="126517"/>
                      <a:pt x="30726" y="126517"/>
                    </a:cubicBezTo>
                    <a:lnTo>
                      <a:pt x="30726" y="126517"/>
                    </a:lnTo>
                    <a:close/>
                    <a:moveTo>
                      <a:pt x="21689" y="126517"/>
                    </a:moveTo>
                    <a:cubicBezTo>
                      <a:pt x="22592" y="126517"/>
                      <a:pt x="24400" y="127421"/>
                      <a:pt x="24400" y="129228"/>
                    </a:cubicBezTo>
                    <a:cubicBezTo>
                      <a:pt x="24400" y="130132"/>
                      <a:pt x="23496" y="131940"/>
                      <a:pt x="21689" y="131940"/>
                    </a:cubicBezTo>
                    <a:cubicBezTo>
                      <a:pt x="19881" y="131940"/>
                      <a:pt x="18978" y="131036"/>
                      <a:pt x="18978" y="129228"/>
                    </a:cubicBezTo>
                    <a:cubicBezTo>
                      <a:pt x="18978" y="127421"/>
                      <a:pt x="19881" y="126517"/>
                      <a:pt x="21689" y="126517"/>
                    </a:cubicBezTo>
                    <a:lnTo>
                      <a:pt x="21689" y="126517"/>
                    </a:lnTo>
                    <a:close/>
                    <a:moveTo>
                      <a:pt x="12652" y="126517"/>
                    </a:moveTo>
                    <a:cubicBezTo>
                      <a:pt x="13555" y="126517"/>
                      <a:pt x="15363" y="127421"/>
                      <a:pt x="15363" y="129228"/>
                    </a:cubicBezTo>
                    <a:cubicBezTo>
                      <a:pt x="15363" y="130132"/>
                      <a:pt x="14459" y="131940"/>
                      <a:pt x="12652" y="131940"/>
                    </a:cubicBezTo>
                    <a:cubicBezTo>
                      <a:pt x="10844" y="131940"/>
                      <a:pt x="9941" y="131036"/>
                      <a:pt x="9941" y="129228"/>
                    </a:cubicBezTo>
                    <a:cubicBezTo>
                      <a:pt x="9941" y="127421"/>
                      <a:pt x="10844" y="126517"/>
                      <a:pt x="12652" y="126517"/>
                    </a:cubicBezTo>
                    <a:lnTo>
                      <a:pt x="12652" y="126517"/>
                    </a:lnTo>
                    <a:close/>
                  </a:path>
                </a:pathLst>
              </a:custGeom>
              <a:solidFill>
                <a:srgbClr val="2C7167"/>
              </a:solidFill>
              <a:ln w="9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4" name="文本框 3"/>
            <p:cNvSpPr txBox="1"/>
            <p:nvPr>
              <p:custDataLst>
                <p:tags r:id="rId1288"/>
              </p:custDataLst>
            </p:nvPr>
          </p:nvSpPr>
          <p:spPr>
            <a:xfrm>
              <a:off x="6030" y="4661"/>
              <a:ext cx="6973" cy="301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 indent="457200" algn="just" fontAlgn="auto">
                <a:lnSpc>
                  <a:spcPct val="120000"/>
                </a:lnSpc>
              </a:pPr>
              <a:r>
                <a:rPr lang="zh-CN" altLang="en-US" sz="1600" spc="200">
                  <a:solidFill>
                    <a:schemeClr val="tx1"/>
                  </a:solidFill>
                  <a:uFillTx/>
                  <a:latin typeface="汉仪君黑-55简" panose="020B0604020202020204" charset="-122"/>
                  <a:ea typeface="汉仪君黑-55简" panose="020B0604020202020204" charset="-122"/>
                </a:rPr>
                <a:t>有</a:t>
              </a:r>
              <a:r>
                <a:rPr lang="en-US" altLang="zh-CN" sz="1600" spc="200">
                  <a:solidFill>
                    <a:schemeClr val="tx1"/>
                  </a:solidFill>
                  <a:uFillTx/>
                  <a:latin typeface="汉仪君黑-55简" panose="020B0604020202020204" charset="-122"/>
                  <a:ea typeface="汉仪君黑-55简" panose="020B0604020202020204" charset="-122"/>
                </a:rPr>
                <a:t>75%</a:t>
              </a:r>
              <a:r>
                <a:rPr lang="zh-CN" altLang="en-US" sz="1600" spc="200">
                  <a:solidFill>
                    <a:schemeClr val="tx1"/>
                  </a:solidFill>
                  <a:uFillTx/>
                  <a:latin typeface="汉仪君黑-55简" panose="020B0604020202020204" charset="-122"/>
                  <a:ea typeface="汉仪君黑-55简" panose="020B0604020202020204" charset="-122"/>
                </a:rPr>
                <a:t>的人存在睡眠问题。</a:t>
              </a:r>
              <a:endParaRPr lang="zh-CN" altLang="en-US" sz="1600" spc="200">
                <a:solidFill>
                  <a:schemeClr val="tx1"/>
                </a:solidFill>
                <a:uFillTx/>
                <a:latin typeface="汉仪君黑-55简" panose="020B0604020202020204" charset="-122"/>
                <a:ea typeface="汉仪君黑-55简" panose="020B0604020202020204" charset="-122"/>
              </a:endParaRPr>
            </a:p>
            <a:p>
              <a:pPr indent="457200" algn="just" fontAlgn="auto">
                <a:lnSpc>
                  <a:spcPct val="120000"/>
                </a:lnSpc>
              </a:pPr>
              <a:r>
                <a:rPr lang="zh-CN" altLang="en-US" sz="1600" spc="200">
                  <a:solidFill>
                    <a:schemeClr val="tx1"/>
                  </a:solidFill>
                  <a:uFillTx/>
                  <a:latin typeface="汉仪君黑-55简" panose="020B0604020202020204" charset="-122"/>
                  <a:ea typeface="汉仪君黑-55简" panose="020B0604020202020204" charset="-122"/>
                </a:rPr>
                <a:t>收入越高，睡眠质量越差。</a:t>
              </a:r>
              <a:endParaRPr lang="zh-CN" altLang="en-US" sz="1600" spc="200">
                <a:solidFill>
                  <a:schemeClr val="tx1"/>
                </a:solidFill>
                <a:uFillTx/>
                <a:latin typeface="汉仪君黑-55简" panose="020B0604020202020204" charset="-122"/>
                <a:ea typeface="汉仪君黑-55简" panose="020B0604020202020204" charset="-122"/>
              </a:endParaRPr>
            </a:p>
            <a:p>
              <a:pPr indent="457200" algn="just" fontAlgn="auto">
                <a:lnSpc>
                  <a:spcPct val="120000"/>
                </a:lnSpc>
              </a:pPr>
              <a:r>
                <a:rPr lang="zh-CN" altLang="en-US" sz="1600" spc="200">
                  <a:solidFill>
                    <a:schemeClr val="tx1"/>
                  </a:solidFill>
                  <a:uFillTx/>
                  <a:latin typeface="汉仪君黑-55简" panose="020B0604020202020204" charset="-122"/>
                  <a:ea typeface="汉仪君黑-55简" panose="020B0604020202020204" charset="-122"/>
                </a:rPr>
                <a:t>看手机的本质原因是信息大爆炸。</a:t>
              </a:r>
              <a:endParaRPr lang="zh-CN" altLang="en-US" sz="1600" spc="200">
                <a:solidFill>
                  <a:schemeClr val="tx1"/>
                </a:solidFill>
                <a:uFillTx/>
                <a:latin typeface="汉仪君黑-55简" panose="020B0604020202020204" charset="-122"/>
                <a:ea typeface="汉仪君黑-55简" panose="020B0604020202020204" charset="-122"/>
              </a:endParaRPr>
            </a:p>
            <a:p>
              <a:pPr indent="457200" algn="just" fontAlgn="auto">
                <a:lnSpc>
                  <a:spcPct val="120000"/>
                </a:lnSpc>
              </a:pPr>
              <a:r>
                <a:rPr lang="zh-CN" altLang="en-US" sz="1600" spc="200">
                  <a:solidFill>
                    <a:schemeClr val="tx1"/>
                  </a:solidFill>
                  <a:uFillTx/>
                  <a:latin typeface="汉仪君黑-55简" panose="020B0604020202020204" charset="-122"/>
                  <a:ea typeface="汉仪君黑-55简" panose="020B0604020202020204" charset="-122"/>
                </a:rPr>
                <a:t>女生真的很需要安全感。</a:t>
              </a:r>
              <a:endParaRPr lang="zh-CN" altLang="en-US" sz="1600" spc="200">
                <a:solidFill>
                  <a:schemeClr val="tx1"/>
                </a:solidFill>
                <a:uFillTx/>
                <a:latin typeface="汉仪君黑-55简" panose="020B0604020202020204" charset="-122"/>
                <a:ea typeface="汉仪君黑-55简" panose="020B0604020202020204" charset="-122"/>
              </a:endParaRPr>
            </a:p>
          </p:txBody>
        </p:sp>
      </p:grpSp>
      <p:sp>
        <p:nvSpPr>
          <p:cNvPr id="3" name="文本框 12"/>
          <p:cNvSpPr txBox="1"/>
          <p:nvPr>
            <p:custDataLst>
              <p:tags r:id="rId1289"/>
            </p:custDataLst>
          </p:nvPr>
        </p:nvSpPr>
        <p:spPr>
          <a:xfrm>
            <a:off x="6967855" y="6237605"/>
            <a:ext cx="278828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 eaLnBrk="1" hangingPunct="1"/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东吴证券</a:t>
            </a:r>
            <a:r>
              <a:rPr lang="zh-CN" sz="1800" dirty="0">
                <a:latin typeface="微软雅黑" panose="020B0503020204020204" charset="-122"/>
                <a:ea typeface="微软雅黑" panose="020B0503020204020204" charset="-122"/>
              </a:rPr>
              <a:t>投资者教育基地</a:t>
            </a:r>
            <a:endParaRPr lang="zh-CN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矩形 5"/>
          <p:cNvSpPr/>
          <p:nvPr/>
        </p:nvSpPr>
        <p:spPr>
          <a:xfrm>
            <a:off x="1987550" y="1196975"/>
            <a:ext cx="694055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atinLnBrk="1">
              <a:lnSpc>
                <a:spcPct val="200000"/>
              </a:lnSpc>
              <a:spcAft>
                <a:spcPts val="600"/>
              </a:spcAft>
            </a:pPr>
            <a:endParaRPr lang="en-US" altLang="zh-CN" sz="1800" b="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847090" y="620395"/>
            <a:ext cx="110236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sz="1800"/>
              <a:t>为什么？</a:t>
            </a:r>
            <a:endParaRPr lang="zh-CN" sz="1800"/>
          </a:p>
        </p:txBody>
      </p:sp>
      <p:grpSp>
        <p:nvGrpSpPr>
          <p:cNvPr id="4" name="组合 3" descr="7b0a202020202274657874626f78223a20227b5c2263617465676f72795f69645c223a31303431352c5c2269645c223a32303334323933357d220a7d0a"/>
          <p:cNvGrpSpPr/>
          <p:nvPr/>
        </p:nvGrpSpPr>
        <p:grpSpPr>
          <a:xfrm>
            <a:off x="2143125" y="2014855"/>
            <a:ext cx="6219190" cy="2818765"/>
            <a:chOff x="5394" y="3357"/>
            <a:chExt cx="8412" cy="4140"/>
          </a:xfrm>
        </p:grpSpPr>
        <p:pic>
          <p:nvPicPr>
            <p:cNvPr id="2092" name="图形 2091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5394" y="3357"/>
              <a:ext cx="8412" cy="4140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>
              <p:custDataLst>
                <p:tags r:id="rId4"/>
              </p:custDataLst>
            </p:nvPr>
          </p:nvSpPr>
          <p:spPr>
            <a:xfrm>
              <a:off x="6272" y="4246"/>
              <a:ext cx="6218" cy="225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 indent="457200" algn="just" fontAlgn="auto">
                <a:lnSpc>
                  <a:spcPct val="110000"/>
                </a:lnSpc>
              </a:pPr>
              <a:r>
                <a:rPr lang="zh-CN" altLang="en-US" sz="7200" spc="200">
                  <a:solidFill>
                    <a:schemeClr val="tx1"/>
                  </a:solidFill>
                  <a:uFillTx/>
                  <a:latin typeface="汉仪碑刻黑W" panose="00020600040101010101" charset="-122"/>
                  <a:ea typeface="汉仪碑刻黑W" panose="00020600040101010101" charset="-122"/>
                </a:rPr>
                <a:t>焦</a:t>
              </a:r>
              <a:r>
                <a:rPr lang="en-US" altLang="zh-CN" sz="7200" spc="200">
                  <a:solidFill>
                    <a:schemeClr val="tx1"/>
                  </a:solidFill>
                  <a:uFillTx/>
                  <a:latin typeface="汉仪碑刻黑W" panose="00020600040101010101" charset="-122"/>
                  <a:ea typeface="汉仪碑刻黑W" panose="00020600040101010101" charset="-122"/>
                </a:rPr>
                <a:t>   </a:t>
              </a:r>
              <a:r>
                <a:rPr lang="zh-CN" altLang="en-US" sz="7200" spc="200">
                  <a:solidFill>
                    <a:schemeClr val="tx1"/>
                  </a:solidFill>
                  <a:uFillTx/>
                  <a:latin typeface="汉仪碑刻黑W" panose="00020600040101010101" charset="-122"/>
                  <a:ea typeface="汉仪碑刻黑W" panose="00020600040101010101" charset="-122"/>
                </a:rPr>
                <a:t>虑</a:t>
              </a:r>
              <a:endParaRPr lang="zh-CN" altLang="en-US" sz="7200" spc="200">
                <a:solidFill>
                  <a:schemeClr val="tx1"/>
                </a:solidFill>
                <a:uFillTx/>
                <a:latin typeface="汉仪碑刻黑W" panose="00020600040101010101" charset="-122"/>
                <a:ea typeface="汉仪碑刻黑W" panose="00020600040101010101" charset="-122"/>
              </a:endParaRPr>
            </a:p>
          </p:txBody>
        </p:sp>
      </p:grpSp>
      <p:sp>
        <p:nvSpPr>
          <p:cNvPr id="2" name="文本框 12"/>
          <p:cNvSpPr txBox="1"/>
          <p:nvPr>
            <p:custDataLst>
              <p:tags r:id="rId5"/>
            </p:custDataLst>
          </p:nvPr>
        </p:nvSpPr>
        <p:spPr>
          <a:xfrm>
            <a:off x="6967855" y="6237605"/>
            <a:ext cx="278828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 eaLnBrk="1" hangingPunct="1"/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东吴证券</a:t>
            </a:r>
            <a:r>
              <a:rPr lang="zh-CN" sz="1800" dirty="0">
                <a:latin typeface="微软雅黑" panose="020B0503020204020204" charset="-122"/>
                <a:ea typeface="微软雅黑" panose="020B0503020204020204" charset="-122"/>
              </a:rPr>
              <a:t>投资者教育基地</a:t>
            </a:r>
            <a:endParaRPr lang="zh-CN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847090" y="620395"/>
            <a:ext cx="133223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sz="1800"/>
              <a:t>财富的敌人</a:t>
            </a:r>
            <a:endParaRPr lang="zh-CN" sz="1800"/>
          </a:p>
        </p:txBody>
      </p:sp>
      <p:sp>
        <p:nvSpPr>
          <p:cNvPr id="2" name="文本框 1"/>
          <p:cNvSpPr txBox="1"/>
          <p:nvPr/>
        </p:nvSpPr>
        <p:spPr>
          <a:xfrm>
            <a:off x="3295650" y="1412875"/>
            <a:ext cx="3300730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5400"/>
              <a:t>通胀</a:t>
            </a:r>
            <a:endParaRPr lang="zh-CN" altLang="en-US" sz="5400"/>
          </a:p>
          <a:p>
            <a:pPr algn="ctr"/>
            <a:endParaRPr lang="zh-CN" altLang="en-US" sz="5400"/>
          </a:p>
          <a:p>
            <a:pPr algn="ctr"/>
            <a:r>
              <a:rPr lang="zh-CN" altLang="en-US" sz="5400"/>
              <a:t>时代</a:t>
            </a:r>
            <a:endParaRPr lang="zh-CN" altLang="en-US" sz="5400"/>
          </a:p>
          <a:p>
            <a:pPr algn="ctr"/>
            <a:endParaRPr lang="zh-CN" altLang="en-US" sz="5400"/>
          </a:p>
          <a:p>
            <a:pPr algn="ctr"/>
            <a:r>
              <a:rPr lang="zh-CN" altLang="en-US" sz="5400"/>
              <a:t>周期</a:t>
            </a:r>
            <a:endParaRPr lang="zh-CN" altLang="en-US" sz="5400"/>
          </a:p>
        </p:txBody>
      </p:sp>
      <p:sp>
        <p:nvSpPr>
          <p:cNvPr id="4" name="文本框 12"/>
          <p:cNvSpPr txBox="1"/>
          <p:nvPr>
            <p:custDataLst>
              <p:tags r:id="rId2"/>
            </p:custDataLst>
          </p:nvPr>
        </p:nvSpPr>
        <p:spPr>
          <a:xfrm>
            <a:off x="6967855" y="6237605"/>
            <a:ext cx="278828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 eaLnBrk="1" hangingPunct="1"/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东吴证券</a:t>
            </a:r>
            <a:r>
              <a:rPr lang="zh-CN" sz="1800" dirty="0">
                <a:latin typeface="微软雅黑" panose="020B0503020204020204" charset="-122"/>
                <a:ea typeface="微软雅黑" panose="020B0503020204020204" charset="-122"/>
              </a:rPr>
              <a:t>投资者教育基地</a:t>
            </a:r>
            <a:endParaRPr lang="zh-CN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矩形 5"/>
          <p:cNvSpPr/>
          <p:nvPr/>
        </p:nvSpPr>
        <p:spPr>
          <a:xfrm>
            <a:off x="1987550" y="1196975"/>
            <a:ext cx="694055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atinLnBrk="1">
              <a:lnSpc>
                <a:spcPct val="200000"/>
              </a:lnSpc>
              <a:spcAft>
                <a:spcPts val="600"/>
              </a:spcAft>
            </a:pPr>
            <a:r>
              <a:rPr lang="en-US" altLang="ko-KR" sz="1800" b="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</a:t>
            </a:r>
            <a:endParaRPr lang="ko-KR" altLang="en-US" sz="1800" b="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83530" y="1340485"/>
            <a:ext cx="2042795" cy="333819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615555" y="1988820"/>
            <a:ext cx="2068195" cy="333756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47090" y="1340485"/>
            <a:ext cx="2041525" cy="333819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106420" y="2564765"/>
            <a:ext cx="2059305" cy="3337560"/>
          </a:xfrm>
          <a:prstGeom prst="rect">
            <a:avLst/>
          </a:prstGeom>
        </p:spPr>
      </p:pic>
      <p:sp>
        <p:nvSpPr>
          <p:cNvPr id="4" name="文本框 12"/>
          <p:cNvSpPr txBox="1"/>
          <p:nvPr>
            <p:custDataLst>
              <p:tags r:id="rId9"/>
            </p:custDataLst>
          </p:nvPr>
        </p:nvSpPr>
        <p:spPr>
          <a:xfrm>
            <a:off x="6967855" y="6237605"/>
            <a:ext cx="278828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 eaLnBrk="1" hangingPunct="1"/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东吴证券</a:t>
            </a:r>
            <a:r>
              <a:rPr lang="zh-CN" sz="1800" dirty="0">
                <a:latin typeface="微软雅黑" panose="020B0503020204020204" charset="-122"/>
                <a:ea typeface="微软雅黑" panose="020B0503020204020204" charset="-122"/>
              </a:rPr>
              <a:t>投资者教育基地</a:t>
            </a:r>
            <a:endParaRPr lang="zh-CN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矩形 5"/>
          <p:cNvSpPr/>
          <p:nvPr/>
        </p:nvSpPr>
        <p:spPr>
          <a:xfrm>
            <a:off x="1987550" y="1196975"/>
            <a:ext cx="694055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atinLnBrk="1">
              <a:lnSpc>
                <a:spcPct val="200000"/>
              </a:lnSpc>
              <a:spcAft>
                <a:spcPts val="600"/>
              </a:spcAft>
            </a:pPr>
            <a:r>
              <a:rPr lang="en-US" altLang="ko-KR" sz="1800" b="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</a:t>
            </a:r>
            <a:endParaRPr lang="ko-KR" altLang="en-US" sz="1800" b="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206115" y="2348865"/>
            <a:ext cx="1998345" cy="32721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32180" y="1412875"/>
            <a:ext cx="2055495" cy="33604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455285" y="1479550"/>
            <a:ext cx="1981835" cy="322707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687945" y="1917065"/>
            <a:ext cx="2004695" cy="3260090"/>
          </a:xfrm>
          <a:prstGeom prst="rect">
            <a:avLst/>
          </a:prstGeom>
        </p:spPr>
      </p:pic>
      <p:sp>
        <p:nvSpPr>
          <p:cNvPr id="4" name="文本框 12"/>
          <p:cNvSpPr txBox="1"/>
          <p:nvPr>
            <p:custDataLst>
              <p:tags r:id="rId9"/>
            </p:custDataLst>
          </p:nvPr>
        </p:nvSpPr>
        <p:spPr>
          <a:xfrm>
            <a:off x="6967855" y="6237605"/>
            <a:ext cx="278828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 eaLnBrk="1" hangingPunct="1"/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东吴证券</a:t>
            </a:r>
            <a:r>
              <a:rPr lang="zh-CN" sz="1800" dirty="0">
                <a:latin typeface="微软雅黑" panose="020B0503020204020204" charset="-122"/>
                <a:ea typeface="微软雅黑" panose="020B0503020204020204" charset="-122"/>
              </a:rPr>
              <a:t>投资者教育基地</a:t>
            </a:r>
            <a:endParaRPr lang="zh-CN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矩形 5"/>
          <p:cNvSpPr/>
          <p:nvPr/>
        </p:nvSpPr>
        <p:spPr>
          <a:xfrm>
            <a:off x="1987550" y="1196975"/>
            <a:ext cx="694055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atinLnBrk="1">
              <a:lnSpc>
                <a:spcPct val="200000"/>
              </a:lnSpc>
              <a:spcAft>
                <a:spcPts val="600"/>
              </a:spcAft>
            </a:pPr>
            <a:r>
              <a:rPr lang="en-US" altLang="ko-KR" sz="1800" b="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</a:t>
            </a:r>
            <a:endParaRPr lang="ko-KR" altLang="en-US" sz="1800" b="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03" name="图片 102"/>
          <p:cNvPicPr/>
          <p:nvPr/>
        </p:nvPicPr>
        <p:blipFill>
          <a:blip r:embed="rId1"/>
          <a:stretch>
            <a:fillRect/>
          </a:stretch>
        </p:blipFill>
        <p:spPr>
          <a:xfrm>
            <a:off x="1062990" y="1772920"/>
            <a:ext cx="8500745" cy="31235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12"/>
          <p:cNvSpPr txBox="1"/>
          <p:nvPr>
            <p:custDataLst>
              <p:tags r:id="rId2"/>
            </p:custDataLst>
          </p:nvPr>
        </p:nvSpPr>
        <p:spPr>
          <a:xfrm>
            <a:off x="6967855" y="6237605"/>
            <a:ext cx="278828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 eaLnBrk="1" hangingPunct="1"/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东吴证券</a:t>
            </a:r>
            <a:r>
              <a:rPr lang="zh-CN" sz="1800" dirty="0">
                <a:latin typeface="微软雅黑" panose="020B0503020204020204" charset="-122"/>
                <a:ea typeface="微软雅黑" panose="020B0503020204020204" charset="-122"/>
              </a:rPr>
              <a:t>投资者教育基地</a:t>
            </a:r>
            <a:endParaRPr lang="zh-CN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00.xml><?xml version="1.0" encoding="utf-8"?>
<p:tagLst xmlns:p="http://schemas.openxmlformats.org/presentationml/2006/main">
  <p:tag name="KSO_WM_BEAUTIFY_FLAG" val=""/>
</p:tagLst>
</file>

<file path=ppt/tags/tag1001.xml><?xml version="1.0" encoding="utf-8"?>
<p:tagLst xmlns:p="http://schemas.openxmlformats.org/presentationml/2006/main">
  <p:tag name="KSO_WM_BEAUTIFY_FLAG" val=""/>
</p:tagLst>
</file>

<file path=ppt/tags/tag1002.xml><?xml version="1.0" encoding="utf-8"?>
<p:tagLst xmlns:p="http://schemas.openxmlformats.org/presentationml/2006/main">
  <p:tag name="KSO_WM_BEAUTIFY_FLAG" val=""/>
</p:tagLst>
</file>

<file path=ppt/tags/tag1003.xml><?xml version="1.0" encoding="utf-8"?>
<p:tagLst xmlns:p="http://schemas.openxmlformats.org/presentationml/2006/main">
  <p:tag name="KSO_WM_BEAUTIFY_FLAG" val=""/>
</p:tagLst>
</file>

<file path=ppt/tags/tag1004.xml><?xml version="1.0" encoding="utf-8"?>
<p:tagLst xmlns:p="http://schemas.openxmlformats.org/presentationml/2006/main">
  <p:tag name="KSO_WM_BEAUTIFY_FLAG" val=""/>
</p:tagLst>
</file>

<file path=ppt/tags/tag1005.xml><?xml version="1.0" encoding="utf-8"?>
<p:tagLst xmlns:p="http://schemas.openxmlformats.org/presentationml/2006/main">
  <p:tag name="KSO_WM_BEAUTIFY_FLAG" val=""/>
</p:tagLst>
</file>

<file path=ppt/tags/tag1006.xml><?xml version="1.0" encoding="utf-8"?>
<p:tagLst xmlns:p="http://schemas.openxmlformats.org/presentationml/2006/main">
  <p:tag name="KSO_WM_BEAUTIFY_FLAG" val=""/>
</p:tagLst>
</file>

<file path=ppt/tags/tag1007.xml><?xml version="1.0" encoding="utf-8"?>
<p:tagLst xmlns:p="http://schemas.openxmlformats.org/presentationml/2006/main">
  <p:tag name="KSO_WM_BEAUTIFY_FLAG" val=""/>
</p:tagLst>
</file>

<file path=ppt/tags/tag1008.xml><?xml version="1.0" encoding="utf-8"?>
<p:tagLst xmlns:p="http://schemas.openxmlformats.org/presentationml/2006/main">
  <p:tag name="KSO_WM_BEAUTIFY_FLAG" val=""/>
</p:tagLst>
</file>

<file path=ppt/tags/tag1009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10.xml><?xml version="1.0" encoding="utf-8"?>
<p:tagLst xmlns:p="http://schemas.openxmlformats.org/presentationml/2006/main">
  <p:tag name="KSO_WM_BEAUTIFY_FLAG" val=""/>
</p:tagLst>
</file>

<file path=ppt/tags/tag1011.xml><?xml version="1.0" encoding="utf-8"?>
<p:tagLst xmlns:p="http://schemas.openxmlformats.org/presentationml/2006/main">
  <p:tag name="KSO_WM_BEAUTIFY_FLAG" val=""/>
</p:tagLst>
</file>

<file path=ppt/tags/tag1012.xml><?xml version="1.0" encoding="utf-8"?>
<p:tagLst xmlns:p="http://schemas.openxmlformats.org/presentationml/2006/main">
  <p:tag name="KSO_WM_BEAUTIFY_FLAG" val=""/>
</p:tagLst>
</file>

<file path=ppt/tags/tag1013.xml><?xml version="1.0" encoding="utf-8"?>
<p:tagLst xmlns:p="http://schemas.openxmlformats.org/presentationml/2006/main">
  <p:tag name="KSO_WM_BEAUTIFY_FLAG" val=""/>
</p:tagLst>
</file>

<file path=ppt/tags/tag1014.xml><?xml version="1.0" encoding="utf-8"?>
<p:tagLst xmlns:p="http://schemas.openxmlformats.org/presentationml/2006/main">
  <p:tag name="KSO_WM_BEAUTIFY_FLAG" val=""/>
</p:tagLst>
</file>

<file path=ppt/tags/tag1015.xml><?xml version="1.0" encoding="utf-8"?>
<p:tagLst xmlns:p="http://schemas.openxmlformats.org/presentationml/2006/main">
  <p:tag name="KSO_WM_BEAUTIFY_FLAG" val=""/>
</p:tagLst>
</file>

<file path=ppt/tags/tag1016.xml><?xml version="1.0" encoding="utf-8"?>
<p:tagLst xmlns:p="http://schemas.openxmlformats.org/presentationml/2006/main">
  <p:tag name="KSO_WM_BEAUTIFY_FLAG" val=""/>
</p:tagLst>
</file>

<file path=ppt/tags/tag1017.xml><?xml version="1.0" encoding="utf-8"?>
<p:tagLst xmlns:p="http://schemas.openxmlformats.org/presentationml/2006/main">
  <p:tag name="KSO_WM_BEAUTIFY_FLAG" val=""/>
</p:tagLst>
</file>

<file path=ppt/tags/tag1018.xml><?xml version="1.0" encoding="utf-8"?>
<p:tagLst xmlns:p="http://schemas.openxmlformats.org/presentationml/2006/main">
  <p:tag name="KSO_WM_BEAUTIFY_FLAG" val=""/>
</p:tagLst>
</file>

<file path=ppt/tags/tag1019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20.xml><?xml version="1.0" encoding="utf-8"?>
<p:tagLst xmlns:p="http://schemas.openxmlformats.org/presentationml/2006/main">
  <p:tag name="KSO_WM_BEAUTIFY_FLAG" val=""/>
</p:tagLst>
</file>

<file path=ppt/tags/tag1021.xml><?xml version="1.0" encoding="utf-8"?>
<p:tagLst xmlns:p="http://schemas.openxmlformats.org/presentationml/2006/main">
  <p:tag name="KSO_WM_BEAUTIFY_FLAG" val=""/>
</p:tagLst>
</file>

<file path=ppt/tags/tag1022.xml><?xml version="1.0" encoding="utf-8"?>
<p:tagLst xmlns:p="http://schemas.openxmlformats.org/presentationml/2006/main">
  <p:tag name="KSO_WM_BEAUTIFY_FLAG" val=""/>
</p:tagLst>
</file>

<file path=ppt/tags/tag1023.xml><?xml version="1.0" encoding="utf-8"?>
<p:tagLst xmlns:p="http://schemas.openxmlformats.org/presentationml/2006/main">
  <p:tag name="KSO_WM_BEAUTIFY_FLAG" val=""/>
</p:tagLst>
</file>

<file path=ppt/tags/tag1024.xml><?xml version="1.0" encoding="utf-8"?>
<p:tagLst xmlns:p="http://schemas.openxmlformats.org/presentationml/2006/main">
  <p:tag name="KSO_WM_BEAUTIFY_FLAG" val=""/>
</p:tagLst>
</file>

<file path=ppt/tags/tag1025.xml><?xml version="1.0" encoding="utf-8"?>
<p:tagLst xmlns:p="http://schemas.openxmlformats.org/presentationml/2006/main">
  <p:tag name="KSO_WM_BEAUTIFY_FLAG" val=""/>
</p:tagLst>
</file>

<file path=ppt/tags/tag1026.xml><?xml version="1.0" encoding="utf-8"?>
<p:tagLst xmlns:p="http://schemas.openxmlformats.org/presentationml/2006/main">
  <p:tag name="KSO_WM_BEAUTIFY_FLAG" val=""/>
</p:tagLst>
</file>

<file path=ppt/tags/tag1027.xml><?xml version="1.0" encoding="utf-8"?>
<p:tagLst xmlns:p="http://schemas.openxmlformats.org/presentationml/2006/main">
  <p:tag name="KSO_WM_BEAUTIFY_FLAG" val=""/>
</p:tagLst>
</file>

<file path=ppt/tags/tag1028.xml><?xml version="1.0" encoding="utf-8"?>
<p:tagLst xmlns:p="http://schemas.openxmlformats.org/presentationml/2006/main">
  <p:tag name="KSO_WM_BEAUTIFY_FLAG" val=""/>
</p:tagLst>
</file>

<file path=ppt/tags/tag1029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30.xml><?xml version="1.0" encoding="utf-8"?>
<p:tagLst xmlns:p="http://schemas.openxmlformats.org/presentationml/2006/main">
  <p:tag name="KSO_WM_BEAUTIFY_FLAG" val=""/>
</p:tagLst>
</file>

<file path=ppt/tags/tag1031.xml><?xml version="1.0" encoding="utf-8"?>
<p:tagLst xmlns:p="http://schemas.openxmlformats.org/presentationml/2006/main">
  <p:tag name="KSO_WM_BEAUTIFY_FLAG" val=""/>
</p:tagLst>
</file>

<file path=ppt/tags/tag1032.xml><?xml version="1.0" encoding="utf-8"?>
<p:tagLst xmlns:p="http://schemas.openxmlformats.org/presentationml/2006/main">
  <p:tag name="KSO_WM_BEAUTIFY_FLAG" val=""/>
</p:tagLst>
</file>

<file path=ppt/tags/tag1033.xml><?xml version="1.0" encoding="utf-8"?>
<p:tagLst xmlns:p="http://schemas.openxmlformats.org/presentationml/2006/main">
  <p:tag name="KSO_WM_BEAUTIFY_FLAG" val=""/>
</p:tagLst>
</file>

<file path=ppt/tags/tag1034.xml><?xml version="1.0" encoding="utf-8"?>
<p:tagLst xmlns:p="http://schemas.openxmlformats.org/presentationml/2006/main">
  <p:tag name="KSO_WM_BEAUTIFY_FLAG" val=""/>
</p:tagLst>
</file>

<file path=ppt/tags/tag1035.xml><?xml version="1.0" encoding="utf-8"?>
<p:tagLst xmlns:p="http://schemas.openxmlformats.org/presentationml/2006/main">
  <p:tag name="KSO_WM_BEAUTIFY_FLAG" val=""/>
</p:tagLst>
</file>

<file path=ppt/tags/tag1036.xml><?xml version="1.0" encoding="utf-8"?>
<p:tagLst xmlns:p="http://schemas.openxmlformats.org/presentationml/2006/main">
  <p:tag name="KSO_WM_BEAUTIFY_FLAG" val=""/>
</p:tagLst>
</file>

<file path=ppt/tags/tag1037.xml><?xml version="1.0" encoding="utf-8"?>
<p:tagLst xmlns:p="http://schemas.openxmlformats.org/presentationml/2006/main">
  <p:tag name="KSO_WM_BEAUTIFY_FLAG" val=""/>
</p:tagLst>
</file>

<file path=ppt/tags/tag1038.xml><?xml version="1.0" encoding="utf-8"?>
<p:tagLst xmlns:p="http://schemas.openxmlformats.org/presentationml/2006/main">
  <p:tag name="KSO_WM_BEAUTIFY_FLAG" val=""/>
</p:tagLst>
</file>

<file path=ppt/tags/tag1039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40.xml><?xml version="1.0" encoding="utf-8"?>
<p:tagLst xmlns:p="http://schemas.openxmlformats.org/presentationml/2006/main">
  <p:tag name="KSO_WM_BEAUTIFY_FLAG" val=""/>
</p:tagLst>
</file>

<file path=ppt/tags/tag1041.xml><?xml version="1.0" encoding="utf-8"?>
<p:tagLst xmlns:p="http://schemas.openxmlformats.org/presentationml/2006/main">
  <p:tag name="KSO_WM_BEAUTIFY_FLAG" val=""/>
</p:tagLst>
</file>

<file path=ppt/tags/tag1042.xml><?xml version="1.0" encoding="utf-8"?>
<p:tagLst xmlns:p="http://schemas.openxmlformats.org/presentationml/2006/main">
  <p:tag name="KSO_WM_BEAUTIFY_FLAG" val=""/>
</p:tagLst>
</file>

<file path=ppt/tags/tag1043.xml><?xml version="1.0" encoding="utf-8"?>
<p:tagLst xmlns:p="http://schemas.openxmlformats.org/presentationml/2006/main">
  <p:tag name="KSO_WM_BEAUTIFY_FLAG" val=""/>
</p:tagLst>
</file>

<file path=ppt/tags/tag1044.xml><?xml version="1.0" encoding="utf-8"?>
<p:tagLst xmlns:p="http://schemas.openxmlformats.org/presentationml/2006/main">
  <p:tag name="KSO_WM_BEAUTIFY_FLAG" val=""/>
</p:tagLst>
</file>

<file path=ppt/tags/tag1045.xml><?xml version="1.0" encoding="utf-8"?>
<p:tagLst xmlns:p="http://schemas.openxmlformats.org/presentationml/2006/main">
  <p:tag name="KSO_WM_BEAUTIFY_FLAG" val=""/>
</p:tagLst>
</file>

<file path=ppt/tags/tag1046.xml><?xml version="1.0" encoding="utf-8"?>
<p:tagLst xmlns:p="http://schemas.openxmlformats.org/presentationml/2006/main">
  <p:tag name="KSO_WM_BEAUTIFY_FLAG" val=""/>
</p:tagLst>
</file>

<file path=ppt/tags/tag1047.xml><?xml version="1.0" encoding="utf-8"?>
<p:tagLst xmlns:p="http://schemas.openxmlformats.org/presentationml/2006/main">
  <p:tag name="KSO_WM_BEAUTIFY_FLAG" val=""/>
</p:tagLst>
</file>

<file path=ppt/tags/tag1048.xml><?xml version="1.0" encoding="utf-8"?>
<p:tagLst xmlns:p="http://schemas.openxmlformats.org/presentationml/2006/main">
  <p:tag name="KSO_WM_BEAUTIFY_FLAG" val=""/>
</p:tagLst>
</file>

<file path=ppt/tags/tag1049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50.xml><?xml version="1.0" encoding="utf-8"?>
<p:tagLst xmlns:p="http://schemas.openxmlformats.org/presentationml/2006/main">
  <p:tag name="KSO_WM_BEAUTIFY_FLAG" val=""/>
</p:tagLst>
</file>

<file path=ppt/tags/tag1051.xml><?xml version="1.0" encoding="utf-8"?>
<p:tagLst xmlns:p="http://schemas.openxmlformats.org/presentationml/2006/main">
  <p:tag name="KSO_WM_BEAUTIFY_FLAG" val=""/>
</p:tagLst>
</file>

<file path=ppt/tags/tag1052.xml><?xml version="1.0" encoding="utf-8"?>
<p:tagLst xmlns:p="http://schemas.openxmlformats.org/presentationml/2006/main">
  <p:tag name="KSO_WM_BEAUTIFY_FLAG" val=""/>
</p:tagLst>
</file>

<file path=ppt/tags/tag1053.xml><?xml version="1.0" encoding="utf-8"?>
<p:tagLst xmlns:p="http://schemas.openxmlformats.org/presentationml/2006/main">
  <p:tag name="KSO_WM_BEAUTIFY_FLAG" val=""/>
</p:tagLst>
</file>

<file path=ppt/tags/tag1054.xml><?xml version="1.0" encoding="utf-8"?>
<p:tagLst xmlns:p="http://schemas.openxmlformats.org/presentationml/2006/main">
  <p:tag name="KSO_WM_BEAUTIFY_FLAG" val=""/>
</p:tagLst>
</file>

<file path=ppt/tags/tag1055.xml><?xml version="1.0" encoding="utf-8"?>
<p:tagLst xmlns:p="http://schemas.openxmlformats.org/presentationml/2006/main">
  <p:tag name="KSO_WM_BEAUTIFY_FLAG" val=""/>
</p:tagLst>
</file>

<file path=ppt/tags/tag1056.xml><?xml version="1.0" encoding="utf-8"?>
<p:tagLst xmlns:p="http://schemas.openxmlformats.org/presentationml/2006/main">
  <p:tag name="KSO_WM_BEAUTIFY_FLAG" val=""/>
</p:tagLst>
</file>

<file path=ppt/tags/tag1057.xml><?xml version="1.0" encoding="utf-8"?>
<p:tagLst xmlns:p="http://schemas.openxmlformats.org/presentationml/2006/main">
  <p:tag name="KSO_WM_BEAUTIFY_FLAG" val=""/>
</p:tagLst>
</file>

<file path=ppt/tags/tag1058.xml><?xml version="1.0" encoding="utf-8"?>
<p:tagLst xmlns:p="http://schemas.openxmlformats.org/presentationml/2006/main">
  <p:tag name="KSO_WM_BEAUTIFY_FLAG" val=""/>
</p:tagLst>
</file>

<file path=ppt/tags/tag1059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60.xml><?xml version="1.0" encoding="utf-8"?>
<p:tagLst xmlns:p="http://schemas.openxmlformats.org/presentationml/2006/main">
  <p:tag name="KSO_WM_BEAUTIFY_FLAG" val=""/>
</p:tagLst>
</file>

<file path=ppt/tags/tag1061.xml><?xml version="1.0" encoding="utf-8"?>
<p:tagLst xmlns:p="http://schemas.openxmlformats.org/presentationml/2006/main">
  <p:tag name="KSO_WM_BEAUTIFY_FLAG" val=""/>
</p:tagLst>
</file>

<file path=ppt/tags/tag1062.xml><?xml version="1.0" encoding="utf-8"?>
<p:tagLst xmlns:p="http://schemas.openxmlformats.org/presentationml/2006/main">
  <p:tag name="KSO_WM_BEAUTIFY_FLAG" val=""/>
</p:tagLst>
</file>

<file path=ppt/tags/tag1063.xml><?xml version="1.0" encoding="utf-8"?>
<p:tagLst xmlns:p="http://schemas.openxmlformats.org/presentationml/2006/main">
  <p:tag name="KSO_WM_BEAUTIFY_FLAG" val=""/>
</p:tagLst>
</file>

<file path=ppt/tags/tag1064.xml><?xml version="1.0" encoding="utf-8"?>
<p:tagLst xmlns:p="http://schemas.openxmlformats.org/presentationml/2006/main">
  <p:tag name="KSO_WM_BEAUTIFY_FLAG" val=""/>
</p:tagLst>
</file>

<file path=ppt/tags/tag1065.xml><?xml version="1.0" encoding="utf-8"?>
<p:tagLst xmlns:p="http://schemas.openxmlformats.org/presentationml/2006/main">
  <p:tag name="KSO_WM_BEAUTIFY_FLAG" val=""/>
</p:tagLst>
</file>

<file path=ppt/tags/tag1066.xml><?xml version="1.0" encoding="utf-8"?>
<p:tagLst xmlns:p="http://schemas.openxmlformats.org/presentationml/2006/main">
  <p:tag name="KSO_WM_BEAUTIFY_FLAG" val=""/>
</p:tagLst>
</file>

<file path=ppt/tags/tag1067.xml><?xml version="1.0" encoding="utf-8"?>
<p:tagLst xmlns:p="http://schemas.openxmlformats.org/presentationml/2006/main">
  <p:tag name="KSO_WM_BEAUTIFY_FLAG" val=""/>
</p:tagLst>
</file>

<file path=ppt/tags/tag1068.xml><?xml version="1.0" encoding="utf-8"?>
<p:tagLst xmlns:p="http://schemas.openxmlformats.org/presentationml/2006/main">
  <p:tag name="KSO_WM_BEAUTIFY_FLAG" val=""/>
</p:tagLst>
</file>

<file path=ppt/tags/tag1069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70.xml><?xml version="1.0" encoding="utf-8"?>
<p:tagLst xmlns:p="http://schemas.openxmlformats.org/presentationml/2006/main">
  <p:tag name="KSO_WM_BEAUTIFY_FLAG" val=""/>
</p:tagLst>
</file>

<file path=ppt/tags/tag1071.xml><?xml version="1.0" encoding="utf-8"?>
<p:tagLst xmlns:p="http://schemas.openxmlformats.org/presentationml/2006/main">
  <p:tag name="KSO_WM_BEAUTIFY_FLAG" val=""/>
</p:tagLst>
</file>

<file path=ppt/tags/tag1072.xml><?xml version="1.0" encoding="utf-8"?>
<p:tagLst xmlns:p="http://schemas.openxmlformats.org/presentationml/2006/main">
  <p:tag name="KSO_WM_BEAUTIFY_FLAG" val=""/>
</p:tagLst>
</file>

<file path=ppt/tags/tag1073.xml><?xml version="1.0" encoding="utf-8"?>
<p:tagLst xmlns:p="http://schemas.openxmlformats.org/presentationml/2006/main">
  <p:tag name="KSO_WM_BEAUTIFY_FLAG" val=""/>
</p:tagLst>
</file>

<file path=ppt/tags/tag1074.xml><?xml version="1.0" encoding="utf-8"?>
<p:tagLst xmlns:p="http://schemas.openxmlformats.org/presentationml/2006/main">
  <p:tag name="KSO_WM_BEAUTIFY_FLAG" val=""/>
</p:tagLst>
</file>

<file path=ppt/tags/tag1075.xml><?xml version="1.0" encoding="utf-8"?>
<p:tagLst xmlns:p="http://schemas.openxmlformats.org/presentationml/2006/main">
  <p:tag name="KSO_WM_BEAUTIFY_FLAG" val=""/>
</p:tagLst>
</file>

<file path=ppt/tags/tag1076.xml><?xml version="1.0" encoding="utf-8"?>
<p:tagLst xmlns:p="http://schemas.openxmlformats.org/presentationml/2006/main">
  <p:tag name="KSO_WM_BEAUTIFY_FLAG" val=""/>
</p:tagLst>
</file>

<file path=ppt/tags/tag1077.xml><?xml version="1.0" encoding="utf-8"?>
<p:tagLst xmlns:p="http://schemas.openxmlformats.org/presentationml/2006/main">
  <p:tag name="KSO_WM_BEAUTIFY_FLAG" val=""/>
</p:tagLst>
</file>

<file path=ppt/tags/tag1078.xml><?xml version="1.0" encoding="utf-8"?>
<p:tagLst xmlns:p="http://schemas.openxmlformats.org/presentationml/2006/main">
  <p:tag name="KSO_WM_BEAUTIFY_FLAG" val=""/>
</p:tagLst>
</file>

<file path=ppt/tags/tag1079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80.xml><?xml version="1.0" encoding="utf-8"?>
<p:tagLst xmlns:p="http://schemas.openxmlformats.org/presentationml/2006/main">
  <p:tag name="KSO_WM_BEAUTIFY_FLAG" val=""/>
</p:tagLst>
</file>

<file path=ppt/tags/tag1081.xml><?xml version="1.0" encoding="utf-8"?>
<p:tagLst xmlns:p="http://schemas.openxmlformats.org/presentationml/2006/main">
  <p:tag name="KSO_WM_BEAUTIFY_FLAG" val=""/>
</p:tagLst>
</file>

<file path=ppt/tags/tag1082.xml><?xml version="1.0" encoding="utf-8"?>
<p:tagLst xmlns:p="http://schemas.openxmlformats.org/presentationml/2006/main">
  <p:tag name="KSO_WM_BEAUTIFY_FLAG" val=""/>
</p:tagLst>
</file>

<file path=ppt/tags/tag1083.xml><?xml version="1.0" encoding="utf-8"?>
<p:tagLst xmlns:p="http://schemas.openxmlformats.org/presentationml/2006/main">
  <p:tag name="KSO_WM_BEAUTIFY_FLAG" val=""/>
</p:tagLst>
</file>

<file path=ppt/tags/tag1084.xml><?xml version="1.0" encoding="utf-8"?>
<p:tagLst xmlns:p="http://schemas.openxmlformats.org/presentationml/2006/main">
  <p:tag name="KSO_WM_BEAUTIFY_FLAG" val=""/>
</p:tagLst>
</file>

<file path=ppt/tags/tag1085.xml><?xml version="1.0" encoding="utf-8"?>
<p:tagLst xmlns:p="http://schemas.openxmlformats.org/presentationml/2006/main">
  <p:tag name="KSO_WM_BEAUTIFY_FLAG" val=""/>
</p:tagLst>
</file>

<file path=ppt/tags/tag1086.xml><?xml version="1.0" encoding="utf-8"?>
<p:tagLst xmlns:p="http://schemas.openxmlformats.org/presentationml/2006/main">
  <p:tag name="KSO_WM_BEAUTIFY_FLAG" val=""/>
</p:tagLst>
</file>

<file path=ppt/tags/tag1087.xml><?xml version="1.0" encoding="utf-8"?>
<p:tagLst xmlns:p="http://schemas.openxmlformats.org/presentationml/2006/main">
  <p:tag name="KSO_WM_BEAUTIFY_FLAG" val=""/>
</p:tagLst>
</file>

<file path=ppt/tags/tag1088.xml><?xml version="1.0" encoding="utf-8"?>
<p:tagLst xmlns:p="http://schemas.openxmlformats.org/presentationml/2006/main">
  <p:tag name="KSO_WM_BEAUTIFY_FLAG" val=""/>
</p:tagLst>
</file>

<file path=ppt/tags/tag1089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090.xml><?xml version="1.0" encoding="utf-8"?>
<p:tagLst xmlns:p="http://schemas.openxmlformats.org/presentationml/2006/main">
  <p:tag name="KSO_WM_BEAUTIFY_FLAG" val=""/>
</p:tagLst>
</file>

<file path=ppt/tags/tag1091.xml><?xml version="1.0" encoding="utf-8"?>
<p:tagLst xmlns:p="http://schemas.openxmlformats.org/presentationml/2006/main">
  <p:tag name="KSO_WM_BEAUTIFY_FLAG" val=""/>
</p:tagLst>
</file>

<file path=ppt/tags/tag1092.xml><?xml version="1.0" encoding="utf-8"?>
<p:tagLst xmlns:p="http://schemas.openxmlformats.org/presentationml/2006/main">
  <p:tag name="KSO_WM_BEAUTIFY_FLAG" val=""/>
</p:tagLst>
</file>

<file path=ppt/tags/tag1093.xml><?xml version="1.0" encoding="utf-8"?>
<p:tagLst xmlns:p="http://schemas.openxmlformats.org/presentationml/2006/main">
  <p:tag name="KSO_WM_BEAUTIFY_FLAG" val=""/>
</p:tagLst>
</file>

<file path=ppt/tags/tag1094.xml><?xml version="1.0" encoding="utf-8"?>
<p:tagLst xmlns:p="http://schemas.openxmlformats.org/presentationml/2006/main">
  <p:tag name="KSO_WM_BEAUTIFY_FLAG" val=""/>
</p:tagLst>
</file>

<file path=ppt/tags/tag1095.xml><?xml version="1.0" encoding="utf-8"?>
<p:tagLst xmlns:p="http://schemas.openxmlformats.org/presentationml/2006/main">
  <p:tag name="KSO_WM_BEAUTIFY_FLAG" val=""/>
</p:tagLst>
</file>

<file path=ppt/tags/tag1096.xml><?xml version="1.0" encoding="utf-8"?>
<p:tagLst xmlns:p="http://schemas.openxmlformats.org/presentationml/2006/main">
  <p:tag name="KSO_WM_BEAUTIFY_FLAG" val=""/>
</p:tagLst>
</file>

<file path=ppt/tags/tag1097.xml><?xml version="1.0" encoding="utf-8"?>
<p:tagLst xmlns:p="http://schemas.openxmlformats.org/presentationml/2006/main">
  <p:tag name="KSO_WM_BEAUTIFY_FLAG" val=""/>
</p:tagLst>
</file>

<file path=ppt/tags/tag1098.xml><?xml version="1.0" encoding="utf-8"?>
<p:tagLst xmlns:p="http://schemas.openxmlformats.org/presentationml/2006/main">
  <p:tag name="KSO_WM_BEAUTIFY_FLAG" val=""/>
</p:tagLst>
</file>

<file path=ppt/tags/tag109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10.xml><?xml version="1.0" encoding="utf-8"?>
<p:tagLst xmlns:p="http://schemas.openxmlformats.org/presentationml/2006/main">
  <p:tag name="KSO_WM_BEAUTIFY_FLAG" val=""/>
</p:tagLst>
</file>

<file path=ppt/tags/tag1100.xml><?xml version="1.0" encoding="utf-8"?>
<p:tagLst xmlns:p="http://schemas.openxmlformats.org/presentationml/2006/main">
  <p:tag name="KSO_WM_BEAUTIFY_FLAG" val=""/>
</p:tagLst>
</file>

<file path=ppt/tags/tag1101.xml><?xml version="1.0" encoding="utf-8"?>
<p:tagLst xmlns:p="http://schemas.openxmlformats.org/presentationml/2006/main">
  <p:tag name="KSO_WM_BEAUTIFY_FLAG" val=""/>
</p:tagLst>
</file>

<file path=ppt/tags/tag1102.xml><?xml version="1.0" encoding="utf-8"?>
<p:tagLst xmlns:p="http://schemas.openxmlformats.org/presentationml/2006/main">
  <p:tag name="KSO_WM_BEAUTIFY_FLAG" val=""/>
</p:tagLst>
</file>

<file path=ppt/tags/tag1103.xml><?xml version="1.0" encoding="utf-8"?>
<p:tagLst xmlns:p="http://schemas.openxmlformats.org/presentationml/2006/main">
  <p:tag name="KSO_WM_BEAUTIFY_FLAG" val=""/>
</p:tagLst>
</file>

<file path=ppt/tags/tag1104.xml><?xml version="1.0" encoding="utf-8"?>
<p:tagLst xmlns:p="http://schemas.openxmlformats.org/presentationml/2006/main">
  <p:tag name="KSO_WM_BEAUTIFY_FLAG" val=""/>
</p:tagLst>
</file>

<file path=ppt/tags/tag1105.xml><?xml version="1.0" encoding="utf-8"?>
<p:tagLst xmlns:p="http://schemas.openxmlformats.org/presentationml/2006/main">
  <p:tag name="KSO_WM_BEAUTIFY_FLAG" val=""/>
</p:tagLst>
</file>

<file path=ppt/tags/tag1106.xml><?xml version="1.0" encoding="utf-8"?>
<p:tagLst xmlns:p="http://schemas.openxmlformats.org/presentationml/2006/main">
  <p:tag name="KSO_WM_BEAUTIFY_FLAG" val=""/>
</p:tagLst>
</file>

<file path=ppt/tags/tag1107.xml><?xml version="1.0" encoding="utf-8"?>
<p:tagLst xmlns:p="http://schemas.openxmlformats.org/presentationml/2006/main">
  <p:tag name="KSO_WM_BEAUTIFY_FLAG" val=""/>
</p:tagLst>
</file>

<file path=ppt/tags/tag1108.xml><?xml version="1.0" encoding="utf-8"?>
<p:tagLst xmlns:p="http://schemas.openxmlformats.org/presentationml/2006/main">
  <p:tag name="KSO_WM_BEAUTIFY_FLAG" val=""/>
</p:tagLst>
</file>

<file path=ppt/tags/tag1109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10.xml><?xml version="1.0" encoding="utf-8"?>
<p:tagLst xmlns:p="http://schemas.openxmlformats.org/presentationml/2006/main">
  <p:tag name="KSO_WM_BEAUTIFY_FLAG" val=""/>
</p:tagLst>
</file>

<file path=ppt/tags/tag1111.xml><?xml version="1.0" encoding="utf-8"?>
<p:tagLst xmlns:p="http://schemas.openxmlformats.org/presentationml/2006/main">
  <p:tag name="KSO_WM_BEAUTIFY_FLAG" val=""/>
</p:tagLst>
</file>

<file path=ppt/tags/tag1112.xml><?xml version="1.0" encoding="utf-8"?>
<p:tagLst xmlns:p="http://schemas.openxmlformats.org/presentationml/2006/main">
  <p:tag name="KSO_WM_BEAUTIFY_FLAG" val=""/>
</p:tagLst>
</file>

<file path=ppt/tags/tag1113.xml><?xml version="1.0" encoding="utf-8"?>
<p:tagLst xmlns:p="http://schemas.openxmlformats.org/presentationml/2006/main">
  <p:tag name="KSO_WM_BEAUTIFY_FLAG" val=""/>
</p:tagLst>
</file>

<file path=ppt/tags/tag1114.xml><?xml version="1.0" encoding="utf-8"?>
<p:tagLst xmlns:p="http://schemas.openxmlformats.org/presentationml/2006/main">
  <p:tag name="KSO_WM_BEAUTIFY_FLAG" val=""/>
</p:tagLst>
</file>

<file path=ppt/tags/tag1115.xml><?xml version="1.0" encoding="utf-8"?>
<p:tagLst xmlns:p="http://schemas.openxmlformats.org/presentationml/2006/main">
  <p:tag name="KSO_WM_BEAUTIFY_FLAG" val=""/>
</p:tagLst>
</file>

<file path=ppt/tags/tag1116.xml><?xml version="1.0" encoding="utf-8"?>
<p:tagLst xmlns:p="http://schemas.openxmlformats.org/presentationml/2006/main">
  <p:tag name="KSO_WM_BEAUTIFY_FLAG" val=""/>
</p:tagLst>
</file>

<file path=ppt/tags/tag1117.xml><?xml version="1.0" encoding="utf-8"?>
<p:tagLst xmlns:p="http://schemas.openxmlformats.org/presentationml/2006/main">
  <p:tag name="KSO_WM_BEAUTIFY_FLAG" val=""/>
</p:tagLst>
</file>

<file path=ppt/tags/tag1118.xml><?xml version="1.0" encoding="utf-8"?>
<p:tagLst xmlns:p="http://schemas.openxmlformats.org/presentationml/2006/main">
  <p:tag name="KSO_WM_BEAUTIFY_FLAG" val=""/>
</p:tagLst>
</file>

<file path=ppt/tags/tag1119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20.xml><?xml version="1.0" encoding="utf-8"?>
<p:tagLst xmlns:p="http://schemas.openxmlformats.org/presentationml/2006/main">
  <p:tag name="KSO_WM_BEAUTIFY_FLAG" val=""/>
</p:tagLst>
</file>

<file path=ppt/tags/tag1121.xml><?xml version="1.0" encoding="utf-8"?>
<p:tagLst xmlns:p="http://schemas.openxmlformats.org/presentationml/2006/main">
  <p:tag name="KSO_WM_BEAUTIFY_FLAG" val=""/>
</p:tagLst>
</file>

<file path=ppt/tags/tag1122.xml><?xml version="1.0" encoding="utf-8"?>
<p:tagLst xmlns:p="http://schemas.openxmlformats.org/presentationml/2006/main">
  <p:tag name="KSO_WM_BEAUTIFY_FLAG" val=""/>
</p:tagLst>
</file>

<file path=ppt/tags/tag1123.xml><?xml version="1.0" encoding="utf-8"?>
<p:tagLst xmlns:p="http://schemas.openxmlformats.org/presentationml/2006/main">
  <p:tag name="KSO_WM_BEAUTIFY_FLAG" val=""/>
</p:tagLst>
</file>

<file path=ppt/tags/tag1124.xml><?xml version="1.0" encoding="utf-8"?>
<p:tagLst xmlns:p="http://schemas.openxmlformats.org/presentationml/2006/main">
  <p:tag name="KSO_WM_BEAUTIFY_FLAG" val=""/>
</p:tagLst>
</file>

<file path=ppt/tags/tag1125.xml><?xml version="1.0" encoding="utf-8"?>
<p:tagLst xmlns:p="http://schemas.openxmlformats.org/presentationml/2006/main">
  <p:tag name="KSO_WM_BEAUTIFY_FLAG" val=""/>
</p:tagLst>
</file>

<file path=ppt/tags/tag1126.xml><?xml version="1.0" encoding="utf-8"?>
<p:tagLst xmlns:p="http://schemas.openxmlformats.org/presentationml/2006/main">
  <p:tag name="KSO_WM_BEAUTIFY_FLAG" val=""/>
</p:tagLst>
</file>

<file path=ppt/tags/tag1127.xml><?xml version="1.0" encoding="utf-8"?>
<p:tagLst xmlns:p="http://schemas.openxmlformats.org/presentationml/2006/main">
  <p:tag name="KSO_WM_BEAUTIFY_FLAG" val=""/>
</p:tagLst>
</file>

<file path=ppt/tags/tag1128.xml><?xml version="1.0" encoding="utf-8"?>
<p:tagLst xmlns:p="http://schemas.openxmlformats.org/presentationml/2006/main">
  <p:tag name="KSO_WM_BEAUTIFY_FLAG" val=""/>
</p:tagLst>
</file>

<file path=ppt/tags/tag1129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30.xml><?xml version="1.0" encoding="utf-8"?>
<p:tagLst xmlns:p="http://schemas.openxmlformats.org/presentationml/2006/main">
  <p:tag name="KSO_WM_BEAUTIFY_FLAG" val=""/>
</p:tagLst>
</file>

<file path=ppt/tags/tag1131.xml><?xml version="1.0" encoding="utf-8"?>
<p:tagLst xmlns:p="http://schemas.openxmlformats.org/presentationml/2006/main">
  <p:tag name="KSO_WM_BEAUTIFY_FLAG" val=""/>
</p:tagLst>
</file>

<file path=ppt/tags/tag1132.xml><?xml version="1.0" encoding="utf-8"?>
<p:tagLst xmlns:p="http://schemas.openxmlformats.org/presentationml/2006/main">
  <p:tag name="KSO_WM_BEAUTIFY_FLAG" val=""/>
</p:tagLst>
</file>

<file path=ppt/tags/tag1133.xml><?xml version="1.0" encoding="utf-8"?>
<p:tagLst xmlns:p="http://schemas.openxmlformats.org/presentationml/2006/main">
  <p:tag name="KSO_WM_BEAUTIFY_FLAG" val=""/>
</p:tagLst>
</file>

<file path=ppt/tags/tag1134.xml><?xml version="1.0" encoding="utf-8"?>
<p:tagLst xmlns:p="http://schemas.openxmlformats.org/presentationml/2006/main">
  <p:tag name="KSO_WM_BEAUTIFY_FLAG" val=""/>
</p:tagLst>
</file>

<file path=ppt/tags/tag1135.xml><?xml version="1.0" encoding="utf-8"?>
<p:tagLst xmlns:p="http://schemas.openxmlformats.org/presentationml/2006/main">
  <p:tag name="KSO_WM_BEAUTIFY_FLAG" val=""/>
</p:tagLst>
</file>

<file path=ppt/tags/tag1136.xml><?xml version="1.0" encoding="utf-8"?>
<p:tagLst xmlns:p="http://schemas.openxmlformats.org/presentationml/2006/main">
  <p:tag name="KSO_WM_BEAUTIFY_FLAG" val=""/>
</p:tagLst>
</file>

<file path=ppt/tags/tag1137.xml><?xml version="1.0" encoding="utf-8"?>
<p:tagLst xmlns:p="http://schemas.openxmlformats.org/presentationml/2006/main">
  <p:tag name="KSO_WM_BEAUTIFY_FLAG" val=""/>
</p:tagLst>
</file>

<file path=ppt/tags/tag1138.xml><?xml version="1.0" encoding="utf-8"?>
<p:tagLst xmlns:p="http://schemas.openxmlformats.org/presentationml/2006/main">
  <p:tag name="KSO_WM_BEAUTIFY_FLAG" val=""/>
</p:tagLst>
</file>

<file path=ppt/tags/tag1139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40.xml><?xml version="1.0" encoding="utf-8"?>
<p:tagLst xmlns:p="http://schemas.openxmlformats.org/presentationml/2006/main">
  <p:tag name="KSO_WM_BEAUTIFY_FLAG" val=""/>
</p:tagLst>
</file>

<file path=ppt/tags/tag1141.xml><?xml version="1.0" encoding="utf-8"?>
<p:tagLst xmlns:p="http://schemas.openxmlformats.org/presentationml/2006/main">
  <p:tag name="KSO_WM_BEAUTIFY_FLAG" val=""/>
</p:tagLst>
</file>

<file path=ppt/tags/tag1142.xml><?xml version="1.0" encoding="utf-8"?>
<p:tagLst xmlns:p="http://schemas.openxmlformats.org/presentationml/2006/main">
  <p:tag name="KSO_WM_BEAUTIFY_FLAG" val=""/>
</p:tagLst>
</file>

<file path=ppt/tags/tag1143.xml><?xml version="1.0" encoding="utf-8"?>
<p:tagLst xmlns:p="http://schemas.openxmlformats.org/presentationml/2006/main">
  <p:tag name="KSO_WM_BEAUTIFY_FLAG" val=""/>
</p:tagLst>
</file>

<file path=ppt/tags/tag1144.xml><?xml version="1.0" encoding="utf-8"?>
<p:tagLst xmlns:p="http://schemas.openxmlformats.org/presentationml/2006/main">
  <p:tag name="KSO_WM_BEAUTIFY_FLAG" val=""/>
</p:tagLst>
</file>

<file path=ppt/tags/tag1145.xml><?xml version="1.0" encoding="utf-8"?>
<p:tagLst xmlns:p="http://schemas.openxmlformats.org/presentationml/2006/main">
  <p:tag name="KSO_WM_BEAUTIFY_FLAG" val=""/>
</p:tagLst>
</file>

<file path=ppt/tags/tag1146.xml><?xml version="1.0" encoding="utf-8"?>
<p:tagLst xmlns:p="http://schemas.openxmlformats.org/presentationml/2006/main">
  <p:tag name="KSO_WM_BEAUTIFY_FLAG" val=""/>
</p:tagLst>
</file>

<file path=ppt/tags/tag1147.xml><?xml version="1.0" encoding="utf-8"?>
<p:tagLst xmlns:p="http://schemas.openxmlformats.org/presentationml/2006/main">
  <p:tag name="KSO_WM_BEAUTIFY_FLAG" val=""/>
</p:tagLst>
</file>

<file path=ppt/tags/tag1148.xml><?xml version="1.0" encoding="utf-8"?>
<p:tagLst xmlns:p="http://schemas.openxmlformats.org/presentationml/2006/main">
  <p:tag name="KSO_WM_BEAUTIFY_FLAG" val=""/>
</p:tagLst>
</file>

<file path=ppt/tags/tag1149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50.xml><?xml version="1.0" encoding="utf-8"?>
<p:tagLst xmlns:p="http://schemas.openxmlformats.org/presentationml/2006/main">
  <p:tag name="KSO_WM_BEAUTIFY_FLAG" val=""/>
</p:tagLst>
</file>

<file path=ppt/tags/tag1151.xml><?xml version="1.0" encoding="utf-8"?>
<p:tagLst xmlns:p="http://schemas.openxmlformats.org/presentationml/2006/main">
  <p:tag name="KSO_WM_BEAUTIFY_FLAG" val=""/>
</p:tagLst>
</file>

<file path=ppt/tags/tag1152.xml><?xml version="1.0" encoding="utf-8"?>
<p:tagLst xmlns:p="http://schemas.openxmlformats.org/presentationml/2006/main">
  <p:tag name="KSO_WM_BEAUTIFY_FLAG" val=""/>
</p:tagLst>
</file>

<file path=ppt/tags/tag1153.xml><?xml version="1.0" encoding="utf-8"?>
<p:tagLst xmlns:p="http://schemas.openxmlformats.org/presentationml/2006/main">
  <p:tag name="KSO_WM_BEAUTIFY_FLAG" val=""/>
</p:tagLst>
</file>

<file path=ppt/tags/tag1154.xml><?xml version="1.0" encoding="utf-8"?>
<p:tagLst xmlns:p="http://schemas.openxmlformats.org/presentationml/2006/main">
  <p:tag name="KSO_WM_BEAUTIFY_FLAG" val=""/>
</p:tagLst>
</file>

<file path=ppt/tags/tag1155.xml><?xml version="1.0" encoding="utf-8"?>
<p:tagLst xmlns:p="http://schemas.openxmlformats.org/presentationml/2006/main">
  <p:tag name="KSO_WM_BEAUTIFY_FLAG" val=""/>
</p:tagLst>
</file>

<file path=ppt/tags/tag1156.xml><?xml version="1.0" encoding="utf-8"?>
<p:tagLst xmlns:p="http://schemas.openxmlformats.org/presentationml/2006/main">
  <p:tag name="KSO_WM_BEAUTIFY_FLAG" val=""/>
</p:tagLst>
</file>

<file path=ppt/tags/tag1157.xml><?xml version="1.0" encoding="utf-8"?>
<p:tagLst xmlns:p="http://schemas.openxmlformats.org/presentationml/2006/main">
  <p:tag name="KSO_WM_BEAUTIFY_FLAG" val=""/>
</p:tagLst>
</file>

<file path=ppt/tags/tag1158.xml><?xml version="1.0" encoding="utf-8"?>
<p:tagLst xmlns:p="http://schemas.openxmlformats.org/presentationml/2006/main">
  <p:tag name="KSO_WM_BEAUTIFY_FLAG" val=""/>
</p:tagLst>
</file>

<file path=ppt/tags/tag1159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60.xml><?xml version="1.0" encoding="utf-8"?>
<p:tagLst xmlns:p="http://schemas.openxmlformats.org/presentationml/2006/main">
  <p:tag name="KSO_WM_BEAUTIFY_FLAG" val=""/>
</p:tagLst>
</file>

<file path=ppt/tags/tag1161.xml><?xml version="1.0" encoding="utf-8"?>
<p:tagLst xmlns:p="http://schemas.openxmlformats.org/presentationml/2006/main">
  <p:tag name="KSO_WM_BEAUTIFY_FLAG" val=""/>
</p:tagLst>
</file>

<file path=ppt/tags/tag1162.xml><?xml version="1.0" encoding="utf-8"?>
<p:tagLst xmlns:p="http://schemas.openxmlformats.org/presentationml/2006/main">
  <p:tag name="KSO_WM_BEAUTIFY_FLAG" val=""/>
</p:tagLst>
</file>

<file path=ppt/tags/tag1163.xml><?xml version="1.0" encoding="utf-8"?>
<p:tagLst xmlns:p="http://schemas.openxmlformats.org/presentationml/2006/main">
  <p:tag name="KSO_WM_BEAUTIFY_FLAG" val=""/>
</p:tagLst>
</file>

<file path=ppt/tags/tag1164.xml><?xml version="1.0" encoding="utf-8"?>
<p:tagLst xmlns:p="http://schemas.openxmlformats.org/presentationml/2006/main">
  <p:tag name="KSO_WM_BEAUTIFY_FLAG" val=""/>
</p:tagLst>
</file>

<file path=ppt/tags/tag1165.xml><?xml version="1.0" encoding="utf-8"?>
<p:tagLst xmlns:p="http://schemas.openxmlformats.org/presentationml/2006/main">
  <p:tag name="KSO_WM_BEAUTIFY_FLAG" val=""/>
</p:tagLst>
</file>

<file path=ppt/tags/tag1166.xml><?xml version="1.0" encoding="utf-8"?>
<p:tagLst xmlns:p="http://schemas.openxmlformats.org/presentationml/2006/main">
  <p:tag name="KSO_WM_BEAUTIFY_FLAG" val=""/>
</p:tagLst>
</file>

<file path=ppt/tags/tag1167.xml><?xml version="1.0" encoding="utf-8"?>
<p:tagLst xmlns:p="http://schemas.openxmlformats.org/presentationml/2006/main">
  <p:tag name="KSO_WM_BEAUTIFY_FLAG" val=""/>
</p:tagLst>
</file>

<file path=ppt/tags/tag1168.xml><?xml version="1.0" encoding="utf-8"?>
<p:tagLst xmlns:p="http://schemas.openxmlformats.org/presentationml/2006/main">
  <p:tag name="KSO_WM_BEAUTIFY_FLAG" val=""/>
</p:tagLst>
</file>

<file path=ppt/tags/tag1169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70.xml><?xml version="1.0" encoding="utf-8"?>
<p:tagLst xmlns:p="http://schemas.openxmlformats.org/presentationml/2006/main">
  <p:tag name="KSO_WM_BEAUTIFY_FLAG" val=""/>
</p:tagLst>
</file>

<file path=ppt/tags/tag1171.xml><?xml version="1.0" encoding="utf-8"?>
<p:tagLst xmlns:p="http://schemas.openxmlformats.org/presentationml/2006/main">
  <p:tag name="KSO_WM_BEAUTIFY_FLAG" val=""/>
</p:tagLst>
</file>

<file path=ppt/tags/tag1172.xml><?xml version="1.0" encoding="utf-8"?>
<p:tagLst xmlns:p="http://schemas.openxmlformats.org/presentationml/2006/main">
  <p:tag name="KSO_WM_BEAUTIFY_FLAG" val=""/>
</p:tagLst>
</file>

<file path=ppt/tags/tag1173.xml><?xml version="1.0" encoding="utf-8"?>
<p:tagLst xmlns:p="http://schemas.openxmlformats.org/presentationml/2006/main">
  <p:tag name="KSO_WM_BEAUTIFY_FLAG" val=""/>
</p:tagLst>
</file>

<file path=ppt/tags/tag1174.xml><?xml version="1.0" encoding="utf-8"?>
<p:tagLst xmlns:p="http://schemas.openxmlformats.org/presentationml/2006/main">
  <p:tag name="KSO_WM_BEAUTIFY_FLAG" val=""/>
</p:tagLst>
</file>

<file path=ppt/tags/tag1175.xml><?xml version="1.0" encoding="utf-8"?>
<p:tagLst xmlns:p="http://schemas.openxmlformats.org/presentationml/2006/main">
  <p:tag name="KSO_WM_BEAUTIFY_FLAG" val=""/>
</p:tagLst>
</file>

<file path=ppt/tags/tag1176.xml><?xml version="1.0" encoding="utf-8"?>
<p:tagLst xmlns:p="http://schemas.openxmlformats.org/presentationml/2006/main">
  <p:tag name="KSO_WM_BEAUTIFY_FLAG" val=""/>
</p:tagLst>
</file>

<file path=ppt/tags/tag1177.xml><?xml version="1.0" encoding="utf-8"?>
<p:tagLst xmlns:p="http://schemas.openxmlformats.org/presentationml/2006/main">
  <p:tag name="KSO_WM_BEAUTIFY_FLAG" val=""/>
</p:tagLst>
</file>

<file path=ppt/tags/tag1178.xml><?xml version="1.0" encoding="utf-8"?>
<p:tagLst xmlns:p="http://schemas.openxmlformats.org/presentationml/2006/main">
  <p:tag name="KSO_WM_BEAUTIFY_FLAG" val=""/>
</p:tagLst>
</file>

<file path=ppt/tags/tag1179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80.xml><?xml version="1.0" encoding="utf-8"?>
<p:tagLst xmlns:p="http://schemas.openxmlformats.org/presentationml/2006/main">
  <p:tag name="KSO_WM_BEAUTIFY_FLAG" val=""/>
</p:tagLst>
</file>

<file path=ppt/tags/tag1181.xml><?xml version="1.0" encoding="utf-8"?>
<p:tagLst xmlns:p="http://schemas.openxmlformats.org/presentationml/2006/main">
  <p:tag name="KSO_WM_BEAUTIFY_FLAG" val=""/>
</p:tagLst>
</file>

<file path=ppt/tags/tag1182.xml><?xml version="1.0" encoding="utf-8"?>
<p:tagLst xmlns:p="http://schemas.openxmlformats.org/presentationml/2006/main">
  <p:tag name="KSO_WM_BEAUTIFY_FLAG" val=""/>
</p:tagLst>
</file>

<file path=ppt/tags/tag1183.xml><?xml version="1.0" encoding="utf-8"?>
<p:tagLst xmlns:p="http://schemas.openxmlformats.org/presentationml/2006/main">
  <p:tag name="KSO_WM_BEAUTIFY_FLAG" val=""/>
</p:tagLst>
</file>

<file path=ppt/tags/tag1184.xml><?xml version="1.0" encoding="utf-8"?>
<p:tagLst xmlns:p="http://schemas.openxmlformats.org/presentationml/2006/main">
  <p:tag name="KSO_WM_BEAUTIFY_FLAG" val=""/>
</p:tagLst>
</file>

<file path=ppt/tags/tag1185.xml><?xml version="1.0" encoding="utf-8"?>
<p:tagLst xmlns:p="http://schemas.openxmlformats.org/presentationml/2006/main">
  <p:tag name="KSO_WM_BEAUTIFY_FLAG" val=""/>
</p:tagLst>
</file>

<file path=ppt/tags/tag1186.xml><?xml version="1.0" encoding="utf-8"?>
<p:tagLst xmlns:p="http://schemas.openxmlformats.org/presentationml/2006/main">
  <p:tag name="KSO_WM_BEAUTIFY_FLAG" val=""/>
</p:tagLst>
</file>

<file path=ppt/tags/tag1187.xml><?xml version="1.0" encoding="utf-8"?>
<p:tagLst xmlns:p="http://schemas.openxmlformats.org/presentationml/2006/main">
  <p:tag name="KSO_WM_BEAUTIFY_FLAG" val=""/>
</p:tagLst>
</file>

<file path=ppt/tags/tag1188.xml><?xml version="1.0" encoding="utf-8"?>
<p:tagLst xmlns:p="http://schemas.openxmlformats.org/presentationml/2006/main">
  <p:tag name="KSO_WM_BEAUTIFY_FLAG" val=""/>
</p:tagLst>
</file>

<file path=ppt/tags/tag1189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190.xml><?xml version="1.0" encoding="utf-8"?>
<p:tagLst xmlns:p="http://schemas.openxmlformats.org/presentationml/2006/main">
  <p:tag name="KSO_WM_BEAUTIFY_FLAG" val=""/>
</p:tagLst>
</file>

<file path=ppt/tags/tag1191.xml><?xml version="1.0" encoding="utf-8"?>
<p:tagLst xmlns:p="http://schemas.openxmlformats.org/presentationml/2006/main">
  <p:tag name="KSO_WM_BEAUTIFY_FLAG" val=""/>
</p:tagLst>
</file>

<file path=ppt/tags/tag1192.xml><?xml version="1.0" encoding="utf-8"?>
<p:tagLst xmlns:p="http://schemas.openxmlformats.org/presentationml/2006/main">
  <p:tag name="KSO_WM_BEAUTIFY_FLAG" val=""/>
</p:tagLst>
</file>

<file path=ppt/tags/tag1193.xml><?xml version="1.0" encoding="utf-8"?>
<p:tagLst xmlns:p="http://schemas.openxmlformats.org/presentationml/2006/main">
  <p:tag name="KSO_WM_BEAUTIFY_FLAG" val=""/>
</p:tagLst>
</file>

<file path=ppt/tags/tag1194.xml><?xml version="1.0" encoding="utf-8"?>
<p:tagLst xmlns:p="http://schemas.openxmlformats.org/presentationml/2006/main">
  <p:tag name="KSO_WM_BEAUTIFY_FLAG" val=""/>
</p:tagLst>
</file>

<file path=ppt/tags/tag1195.xml><?xml version="1.0" encoding="utf-8"?>
<p:tagLst xmlns:p="http://schemas.openxmlformats.org/presentationml/2006/main">
  <p:tag name="KSO_WM_BEAUTIFY_FLAG" val=""/>
</p:tagLst>
</file>

<file path=ppt/tags/tag1196.xml><?xml version="1.0" encoding="utf-8"?>
<p:tagLst xmlns:p="http://schemas.openxmlformats.org/presentationml/2006/main">
  <p:tag name="KSO_WM_BEAUTIFY_FLAG" val=""/>
</p:tagLst>
</file>

<file path=ppt/tags/tag1197.xml><?xml version="1.0" encoding="utf-8"?>
<p:tagLst xmlns:p="http://schemas.openxmlformats.org/presentationml/2006/main">
  <p:tag name="KSO_WM_BEAUTIFY_FLAG" val=""/>
</p:tagLst>
</file>

<file path=ppt/tags/tag1198.xml><?xml version="1.0" encoding="utf-8"?>
<p:tagLst xmlns:p="http://schemas.openxmlformats.org/presentationml/2006/main">
  <p:tag name="KSO_WM_BEAUTIFY_FLAG" val=""/>
</p:tagLst>
</file>

<file path=ppt/tags/tag119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20.xml><?xml version="1.0" encoding="utf-8"?>
<p:tagLst xmlns:p="http://schemas.openxmlformats.org/presentationml/2006/main">
  <p:tag name="KSO_WM_BEAUTIFY_FLAG" val=""/>
</p:tagLst>
</file>

<file path=ppt/tags/tag1200.xml><?xml version="1.0" encoding="utf-8"?>
<p:tagLst xmlns:p="http://schemas.openxmlformats.org/presentationml/2006/main">
  <p:tag name="KSO_WM_BEAUTIFY_FLAG" val=""/>
</p:tagLst>
</file>

<file path=ppt/tags/tag1201.xml><?xml version="1.0" encoding="utf-8"?>
<p:tagLst xmlns:p="http://schemas.openxmlformats.org/presentationml/2006/main">
  <p:tag name="KSO_WM_BEAUTIFY_FLAG" val=""/>
</p:tagLst>
</file>

<file path=ppt/tags/tag1202.xml><?xml version="1.0" encoding="utf-8"?>
<p:tagLst xmlns:p="http://schemas.openxmlformats.org/presentationml/2006/main">
  <p:tag name="KSO_WM_BEAUTIFY_FLAG" val=""/>
</p:tagLst>
</file>

<file path=ppt/tags/tag1203.xml><?xml version="1.0" encoding="utf-8"?>
<p:tagLst xmlns:p="http://schemas.openxmlformats.org/presentationml/2006/main">
  <p:tag name="KSO_WM_BEAUTIFY_FLAG" val=""/>
</p:tagLst>
</file>

<file path=ppt/tags/tag1204.xml><?xml version="1.0" encoding="utf-8"?>
<p:tagLst xmlns:p="http://schemas.openxmlformats.org/presentationml/2006/main">
  <p:tag name="KSO_WM_BEAUTIFY_FLAG" val=""/>
</p:tagLst>
</file>

<file path=ppt/tags/tag1205.xml><?xml version="1.0" encoding="utf-8"?>
<p:tagLst xmlns:p="http://schemas.openxmlformats.org/presentationml/2006/main">
  <p:tag name="KSO_WM_BEAUTIFY_FLAG" val=""/>
</p:tagLst>
</file>

<file path=ppt/tags/tag1206.xml><?xml version="1.0" encoding="utf-8"?>
<p:tagLst xmlns:p="http://schemas.openxmlformats.org/presentationml/2006/main">
  <p:tag name="KSO_WM_BEAUTIFY_FLAG" val=""/>
</p:tagLst>
</file>

<file path=ppt/tags/tag1207.xml><?xml version="1.0" encoding="utf-8"?>
<p:tagLst xmlns:p="http://schemas.openxmlformats.org/presentationml/2006/main">
  <p:tag name="KSO_WM_BEAUTIFY_FLAG" val=""/>
</p:tagLst>
</file>

<file path=ppt/tags/tag1208.xml><?xml version="1.0" encoding="utf-8"?>
<p:tagLst xmlns:p="http://schemas.openxmlformats.org/presentationml/2006/main">
  <p:tag name="KSO_WM_BEAUTIFY_FLAG" val=""/>
</p:tagLst>
</file>

<file path=ppt/tags/tag1209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10.xml><?xml version="1.0" encoding="utf-8"?>
<p:tagLst xmlns:p="http://schemas.openxmlformats.org/presentationml/2006/main">
  <p:tag name="KSO_WM_BEAUTIFY_FLAG" val=""/>
</p:tagLst>
</file>

<file path=ppt/tags/tag1211.xml><?xml version="1.0" encoding="utf-8"?>
<p:tagLst xmlns:p="http://schemas.openxmlformats.org/presentationml/2006/main">
  <p:tag name="KSO_WM_BEAUTIFY_FLAG" val=""/>
</p:tagLst>
</file>

<file path=ppt/tags/tag1212.xml><?xml version="1.0" encoding="utf-8"?>
<p:tagLst xmlns:p="http://schemas.openxmlformats.org/presentationml/2006/main">
  <p:tag name="KSO_WM_BEAUTIFY_FLAG" val=""/>
</p:tagLst>
</file>

<file path=ppt/tags/tag1213.xml><?xml version="1.0" encoding="utf-8"?>
<p:tagLst xmlns:p="http://schemas.openxmlformats.org/presentationml/2006/main">
  <p:tag name="KSO_WM_BEAUTIFY_FLAG" val=""/>
</p:tagLst>
</file>

<file path=ppt/tags/tag1214.xml><?xml version="1.0" encoding="utf-8"?>
<p:tagLst xmlns:p="http://schemas.openxmlformats.org/presentationml/2006/main">
  <p:tag name="KSO_WM_BEAUTIFY_FLAG" val=""/>
</p:tagLst>
</file>

<file path=ppt/tags/tag1215.xml><?xml version="1.0" encoding="utf-8"?>
<p:tagLst xmlns:p="http://schemas.openxmlformats.org/presentationml/2006/main">
  <p:tag name="KSO_WM_BEAUTIFY_FLAG" val=""/>
</p:tagLst>
</file>

<file path=ppt/tags/tag1216.xml><?xml version="1.0" encoding="utf-8"?>
<p:tagLst xmlns:p="http://schemas.openxmlformats.org/presentationml/2006/main">
  <p:tag name="KSO_WM_BEAUTIFY_FLAG" val=""/>
</p:tagLst>
</file>

<file path=ppt/tags/tag1217.xml><?xml version="1.0" encoding="utf-8"?>
<p:tagLst xmlns:p="http://schemas.openxmlformats.org/presentationml/2006/main">
  <p:tag name="KSO_WM_BEAUTIFY_FLAG" val=""/>
</p:tagLst>
</file>

<file path=ppt/tags/tag1218.xml><?xml version="1.0" encoding="utf-8"?>
<p:tagLst xmlns:p="http://schemas.openxmlformats.org/presentationml/2006/main">
  <p:tag name="KSO_WM_BEAUTIFY_FLAG" val=""/>
</p:tagLst>
</file>

<file path=ppt/tags/tag1219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20.xml><?xml version="1.0" encoding="utf-8"?>
<p:tagLst xmlns:p="http://schemas.openxmlformats.org/presentationml/2006/main">
  <p:tag name="KSO_WM_BEAUTIFY_FLAG" val=""/>
</p:tagLst>
</file>

<file path=ppt/tags/tag1221.xml><?xml version="1.0" encoding="utf-8"?>
<p:tagLst xmlns:p="http://schemas.openxmlformats.org/presentationml/2006/main">
  <p:tag name="KSO_WM_BEAUTIFY_FLAG" val=""/>
</p:tagLst>
</file>

<file path=ppt/tags/tag1222.xml><?xml version="1.0" encoding="utf-8"?>
<p:tagLst xmlns:p="http://schemas.openxmlformats.org/presentationml/2006/main">
  <p:tag name="KSO_WM_BEAUTIFY_FLAG" val=""/>
</p:tagLst>
</file>

<file path=ppt/tags/tag1223.xml><?xml version="1.0" encoding="utf-8"?>
<p:tagLst xmlns:p="http://schemas.openxmlformats.org/presentationml/2006/main">
  <p:tag name="KSO_WM_BEAUTIFY_FLAG" val=""/>
</p:tagLst>
</file>

<file path=ppt/tags/tag1224.xml><?xml version="1.0" encoding="utf-8"?>
<p:tagLst xmlns:p="http://schemas.openxmlformats.org/presentationml/2006/main">
  <p:tag name="KSO_WM_BEAUTIFY_FLAG" val=""/>
</p:tagLst>
</file>

<file path=ppt/tags/tag1225.xml><?xml version="1.0" encoding="utf-8"?>
<p:tagLst xmlns:p="http://schemas.openxmlformats.org/presentationml/2006/main">
  <p:tag name="KSO_WM_BEAUTIFY_FLAG" val=""/>
</p:tagLst>
</file>

<file path=ppt/tags/tag1226.xml><?xml version="1.0" encoding="utf-8"?>
<p:tagLst xmlns:p="http://schemas.openxmlformats.org/presentationml/2006/main">
  <p:tag name="KSO_WM_BEAUTIFY_FLAG" val=""/>
</p:tagLst>
</file>

<file path=ppt/tags/tag1227.xml><?xml version="1.0" encoding="utf-8"?>
<p:tagLst xmlns:p="http://schemas.openxmlformats.org/presentationml/2006/main">
  <p:tag name="KSO_WM_BEAUTIFY_FLAG" val=""/>
</p:tagLst>
</file>

<file path=ppt/tags/tag1228.xml><?xml version="1.0" encoding="utf-8"?>
<p:tagLst xmlns:p="http://schemas.openxmlformats.org/presentationml/2006/main">
  <p:tag name="KSO_WM_BEAUTIFY_FLAG" val=""/>
</p:tagLst>
</file>

<file path=ppt/tags/tag1229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30.xml><?xml version="1.0" encoding="utf-8"?>
<p:tagLst xmlns:p="http://schemas.openxmlformats.org/presentationml/2006/main">
  <p:tag name="KSO_WM_BEAUTIFY_FLAG" val=""/>
</p:tagLst>
</file>

<file path=ppt/tags/tag1231.xml><?xml version="1.0" encoding="utf-8"?>
<p:tagLst xmlns:p="http://schemas.openxmlformats.org/presentationml/2006/main">
  <p:tag name="KSO_WM_BEAUTIFY_FLAG" val=""/>
</p:tagLst>
</file>

<file path=ppt/tags/tag1232.xml><?xml version="1.0" encoding="utf-8"?>
<p:tagLst xmlns:p="http://schemas.openxmlformats.org/presentationml/2006/main">
  <p:tag name="KSO_WM_BEAUTIFY_FLAG" val=""/>
</p:tagLst>
</file>

<file path=ppt/tags/tag1233.xml><?xml version="1.0" encoding="utf-8"?>
<p:tagLst xmlns:p="http://schemas.openxmlformats.org/presentationml/2006/main">
  <p:tag name="KSO_WM_BEAUTIFY_FLAG" val=""/>
</p:tagLst>
</file>

<file path=ppt/tags/tag1234.xml><?xml version="1.0" encoding="utf-8"?>
<p:tagLst xmlns:p="http://schemas.openxmlformats.org/presentationml/2006/main">
  <p:tag name="KSO_WM_BEAUTIFY_FLAG" val=""/>
</p:tagLst>
</file>

<file path=ppt/tags/tag1235.xml><?xml version="1.0" encoding="utf-8"?>
<p:tagLst xmlns:p="http://schemas.openxmlformats.org/presentationml/2006/main">
  <p:tag name="KSO_WM_BEAUTIFY_FLAG" val=""/>
</p:tagLst>
</file>

<file path=ppt/tags/tag1236.xml><?xml version="1.0" encoding="utf-8"?>
<p:tagLst xmlns:p="http://schemas.openxmlformats.org/presentationml/2006/main">
  <p:tag name="KSO_WM_BEAUTIFY_FLAG" val=""/>
</p:tagLst>
</file>

<file path=ppt/tags/tag1237.xml><?xml version="1.0" encoding="utf-8"?>
<p:tagLst xmlns:p="http://schemas.openxmlformats.org/presentationml/2006/main">
  <p:tag name="KSO_WM_BEAUTIFY_FLAG" val=""/>
</p:tagLst>
</file>

<file path=ppt/tags/tag1238.xml><?xml version="1.0" encoding="utf-8"?>
<p:tagLst xmlns:p="http://schemas.openxmlformats.org/presentationml/2006/main">
  <p:tag name="KSO_WM_BEAUTIFY_FLAG" val=""/>
</p:tagLst>
</file>

<file path=ppt/tags/tag1239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40.xml><?xml version="1.0" encoding="utf-8"?>
<p:tagLst xmlns:p="http://schemas.openxmlformats.org/presentationml/2006/main">
  <p:tag name="KSO_WM_BEAUTIFY_FLAG" val=""/>
</p:tagLst>
</file>

<file path=ppt/tags/tag1241.xml><?xml version="1.0" encoding="utf-8"?>
<p:tagLst xmlns:p="http://schemas.openxmlformats.org/presentationml/2006/main">
  <p:tag name="KSO_WM_BEAUTIFY_FLAG" val=""/>
</p:tagLst>
</file>

<file path=ppt/tags/tag1242.xml><?xml version="1.0" encoding="utf-8"?>
<p:tagLst xmlns:p="http://schemas.openxmlformats.org/presentationml/2006/main">
  <p:tag name="KSO_WM_BEAUTIFY_FLAG" val=""/>
</p:tagLst>
</file>

<file path=ppt/tags/tag1243.xml><?xml version="1.0" encoding="utf-8"?>
<p:tagLst xmlns:p="http://schemas.openxmlformats.org/presentationml/2006/main">
  <p:tag name="KSO_WM_BEAUTIFY_FLAG" val=""/>
</p:tagLst>
</file>

<file path=ppt/tags/tag1244.xml><?xml version="1.0" encoding="utf-8"?>
<p:tagLst xmlns:p="http://schemas.openxmlformats.org/presentationml/2006/main">
  <p:tag name="KSO_WM_BEAUTIFY_FLAG" val=""/>
</p:tagLst>
</file>

<file path=ppt/tags/tag1245.xml><?xml version="1.0" encoding="utf-8"?>
<p:tagLst xmlns:p="http://schemas.openxmlformats.org/presentationml/2006/main">
  <p:tag name="KSO_WM_BEAUTIFY_FLAG" val=""/>
</p:tagLst>
</file>

<file path=ppt/tags/tag1246.xml><?xml version="1.0" encoding="utf-8"?>
<p:tagLst xmlns:p="http://schemas.openxmlformats.org/presentationml/2006/main">
  <p:tag name="KSO_WM_BEAUTIFY_FLAG" val=""/>
</p:tagLst>
</file>

<file path=ppt/tags/tag1247.xml><?xml version="1.0" encoding="utf-8"?>
<p:tagLst xmlns:p="http://schemas.openxmlformats.org/presentationml/2006/main">
  <p:tag name="KSO_WM_BEAUTIFY_FLAG" val=""/>
</p:tagLst>
</file>

<file path=ppt/tags/tag1248.xml><?xml version="1.0" encoding="utf-8"?>
<p:tagLst xmlns:p="http://schemas.openxmlformats.org/presentationml/2006/main">
  <p:tag name="KSO_WM_BEAUTIFY_FLAG" val=""/>
</p:tagLst>
</file>

<file path=ppt/tags/tag1249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50.xml><?xml version="1.0" encoding="utf-8"?>
<p:tagLst xmlns:p="http://schemas.openxmlformats.org/presentationml/2006/main">
  <p:tag name="KSO_WM_BEAUTIFY_FLAG" val=""/>
</p:tagLst>
</file>

<file path=ppt/tags/tag1251.xml><?xml version="1.0" encoding="utf-8"?>
<p:tagLst xmlns:p="http://schemas.openxmlformats.org/presentationml/2006/main">
  <p:tag name="KSO_WM_BEAUTIFY_FLAG" val=""/>
</p:tagLst>
</file>

<file path=ppt/tags/tag1252.xml><?xml version="1.0" encoding="utf-8"?>
<p:tagLst xmlns:p="http://schemas.openxmlformats.org/presentationml/2006/main">
  <p:tag name="KSO_WM_BEAUTIFY_FLAG" val=""/>
</p:tagLst>
</file>

<file path=ppt/tags/tag1253.xml><?xml version="1.0" encoding="utf-8"?>
<p:tagLst xmlns:p="http://schemas.openxmlformats.org/presentationml/2006/main">
  <p:tag name="KSO_WM_BEAUTIFY_FLAG" val=""/>
</p:tagLst>
</file>

<file path=ppt/tags/tag1254.xml><?xml version="1.0" encoding="utf-8"?>
<p:tagLst xmlns:p="http://schemas.openxmlformats.org/presentationml/2006/main">
  <p:tag name="KSO_WM_BEAUTIFY_FLAG" val=""/>
</p:tagLst>
</file>

<file path=ppt/tags/tag1255.xml><?xml version="1.0" encoding="utf-8"?>
<p:tagLst xmlns:p="http://schemas.openxmlformats.org/presentationml/2006/main">
  <p:tag name="KSO_WM_BEAUTIFY_FLAG" val=""/>
</p:tagLst>
</file>

<file path=ppt/tags/tag1256.xml><?xml version="1.0" encoding="utf-8"?>
<p:tagLst xmlns:p="http://schemas.openxmlformats.org/presentationml/2006/main">
  <p:tag name="KSO_WM_BEAUTIFY_FLAG" val=""/>
</p:tagLst>
</file>

<file path=ppt/tags/tag1257.xml><?xml version="1.0" encoding="utf-8"?>
<p:tagLst xmlns:p="http://schemas.openxmlformats.org/presentationml/2006/main">
  <p:tag name="KSO_WM_BEAUTIFY_FLAG" val=""/>
</p:tagLst>
</file>

<file path=ppt/tags/tag1258.xml><?xml version="1.0" encoding="utf-8"?>
<p:tagLst xmlns:p="http://schemas.openxmlformats.org/presentationml/2006/main">
  <p:tag name="KSO_WM_BEAUTIFY_FLAG" val=""/>
</p:tagLst>
</file>

<file path=ppt/tags/tag1259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60.xml><?xml version="1.0" encoding="utf-8"?>
<p:tagLst xmlns:p="http://schemas.openxmlformats.org/presentationml/2006/main">
  <p:tag name="KSO_WM_BEAUTIFY_FLAG" val=""/>
</p:tagLst>
</file>

<file path=ppt/tags/tag1261.xml><?xml version="1.0" encoding="utf-8"?>
<p:tagLst xmlns:p="http://schemas.openxmlformats.org/presentationml/2006/main">
  <p:tag name="KSO_WM_BEAUTIFY_FLAG" val=""/>
</p:tagLst>
</file>

<file path=ppt/tags/tag1262.xml><?xml version="1.0" encoding="utf-8"?>
<p:tagLst xmlns:p="http://schemas.openxmlformats.org/presentationml/2006/main">
  <p:tag name="KSO_WM_BEAUTIFY_FLAG" val=""/>
</p:tagLst>
</file>

<file path=ppt/tags/tag1263.xml><?xml version="1.0" encoding="utf-8"?>
<p:tagLst xmlns:p="http://schemas.openxmlformats.org/presentationml/2006/main">
  <p:tag name="KSO_WM_BEAUTIFY_FLAG" val=""/>
</p:tagLst>
</file>

<file path=ppt/tags/tag1264.xml><?xml version="1.0" encoding="utf-8"?>
<p:tagLst xmlns:p="http://schemas.openxmlformats.org/presentationml/2006/main">
  <p:tag name="KSO_WM_BEAUTIFY_FLAG" val=""/>
</p:tagLst>
</file>

<file path=ppt/tags/tag1265.xml><?xml version="1.0" encoding="utf-8"?>
<p:tagLst xmlns:p="http://schemas.openxmlformats.org/presentationml/2006/main">
  <p:tag name="KSO_WM_BEAUTIFY_FLAG" val=""/>
</p:tagLst>
</file>

<file path=ppt/tags/tag1266.xml><?xml version="1.0" encoding="utf-8"?>
<p:tagLst xmlns:p="http://schemas.openxmlformats.org/presentationml/2006/main">
  <p:tag name="KSO_WM_BEAUTIFY_FLAG" val=""/>
</p:tagLst>
</file>

<file path=ppt/tags/tag1267.xml><?xml version="1.0" encoding="utf-8"?>
<p:tagLst xmlns:p="http://schemas.openxmlformats.org/presentationml/2006/main">
  <p:tag name="KSO_WM_BEAUTIFY_FLAG" val=""/>
</p:tagLst>
</file>

<file path=ppt/tags/tag1268.xml><?xml version="1.0" encoding="utf-8"?>
<p:tagLst xmlns:p="http://schemas.openxmlformats.org/presentationml/2006/main">
  <p:tag name="KSO_WM_BEAUTIFY_FLAG" val=""/>
</p:tagLst>
</file>

<file path=ppt/tags/tag1269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70.xml><?xml version="1.0" encoding="utf-8"?>
<p:tagLst xmlns:p="http://schemas.openxmlformats.org/presentationml/2006/main">
  <p:tag name="KSO_WM_BEAUTIFY_FLAG" val=""/>
</p:tagLst>
</file>

<file path=ppt/tags/tag1271.xml><?xml version="1.0" encoding="utf-8"?>
<p:tagLst xmlns:p="http://schemas.openxmlformats.org/presentationml/2006/main">
  <p:tag name="KSO_WM_BEAUTIFY_FLAG" val=""/>
</p:tagLst>
</file>

<file path=ppt/tags/tag1272.xml><?xml version="1.0" encoding="utf-8"?>
<p:tagLst xmlns:p="http://schemas.openxmlformats.org/presentationml/2006/main">
  <p:tag name="KSO_WM_BEAUTIFY_FLAG" val=""/>
</p:tagLst>
</file>

<file path=ppt/tags/tag1273.xml><?xml version="1.0" encoding="utf-8"?>
<p:tagLst xmlns:p="http://schemas.openxmlformats.org/presentationml/2006/main">
  <p:tag name="KSO_WM_BEAUTIFY_FLAG" val=""/>
</p:tagLst>
</file>

<file path=ppt/tags/tag1274.xml><?xml version="1.0" encoding="utf-8"?>
<p:tagLst xmlns:p="http://schemas.openxmlformats.org/presentationml/2006/main">
  <p:tag name="KSO_WM_BEAUTIFY_FLAG" val=""/>
</p:tagLst>
</file>

<file path=ppt/tags/tag1275.xml><?xml version="1.0" encoding="utf-8"?>
<p:tagLst xmlns:p="http://schemas.openxmlformats.org/presentationml/2006/main">
  <p:tag name="KSO_WM_BEAUTIFY_FLAG" val=""/>
</p:tagLst>
</file>

<file path=ppt/tags/tag1276.xml><?xml version="1.0" encoding="utf-8"?>
<p:tagLst xmlns:p="http://schemas.openxmlformats.org/presentationml/2006/main">
  <p:tag name="KSO_WM_BEAUTIFY_FLAG" val=""/>
</p:tagLst>
</file>

<file path=ppt/tags/tag1277.xml><?xml version="1.0" encoding="utf-8"?>
<p:tagLst xmlns:p="http://schemas.openxmlformats.org/presentationml/2006/main">
  <p:tag name="KSO_WM_BEAUTIFY_FLAG" val=""/>
</p:tagLst>
</file>

<file path=ppt/tags/tag1278.xml><?xml version="1.0" encoding="utf-8"?>
<p:tagLst xmlns:p="http://schemas.openxmlformats.org/presentationml/2006/main">
  <p:tag name="KSO_WM_BEAUTIFY_FLAG" val=""/>
</p:tagLst>
</file>

<file path=ppt/tags/tag1279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80.xml><?xml version="1.0" encoding="utf-8"?>
<p:tagLst xmlns:p="http://schemas.openxmlformats.org/presentationml/2006/main">
  <p:tag name="KSO_WM_BEAUTIFY_FLAG" val=""/>
</p:tagLst>
</file>

<file path=ppt/tags/tag1281.xml><?xml version="1.0" encoding="utf-8"?>
<p:tagLst xmlns:p="http://schemas.openxmlformats.org/presentationml/2006/main">
  <p:tag name="KSO_WM_BEAUTIFY_FLAG" val=""/>
</p:tagLst>
</file>

<file path=ppt/tags/tag1282.xml><?xml version="1.0" encoding="utf-8"?>
<p:tagLst xmlns:p="http://schemas.openxmlformats.org/presentationml/2006/main">
  <p:tag name="KSO_WM_BEAUTIFY_FLAG" val=""/>
</p:tagLst>
</file>

<file path=ppt/tags/tag1283.xml><?xml version="1.0" encoding="utf-8"?>
<p:tagLst xmlns:p="http://schemas.openxmlformats.org/presentationml/2006/main">
  <p:tag name="KSO_WM_BEAUTIFY_FLAG" val=""/>
</p:tagLst>
</file>

<file path=ppt/tags/tag1284.xml><?xml version="1.0" encoding="utf-8"?>
<p:tagLst xmlns:p="http://schemas.openxmlformats.org/presentationml/2006/main">
  <p:tag name="KSO_WM_BEAUTIFY_FLAG" val=""/>
</p:tagLst>
</file>

<file path=ppt/tags/tag1285.xml><?xml version="1.0" encoding="utf-8"?>
<p:tagLst xmlns:p="http://schemas.openxmlformats.org/presentationml/2006/main">
  <p:tag name="KSO_WM_BEAUTIFY_FLAG" val=""/>
</p:tagLst>
</file>

<file path=ppt/tags/tag1286.xml><?xml version="1.0" encoding="utf-8"?>
<p:tagLst xmlns:p="http://schemas.openxmlformats.org/presentationml/2006/main">
  <p:tag name="KSO_WM_BEAUTIFY_FLAG" val=""/>
</p:tagLst>
</file>

<file path=ppt/tags/tag1287.xml><?xml version="1.0" encoding="utf-8"?>
<p:tagLst xmlns:p="http://schemas.openxmlformats.org/presentationml/2006/main">
  <p:tag name="KSO_WM_BEAUTIFY_FLAG" val=""/>
</p:tagLst>
</file>

<file path=ppt/tags/tag1288.xml><?xml version="1.0" encoding="utf-8"?>
<p:tagLst xmlns:p="http://schemas.openxmlformats.org/presentationml/2006/main">
  <p:tag name="KSO_WM_BEAUTIFY_FLAG" val=""/>
</p:tagLst>
</file>

<file path=ppt/tags/tag1289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290.xml><?xml version="1.0" encoding="utf-8"?>
<p:tagLst xmlns:p="http://schemas.openxmlformats.org/presentationml/2006/main">
  <p:tag name="KSO_WM_BEAUTIFY_FLAG" val=""/>
</p:tagLst>
</file>

<file path=ppt/tags/tag1291.xml><?xml version="1.0" encoding="utf-8"?>
<p:tagLst xmlns:p="http://schemas.openxmlformats.org/presentationml/2006/main">
  <p:tag name="KSO_WM_BEAUTIFY_FLAG" val=""/>
</p:tagLst>
</file>

<file path=ppt/tags/tag1292.xml><?xml version="1.0" encoding="utf-8"?>
<p:tagLst xmlns:p="http://schemas.openxmlformats.org/presentationml/2006/main">
  <p:tag name="KSO_WM_BEAUTIFY_FLAG" val=""/>
</p:tagLst>
</file>

<file path=ppt/tags/tag1293.xml><?xml version="1.0" encoding="utf-8"?>
<p:tagLst xmlns:p="http://schemas.openxmlformats.org/presentationml/2006/main">
  <p:tag name="KSO_WM_BEAUTIFY_FLAG" val=""/>
</p:tagLst>
</file>

<file path=ppt/tags/tag1294.xml><?xml version="1.0" encoding="utf-8"?>
<p:tagLst xmlns:p="http://schemas.openxmlformats.org/presentationml/2006/main">
  <p:tag name="KSO_WM_BEAUTIFY_FLAG" val=""/>
</p:tagLst>
</file>

<file path=ppt/tags/tag1295.xml><?xml version="1.0" encoding="utf-8"?>
<p:tagLst xmlns:p="http://schemas.openxmlformats.org/presentationml/2006/main">
  <p:tag name="KSO_WM_BEAUTIFY_FLAG" val=""/>
</p:tagLst>
</file>

<file path=ppt/tags/tag1296.xml><?xml version="1.0" encoding="utf-8"?>
<p:tagLst xmlns:p="http://schemas.openxmlformats.org/presentationml/2006/main">
  <p:tag name="KSO_WM_BEAUTIFY_FLAG" val=""/>
</p:tagLst>
</file>

<file path=ppt/tags/tag1297.xml><?xml version="1.0" encoding="utf-8"?>
<p:tagLst xmlns:p="http://schemas.openxmlformats.org/presentationml/2006/main">
  <p:tag name="KSO_WM_BEAUTIFY_FLAG" val=""/>
</p:tagLst>
</file>

<file path=ppt/tags/tag1298.xml><?xml version="1.0" encoding="utf-8"?>
<p:tagLst xmlns:p="http://schemas.openxmlformats.org/presentationml/2006/main">
  <p:tag name="KSO_WM_BEAUTIFY_FLAG" val=""/>
</p:tagLst>
</file>

<file path=ppt/tags/tag129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30.xml><?xml version="1.0" encoding="utf-8"?>
<p:tagLst xmlns:p="http://schemas.openxmlformats.org/presentationml/2006/main">
  <p:tag name="KSO_WM_BEAUTIFY_FLAG" val=""/>
</p:tagLst>
</file>

<file path=ppt/tags/tag1300.xml><?xml version="1.0" encoding="utf-8"?>
<p:tagLst xmlns:p="http://schemas.openxmlformats.org/presentationml/2006/main">
  <p:tag name="KSO_WM_BEAUTIFY_FLAG" val=""/>
</p:tagLst>
</file>

<file path=ppt/tags/tag1301.xml><?xml version="1.0" encoding="utf-8"?>
<p:tagLst xmlns:p="http://schemas.openxmlformats.org/presentationml/2006/main">
  <p:tag name="KSO_WM_BEAUTIFY_FLAG" val=""/>
</p:tagLst>
</file>

<file path=ppt/tags/tag1302.xml><?xml version="1.0" encoding="utf-8"?>
<p:tagLst xmlns:p="http://schemas.openxmlformats.org/presentationml/2006/main">
  <p:tag name="KSO_WM_BEAUTIFY_FLAG" val=""/>
</p:tagLst>
</file>

<file path=ppt/tags/tag1303.xml><?xml version="1.0" encoding="utf-8"?>
<p:tagLst xmlns:p="http://schemas.openxmlformats.org/presentationml/2006/main">
  <p:tag name="KSO_WM_BEAUTIFY_FLAG" val=""/>
</p:tagLst>
</file>

<file path=ppt/tags/tag1304.xml><?xml version="1.0" encoding="utf-8"?>
<p:tagLst xmlns:p="http://schemas.openxmlformats.org/presentationml/2006/main">
  <p:tag name="KSO_WM_BEAUTIFY_FLAG" val=""/>
</p:tagLst>
</file>

<file path=ppt/tags/tag1305.xml><?xml version="1.0" encoding="utf-8"?>
<p:tagLst xmlns:p="http://schemas.openxmlformats.org/presentationml/2006/main">
  <p:tag name="KSO_WM_BEAUTIFY_FLAG" val=""/>
</p:tagLst>
</file>

<file path=ppt/tags/tag1306.xml><?xml version="1.0" encoding="utf-8"?>
<p:tagLst xmlns:p="http://schemas.openxmlformats.org/presentationml/2006/main">
  <p:tag name="KSO_WM_BEAUTIFY_FLAG" val=""/>
</p:tagLst>
</file>

<file path=ppt/tags/tag1307.xml><?xml version="1.0" encoding="utf-8"?>
<p:tagLst xmlns:p="http://schemas.openxmlformats.org/presentationml/2006/main">
  <p:tag name="KSO_WM_BEAUTIFY_FLAG" val=""/>
</p:tagLst>
</file>

<file path=ppt/tags/tag1308.xml><?xml version="1.0" encoding="utf-8"?>
<p:tagLst xmlns:p="http://schemas.openxmlformats.org/presentationml/2006/main">
  <p:tag name="KSO_WM_BEAUTIFY_FLAG" val=""/>
</p:tagLst>
</file>

<file path=ppt/tags/tag1309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10.xml><?xml version="1.0" encoding="utf-8"?>
<p:tagLst xmlns:p="http://schemas.openxmlformats.org/presentationml/2006/main">
  <p:tag name="KSO_WM_BEAUTIFY_FLAG" val=""/>
</p:tagLst>
</file>

<file path=ppt/tags/tag1311.xml><?xml version="1.0" encoding="utf-8"?>
<p:tagLst xmlns:p="http://schemas.openxmlformats.org/presentationml/2006/main">
  <p:tag name="KSO_WM_BEAUTIFY_FLAG" val=""/>
</p:tagLst>
</file>

<file path=ppt/tags/tag1312.xml><?xml version="1.0" encoding="utf-8"?>
<p:tagLst xmlns:p="http://schemas.openxmlformats.org/presentationml/2006/main">
  <p:tag name="KSO_WM_BEAUTIFY_FLAG" val=""/>
</p:tagLst>
</file>

<file path=ppt/tags/tag1313.xml><?xml version="1.0" encoding="utf-8"?>
<p:tagLst xmlns:p="http://schemas.openxmlformats.org/presentationml/2006/main">
  <p:tag name="KSO_WM_BEAUTIFY_FLAG" val=""/>
</p:tagLst>
</file>

<file path=ppt/tags/tag1314.xml><?xml version="1.0" encoding="utf-8"?>
<p:tagLst xmlns:p="http://schemas.openxmlformats.org/presentationml/2006/main">
  <p:tag name="KSO_WM_UNIT_TABLE_BEAUTIFY" val="smartTable{5facde32-462b-46d4-b8e0-95a59f4ce70b}"/>
  <p:tag name="TABLE_ENDDRAG_ORIGIN_RECT" val="488*146"/>
  <p:tag name="TABLE_ENDDRAG_RECT" val="117*315*488*146"/>
</p:tagLst>
</file>

<file path=ppt/tags/tag1315.xml><?xml version="1.0" encoding="utf-8"?>
<p:tagLst xmlns:p="http://schemas.openxmlformats.org/presentationml/2006/main">
  <p:tag name="KSO_WM_BEAUTIFY_FLAG" val=""/>
</p:tagLst>
</file>

<file path=ppt/tags/tag1316.xml><?xml version="1.0" encoding="utf-8"?>
<p:tagLst xmlns:p="http://schemas.openxmlformats.org/presentationml/2006/main">
  <p:tag name="KSO_WM_UNIT_TABLE_BEAUTIFY" val="smartTable{5facde32-462b-46d4-b8e0-95a59f4ce70b}"/>
  <p:tag name="TABLE_ENDDRAG_ORIGIN_RECT" val="488*146"/>
  <p:tag name="TABLE_ENDDRAG_RECT" val="117*315*488*146"/>
  <p:tag name="KSO_WM_BEAUTIFY_FLAG" val=""/>
</p:tagLst>
</file>

<file path=ppt/tags/tag1317.xml><?xml version="1.0" encoding="utf-8"?>
<p:tagLst xmlns:p="http://schemas.openxmlformats.org/presentationml/2006/main">
  <p:tag name="KSO_WM_BEAUTIFY_FLAG" val=""/>
</p:tagLst>
</file>

<file path=ppt/tags/tag1318.xml><?xml version="1.0" encoding="utf-8"?>
<p:tagLst xmlns:p="http://schemas.openxmlformats.org/presentationml/2006/main">
  <p:tag name="KSO_WM_BEAUTIFY_FLAG" val=""/>
</p:tagLst>
</file>

<file path=ppt/tags/tag1319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20.xml><?xml version="1.0" encoding="utf-8"?>
<p:tagLst xmlns:p="http://schemas.openxmlformats.org/presentationml/2006/main">
  <p:tag name="KSO_WM_BEAUTIFY_FLAG" val=""/>
</p:tagLst>
</file>

<file path=ppt/tags/tag1321.xml><?xml version="1.0" encoding="utf-8"?>
<p:tagLst xmlns:p="http://schemas.openxmlformats.org/presentationml/2006/main">
  <p:tag name="KSO_WM_BEAUTIFY_FLAG" val=""/>
</p:tagLst>
</file>

<file path=ppt/tags/tag1322.xml><?xml version="1.0" encoding="utf-8"?>
<p:tagLst xmlns:p="http://schemas.openxmlformats.org/presentationml/2006/main">
  <p:tag name="KSO_WM_BEAUTIFY_FLAG" val=""/>
</p:tagLst>
</file>

<file path=ppt/tags/tag1323.xml><?xml version="1.0" encoding="utf-8"?>
<p:tagLst xmlns:p="http://schemas.openxmlformats.org/presentationml/2006/main">
  <p:tag name="KSO_WM_BEAUTIFY_FLAG" val=""/>
</p:tagLst>
</file>

<file path=ppt/tags/tag1324.xml><?xml version="1.0" encoding="utf-8"?>
<p:tagLst xmlns:p="http://schemas.openxmlformats.org/presentationml/2006/main">
  <p:tag name="KSO_WM_BEAUTIFY_FLAG" val=""/>
</p:tagLst>
</file>

<file path=ppt/tags/tag1325.xml><?xml version="1.0" encoding="utf-8"?>
<p:tagLst xmlns:p="http://schemas.openxmlformats.org/presentationml/2006/main">
  <p:tag name="KSO_WM_BEAUTIFY_FLAG" val=""/>
</p:tagLst>
</file>

<file path=ppt/tags/tag1326.xml><?xml version="1.0" encoding="utf-8"?>
<p:tagLst xmlns:p="http://schemas.openxmlformats.org/presentationml/2006/main">
  <p:tag name="KSO_WM_BEAUTIFY_FLAG" val=""/>
</p:tagLst>
</file>

<file path=ppt/tags/tag1327.xml><?xml version="1.0" encoding="utf-8"?>
<p:tagLst xmlns:p="http://schemas.openxmlformats.org/presentationml/2006/main">
  <p:tag name="KSO_WM_BEAUTIFY_FLAG" val=""/>
</p:tagLst>
</file>

<file path=ppt/tags/tag1328.xml><?xml version="1.0" encoding="utf-8"?>
<p:tagLst xmlns:p="http://schemas.openxmlformats.org/presentationml/2006/main">
  <p:tag name="KSO_WM_BEAUTIFY_FLAG" val=""/>
</p:tagLst>
</file>

<file path=ppt/tags/tag1329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30.xml><?xml version="1.0" encoding="utf-8"?>
<p:tagLst xmlns:p="http://schemas.openxmlformats.org/presentationml/2006/main">
  <p:tag name="KSO_WM_BEAUTIFY_FLAG" val=""/>
</p:tagLst>
</file>

<file path=ppt/tags/tag1331.xml><?xml version="1.0" encoding="utf-8"?>
<p:tagLst xmlns:p="http://schemas.openxmlformats.org/presentationml/2006/main">
  <p:tag name="KSO_WM_BEAUTIFY_FLAG" val=""/>
</p:tagLst>
</file>

<file path=ppt/tags/tag1332.xml><?xml version="1.0" encoding="utf-8"?>
<p:tagLst xmlns:p="http://schemas.openxmlformats.org/presentationml/2006/main">
  <p:tag name="KSO_WM_BEAUTIFY_FLAG" val=""/>
</p:tagLst>
</file>

<file path=ppt/tags/tag1333.xml><?xml version="1.0" encoding="utf-8"?>
<p:tagLst xmlns:p="http://schemas.openxmlformats.org/presentationml/2006/main">
  <p:tag name="KSO_WM_BEAUTIFY_FLAG" val=""/>
</p:tagLst>
</file>

<file path=ppt/tags/tag1334.xml><?xml version="1.0" encoding="utf-8"?>
<p:tagLst xmlns:p="http://schemas.openxmlformats.org/presentationml/2006/main">
  <p:tag name="KSO_WM_BEAUTIFY_FLAG" val=""/>
</p:tagLst>
</file>

<file path=ppt/tags/tag1335.xml><?xml version="1.0" encoding="utf-8"?>
<p:tagLst xmlns:p="http://schemas.openxmlformats.org/presentationml/2006/main">
  <p:tag name="KSO_WM_BEAUTIFY_FLAG" val=""/>
</p:tagLst>
</file>

<file path=ppt/tags/tag1336.xml><?xml version="1.0" encoding="utf-8"?>
<p:tagLst xmlns:p="http://schemas.openxmlformats.org/presentationml/2006/main">
  <p:tag name="KSO_WM_BEAUTIFY_FLAG" val=""/>
</p:tagLst>
</file>

<file path=ppt/tags/tag1337.xml><?xml version="1.0" encoding="utf-8"?>
<p:tagLst xmlns:p="http://schemas.openxmlformats.org/presentationml/2006/main">
  <p:tag name="KSO_WM_BEAUTIFY_FLAG" val=""/>
</p:tagLst>
</file>

<file path=ppt/tags/tag1338.xml><?xml version="1.0" encoding="utf-8"?>
<p:tagLst xmlns:p="http://schemas.openxmlformats.org/presentationml/2006/main">
  <p:tag name="KSO_WM_BEAUTIFY_FLAG" val=""/>
</p:tagLst>
</file>

<file path=ppt/tags/tag1339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40.xml><?xml version="1.0" encoding="utf-8"?>
<p:tagLst xmlns:p="http://schemas.openxmlformats.org/presentationml/2006/main">
  <p:tag name="KSO_WM_BEAUTIFY_FLAG" val=""/>
</p:tagLst>
</file>

<file path=ppt/tags/tag1341.xml><?xml version="1.0" encoding="utf-8"?>
<p:tagLst xmlns:p="http://schemas.openxmlformats.org/presentationml/2006/main">
  <p:tag name="KSO_WM_BEAUTIFY_FLAG" val=""/>
</p:tagLst>
</file>

<file path=ppt/tags/tag1342.xml><?xml version="1.0" encoding="utf-8"?>
<p:tagLst xmlns:p="http://schemas.openxmlformats.org/presentationml/2006/main">
  <p:tag name="KSO_WM_BEAUTIFY_FLAG" val=""/>
</p:tagLst>
</file>

<file path=ppt/tags/tag1343.xml><?xml version="1.0" encoding="utf-8"?>
<p:tagLst xmlns:p="http://schemas.openxmlformats.org/presentationml/2006/main">
  <p:tag name="KSO_WM_BEAUTIFY_FLAG" val=""/>
</p:tagLst>
</file>

<file path=ppt/tags/tag1344.xml><?xml version="1.0" encoding="utf-8"?>
<p:tagLst xmlns:p="http://schemas.openxmlformats.org/presentationml/2006/main">
  <p:tag name="KSO_WM_BEAUTIFY_FLAG" val=""/>
</p:tagLst>
</file>

<file path=ppt/tags/tag1345.xml><?xml version="1.0" encoding="utf-8"?>
<p:tagLst xmlns:p="http://schemas.openxmlformats.org/presentationml/2006/main">
  <p:tag name="KSO_WM_BEAUTIFY_FLAG" val=""/>
</p:tagLst>
</file>

<file path=ppt/tags/tag1346.xml><?xml version="1.0" encoding="utf-8"?>
<p:tagLst xmlns:p="http://schemas.openxmlformats.org/presentationml/2006/main">
  <p:tag name="KSO_WM_BEAUTIFY_FLAG" val=""/>
</p:tagLst>
</file>

<file path=ppt/tags/tag1347.xml><?xml version="1.0" encoding="utf-8"?>
<p:tagLst xmlns:p="http://schemas.openxmlformats.org/presentationml/2006/main">
  <p:tag name="KSO_WM_BEAUTIFY_FLAG" val=""/>
</p:tagLst>
</file>

<file path=ppt/tags/tag1348.xml><?xml version="1.0" encoding="utf-8"?>
<p:tagLst xmlns:p="http://schemas.openxmlformats.org/presentationml/2006/main">
  <p:tag name="KSO_WM_BEAUTIFY_FLAG" val=""/>
</p:tagLst>
</file>

<file path=ppt/tags/tag1349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50.xml><?xml version="1.0" encoding="utf-8"?>
<p:tagLst xmlns:p="http://schemas.openxmlformats.org/presentationml/2006/main">
  <p:tag name="KSO_WM_BEAUTIFY_FLAG" val=""/>
</p:tagLst>
</file>

<file path=ppt/tags/tag1351.xml><?xml version="1.0" encoding="utf-8"?>
<p:tagLst xmlns:p="http://schemas.openxmlformats.org/presentationml/2006/main">
  <p:tag name="KSO_WM_BEAUTIFY_FLAG" val=""/>
</p:tagLst>
</file>

<file path=ppt/tags/tag1352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70.xml><?xml version="1.0" encoding="utf-8"?>
<p:tagLst xmlns:p="http://schemas.openxmlformats.org/presentationml/2006/main">
  <p:tag name="KSO_WM_BEAUTIFY_FLAG" val="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KSO_WM_BEAUTIFY_FLAG" val=""/>
</p:tagLst>
</file>

<file path=ppt/tags/tag174.xml><?xml version="1.0" encoding="utf-8"?>
<p:tagLst xmlns:p="http://schemas.openxmlformats.org/presentationml/2006/main">
  <p:tag name="KSO_WM_BEAUTIFY_FLAG" val=""/>
</p:tagLst>
</file>

<file path=ppt/tags/tag175.xml><?xml version="1.0" encoding="utf-8"?>
<p:tagLst xmlns:p="http://schemas.openxmlformats.org/presentationml/2006/main">
  <p:tag name="KSO_WM_BEAUTIFY_FLAG" val=""/>
</p:tagLst>
</file>

<file path=ppt/tags/tag176.xml><?xml version="1.0" encoding="utf-8"?>
<p:tagLst xmlns:p="http://schemas.openxmlformats.org/presentationml/2006/main">
  <p:tag name="KSO_WM_BEAUTIFY_FLAG" val=""/>
</p:tagLst>
</file>

<file path=ppt/tags/tag177.xml><?xml version="1.0" encoding="utf-8"?>
<p:tagLst xmlns:p="http://schemas.openxmlformats.org/presentationml/2006/main">
  <p:tag name="KSO_WM_BEAUTIFY_FLAG" val=""/>
</p:tagLst>
</file>

<file path=ppt/tags/tag178.xml><?xml version="1.0" encoding="utf-8"?>
<p:tagLst xmlns:p="http://schemas.openxmlformats.org/presentationml/2006/main">
  <p:tag name="KSO_WM_BEAUTIFY_FLAG" val=""/>
</p:tagLst>
</file>

<file path=ppt/tags/tag179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80.xml><?xml version="1.0" encoding="utf-8"?>
<p:tagLst xmlns:p="http://schemas.openxmlformats.org/presentationml/2006/main">
  <p:tag name="KSO_WM_BEAUTIFY_FLAG" val=""/>
</p:tagLst>
</file>

<file path=ppt/tags/tag181.xml><?xml version="1.0" encoding="utf-8"?>
<p:tagLst xmlns:p="http://schemas.openxmlformats.org/presentationml/2006/main">
  <p:tag name="KSO_WM_BEAUTIFY_FLAG" val=""/>
</p:tagLst>
</file>

<file path=ppt/tags/tag182.xml><?xml version="1.0" encoding="utf-8"?>
<p:tagLst xmlns:p="http://schemas.openxmlformats.org/presentationml/2006/main">
  <p:tag name="KSO_WM_BEAUTIFY_FLAG" val=""/>
</p:tagLst>
</file>

<file path=ppt/tags/tag183.xml><?xml version="1.0" encoding="utf-8"?>
<p:tagLst xmlns:p="http://schemas.openxmlformats.org/presentationml/2006/main">
  <p:tag name="KSO_WM_BEAUTIFY_FLAG" val=""/>
</p:tagLst>
</file>

<file path=ppt/tags/tag184.xml><?xml version="1.0" encoding="utf-8"?>
<p:tagLst xmlns:p="http://schemas.openxmlformats.org/presentationml/2006/main">
  <p:tag name="KSO_WM_BEAUTIFY_FLAG" val=""/>
</p:tagLst>
</file>

<file path=ppt/tags/tag185.xml><?xml version="1.0" encoding="utf-8"?>
<p:tagLst xmlns:p="http://schemas.openxmlformats.org/presentationml/2006/main">
  <p:tag name="KSO_WM_BEAUTIFY_FLAG" val=""/>
</p:tagLst>
</file>

<file path=ppt/tags/tag186.xml><?xml version="1.0" encoding="utf-8"?>
<p:tagLst xmlns:p="http://schemas.openxmlformats.org/presentationml/2006/main">
  <p:tag name="KSO_WM_BEAUTIFY_FLAG" val=""/>
</p:tagLst>
</file>

<file path=ppt/tags/tag187.xml><?xml version="1.0" encoding="utf-8"?>
<p:tagLst xmlns:p="http://schemas.openxmlformats.org/presentationml/2006/main">
  <p:tag name="KSO_WM_BEAUTIFY_FLAG" val=""/>
</p:tagLst>
</file>

<file path=ppt/tags/tag188.xml><?xml version="1.0" encoding="utf-8"?>
<p:tagLst xmlns:p="http://schemas.openxmlformats.org/presentationml/2006/main">
  <p:tag name="KSO_WM_BEAUTIFY_FLAG" val=""/>
</p:tagLst>
</file>

<file path=ppt/tags/tag189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190.xml><?xml version="1.0" encoding="utf-8"?>
<p:tagLst xmlns:p="http://schemas.openxmlformats.org/presentationml/2006/main">
  <p:tag name="KSO_WM_BEAUTIFY_FLAG" val=""/>
</p:tagLst>
</file>

<file path=ppt/tags/tag191.xml><?xml version="1.0" encoding="utf-8"?>
<p:tagLst xmlns:p="http://schemas.openxmlformats.org/presentationml/2006/main">
  <p:tag name="KSO_WM_BEAUTIFY_FLAG" val=""/>
</p:tagLst>
</file>

<file path=ppt/tags/tag192.xml><?xml version="1.0" encoding="utf-8"?>
<p:tagLst xmlns:p="http://schemas.openxmlformats.org/presentationml/2006/main">
  <p:tag name="KSO_WM_BEAUTIFY_FLAG" val=""/>
</p:tagLst>
</file>

<file path=ppt/tags/tag193.xml><?xml version="1.0" encoding="utf-8"?>
<p:tagLst xmlns:p="http://schemas.openxmlformats.org/presentationml/2006/main">
  <p:tag name="KSO_WM_BEAUTIFY_FLAG" val=""/>
</p:tagLst>
</file>

<file path=ppt/tags/tag194.xml><?xml version="1.0" encoding="utf-8"?>
<p:tagLst xmlns:p="http://schemas.openxmlformats.org/presentationml/2006/main">
  <p:tag name="KSO_WM_BEAUTIFY_FLAG" val=""/>
</p:tagLst>
</file>

<file path=ppt/tags/tag195.xml><?xml version="1.0" encoding="utf-8"?>
<p:tagLst xmlns:p="http://schemas.openxmlformats.org/presentationml/2006/main">
  <p:tag name="KSO_WM_BEAUTIFY_FLAG" val=""/>
</p:tagLst>
</file>

<file path=ppt/tags/tag196.xml><?xml version="1.0" encoding="utf-8"?>
<p:tagLst xmlns:p="http://schemas.openxmlformats.org/presentationml/2006/main">
  <p:tag name="KSO_WM_BEAUTIFY_FLAG" val=""/>
</p:tagLst>
</file>

<file path=ppt/tags/tag197.xml><?xml version="1.0" encoding="utf-8"?>
<p:tagLst xmlns:p="http://schemas.openxmlformats.org/presentationml/2006/main">
  <p:tag name="KSO_WM_BEAUTIFY_FLAG" val=""/>
</p:tagLst>
</file>

<file path=ppt/tags/tag198.xml><?xml version="1.0" encoding="utf-8"?>
<p:tagLst xmlns:p="http://schemas.openxmlformats.org/presentationml/2006/main">
  <p:tag name="KSO_WM_BEAUTIFY_FLAG" val=""/>
</p:tagLst>
</file>

<file path=ppt/tags/tag19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00.xml><?xml version="1.0" encoding="utf-8"?>
<p:tagLst xmlns:p="http://schemas.openxmlformats.org/presentationml/2006/main">
  <p:tag name="KSO_WM_BEAUTIFY_FLAG" val=""/>
</p:tagLst>
</file>

<file path=ppt/tags/tag201.xml><?xml version="1.0" encoding="utf-8"?>
<p:tagLst xmlns:p="http://schemas.openxmlformats.org/presentationml/2006/main">
  <p:tag name="KSO_WM_BEAUTIFY_FLAG" val=""/>
</p:tagLst>
</file>

<file path=ppt/tags/tag202.xml><?xml version="1.0" encoding="utf-8"?>
<p:tagLst xmlns:p="http://schemas.openxmlformats.org/presentationml/2006/main">
  <p:tag name="KSO_WM_BEAUTIFY_FLAG" val=""/>
</p:tagLst>
</file>

<file path=ppt/tags/tag203.xml><?xml version="1.0" encoding="utf-8"?>
<p:tagLst xmlns:p="http://schemas.openxmlformats.org/presentationml/2006/main">
  <p:tag name="KSO_WM_BEAUTIFY_FLAG" val=""/>
</p:tagLst>
</file>

<file path=ppt/tags/tag204.xml><?xml version="1.0" encoding="utf-8"?>
<p:tagLst xmlns:p="http://schemas.openxmlformats.org/presentationml/2006/main">
  <p:tag name="KSO_WM_BEAUTIFY_FLAG" val=""/>
</p:tagLst>
</file>

<file path=ppt/tags/tag205.xml><?xml version="1.0" encoding="utf-8"?>
<p:tagLst xmlns:p="http://schemas.openxmlformats.org/presentationml/2006/main">
  <p:tag name="KSO_WM_BEAUTIFY_FLAG" val=""/>
</p:tagLst>
</file>

<file path=ppt/tags/tag206.xml><?xml version="1.0" encoding="utf-8"?>
<p:tagLst xmlns:p="http://schemas.openxmlformats.org/presentationml/2006/main">
  <p:tag name="KSO_WM_BEAUTIFY_FLAG" val=""/>
</p:tagLst>
</file>

<file path=ppt/tags/tag207.xml><?xml version="1.0" encoding="utf-8"?>
<p:tagLst xmlns:p="http://schemas.openxmlformats.org/presentationml/2006/main">
  <p:tag name="KSO_WM_BEAUTIFY_FLAG" val=""/>
</p:tagLst>
</file>

<file path=ppt/tags/tag208.xml><?xml version="1.0" encoding="utf-8"?>
<p:tagLst xmlns:p="http://schemas.openxmlformats.org/presentationml/2006/main">
  <p:tag name="KSO_WM_BEAUTIFY_FLAG" val=""/>
</p:tagLst>
</file>

<file path=ppt/tags/tag209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10.xml><?xml version="1.0" encoding="utf-8"?>
<p:tagLst xmlns:p="http://schemas.openxmlformats.org/presentationml/2006/main">
  <p:tag name="KSO_WM_BEAUTIFY_FLAG" val=""/>
</p:tagLst>
</file>

<file path=ppt/tags/tag211.xml><?xml version="1.0" encoding="utf-8"?>
<p:tagLst xmlns:p="http://schemas.openxmlformats.org/presentationml/2006/main">
  <p:tag name="KSO_WM_BEAUTIFY_FLAG" val=""/>
</p:tagLst>
</file>

<file path=ppt/tags/tag212.xml><?xml version="1.0" encoding="utf-8"?>
<p:tagLst xmlns:p="http://schemas.openxmlformats.org/presentationml/2006/main">
  <p:tag name="KSO_WM_BEAUTIFY_FLAG" val=""/>
</p:tagLst>
</file>

<file path=ppt/tags/tag213.xml><?xml version="1.0" encoding="utf-8"?>
<p:tagLst xmlns:p="http://schemas.openxmlformats.org/presentationml/2006/main">
  <p:tag name="KSO_WM_BEAUTIFY_FLAG" val=""/>
</p:tagLst>
</file>

<file path=ppt/tags/tag214.xml><?xml version="1.0" encoding="utf-8"?>
<p:tagLst xmlns:p="http://schemas.openxmlformats.org/presentationml/2006/main">
  <p:tag name="KSO_WM_BEAUTIFY_FLAG" val=""/>
</p:tagLst>
</file>

<file path=ppt/tags/tag215.xml><?xml version="1.0" encoding="utf-8"?>
<p:tagLst xmlns:p="http://schemas.openxmlformats.org/presentationml/2006/main">
  <p:tag name="KSO_WM_BEAUTIFY_FLAG" val=""/>
</p:tagLst>
</file>

<file path=ppt/tags/tag216.xml><?xml version="1.0" encoding="utf-8"?>
<p:tagLst xmlns:p="http://schemas.openxmlformats.org/presentationml/2006/main">
  <p:tag name="KSO_WM_BEAUTIFY_FLAG" val=""/>
</p:tagLst>
</file>

<file path=ppt/tags/tag217.xml><?xml version="1.0" encoding="utf-8"?>
<p:tagLst xmlns:p="http://schemas.openxmlformats.org/presentationml/2006/main">
  <p:tag name="KSO_WM_BEAUTIFY_FLAG" val=""/>
</p:tagLst>
</file>

<file path=ppt/tags/tag218.xml><?xml version="1.0" encoding="utf-8"?>
<p:tagLst xmlns:p="http://schemas.openxmlformats.org/presentationml/2006/main">
  <p:tag name="KSO_WM_BEAUTIFY_FLAG" val=""/>
</p:tagLst>
</file>

<file path=ppt/tags/tag219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20.xml><?xml version="1.0" encoding="utf-8"?>
<p:tagLst xmlns:p="http://schemas.openxmlformats.org/presentationml/2006/main">
  <p:tag name="KSO_WM_BEAUTIFY_FLAG" val=""/>
</p:tagLst>
</file>

<file path=ppt/tags/tag221.xml><?xml version="1.0" encoding="utf-8"?>
<p:tagLst xmlns:p="http://schemas.openxmlformats.org/presentationml/2006/main">
  <p:tag name="KSO_WM_BEAUTIFY_FLAG" val=""/>
</p:tagLst>
</file>

<file path=ppt/tags/tag222.xml><?xml version="1.0" encoding="utf-8"?>
<p:tagLst xmlns:p="http://schemas.openxmlformats.org/presentationml/2006/main">
  <p:tag name="KSO_WM_BEAUTIFY_FLAG" val=""/>
</p:tagLst>
</file>

<file path=ppt/tags/tag223.xml><?xml version="1.0" encoding="utf-8"?>
<p:tagLst xmlns:p="http://schemas.openxmlformats.org/presentationml/2006/main">
  <p:tag name="KSO_WM_BEAUTIFY_FLAG" val=""/>
</p:tagLst>
</file>

<file path=ppt/tags/tag224.xml><?xml version="1.0" encoding="utf-8"?>
<p:tagLst xmlns:p="http://schemas.openxmlformats.org/presentationml/2006/main">
  <p:tag name="KSO_WM_BEAUTIFY_FLAG" val=""/>
</p:tagLst>
</file>

<file path=ppt/tags/tag225.xml><?xml version="1.0" encoding="utf-8"?>
<p:tagLst xmlns:p="http://schemas.openxmlformats.org/presentationml/2006/main">
  <p:tag name="KSO_WM_BEAUTIFY_FLAG" val=""/>
</p:tagLst>
</file>

<file path=ppt/tags/tag226.xml><?xml version="1.0" encoding="utf-8"?>
<p:tagLst xmlns:p="http://schemas.openxmlformats.org/presentationml/2006/main">
  <p:tag name="KSO_WM_BEAUTIFY_FLAG" val=""/>
</p:tagLst>
</file>

<file path=ppt/tags/tag227.xml><?xml version="1.0" encoding="utf-8"?>
<p:tagLst xmlns:p="http://schemas.openxmlformats.org/presentationml/2006/main">
  <p:tag name="KSO_WM_BEAUTIFY_FLAG" val=""/>
</p:tagLst>
</file>

<file path=ppt/tags/tag228.xml><?xml version="1.0" encoding="utf-8"?>
<p:tagLst xmlns:p="http://schemas.openxmlformats.org/presentationml/2006/main">
  <p:tag name="KSO_WM_BEAUTIFY_FLAG" val=""/>
</p:tagLst>
</file>

<file path=ppt/tags/tag229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30.xml><?xml version="1.0" encoding="utf-8"?>
<p:tagLst xmlns:p="http://schemas.openxmlformats.org/presentationml/2006/main">
  <p:tag name="KSO_WM_BEAUTIFY_FLAG" val=""/>
</p:tagLst>
</file>

<file path=ppt/tags/tag231.xml><?xml version="1.0" encoding="utf-8"?>
<p:tagLst xmlns:p="http://schemas.openxmlformats.org/presentationml/2006/main">
  <p:tag name="KSO_WM_BEAUTIFY_FLAG" val=""/>
</p:tagLst>
</file>

<file path=ppt/tags/tag232.xml><?xml version="1.0" encoding="utf-8"?>
<p:tagLst xmlns:p="http://schemas.openxmlformats.org/presentationml/2006/main">
  <p:tag name="KSO_WM_BEAUTIFY_FLAG" val=""/>
</p:tagLst>
</file>

<file path=ppt/tags/tag233.xml><?xml version="1.0" encoding="utf-8"?>
<p:tagLst xmlns:p="http://schemas.openxmlformats.org/presentationml/2006/main">
  <p:tag name="KSO_WM_BEAUTIFY_FLAG" val=""/>
</p:tagLst>
</file>

<file path=ppt/tags/tag234.xml><?xml version="1.0" encoding="utf-8"?>
<p:tagLst xmlns:p="http://schemas.openxmlformats.org/presentationml/2006/main">
  <p:tag name="KSO_WM_BEAUTIFY_FLAG" val=""/>
</p:tagLst>
</file>

<file path=ppt/tags/tag235.xml><?xml version="1.0" encoding="utf-8"?>
<p:tagLst xmlns:p="http://schemas.openxmlformats.org/presentationml/2006/main">
  <p:tag name="KSO_WM_BEAUTIFY_FLAG" val=""/>
</p:tagLst>
</file>

<file path=ppt/tags/tag236.xml><?xml version="1.0" encoding="utf-8"?>
<p:tagLst xmlns:p="http://schemas.openxmlformats.org/presentationml/2006/main">
  <p:tag name="KSO_WM_BEAUTIFY_FLAG" val=""/>
</p:tagLst>
</file>

<file path=ppt/tags/tag237.xml><?xml version="1.0" encoding="utf-8"?>
<p:tagLst xmlns:p="http://schemas.openxmlformats.org/presentationml/2006/main">
  <p:tag name="KSO_WM_BEAUTIFY_FLAG" val=""/>
</p:tagLst>
</file>

<file path=ppt/tags/tag238.xml><?xml version="1.0" encoding="utf-8"?>
<p:tagLst xmlns:p="http://schemas.openxmlformats.org/presentationml/2006/main">
  <p:tag name="KSO_WM_BEAUTIFY_FLAG" val=""/>
</p:tagLst>
</file>

<file path=ppt/tags/tag239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40.xml><?xml version="1.0" encoding="utf-8"?>
<p:tagLst xmlns:p="http://schemas.openxmlformats.org/presentationml/2006/main">
  <p:tag name="KSO_WM_BEAUTIFY_FLAG" val=""/>
</p:tagLst>
</file>

<file path=ppt/tags/tag241.xml><?xml version="1.0" encoding="utf-8"?>
<p:tagLst xmlns:p="http://schemas.openxmlformats.org/presentationml/2006/main">
  <p:tag name="KSO_WM_BEAUTIFY_FLAG" val=""/>
</p:tagLst>
</file>

<file path=ppt/tags/tag242.xml><?xml version="1.0" encoding="utf-8"?>
<p:tagLst xmlns:p="http://schemas.openxmlformats.org/presentationml/2006/main">
  <p:tag name="KSO_WM_BEAUTIFY_FLAG" val=""/>
</p:tagLst>
</file>

<file path=ppt/tags/tag243.xml><?xml version="1.0" encoding="utf-8"?>
<p:tagLst xmlns:p="http://schemas.openxmlformats.org/presentationml/2006/main">
  <p:tag name="KSO_WM_BEAUTIFY_FLAG" val=""/>
</p:tagLst>
</file>

<file path=ppt/tags/tag244.xml><?xml version="1.0" encoding="utf-8"?>
<p:tagLst xmlns:p="http://schemas.openxmlformats.org/presentationml/2006/main">
  <p:tag name="KSO_WM_BEAUTIFY_FLAG" val=""/>
</p:tagLst>
</file>

<file path=ppt/tags/tag245.xml><?xml version="1.0" encoding="utf-8"?>
<p:tagLst xmlns:p="http://schemas.openxmlformats.org/presentationml/2006/main">
  <p:tag name="KSO_WM_BEAUTIFY_FLAG" val=""/>
</p:tagLst>
</file>

<file path=ppt/tags/tag246.xml><?xml version="1.0" encoding="utf-8"?>
<p:tagLst xmlns:p="http://schemas.openxmlformats.org/presentationml/2006/main">
  <p:tag name="KSO_WM_BEAUTIFY_FLAG" val=""/>
</p:tagLst>
</file>

<file path=ppt/tags/tag247.xml><?xml version="1.0" encoding="utf-8"?>
<p:tagLst xmlns:p="http://schemas.openxmlformats.org/presentationml/2006/main">
  <p:tag name="KSO_WM_BEAUTIFY_FLAG" val=""/>
</p:tagLst>
</file>

<file path=ppt/tags/tag248.xml><?xml version="1.0" encoding="utf-8"?>
<p:tagLst xmlns:p="http://schemas.openxmlformats.org/presentationml/2006/main">
  <p:tag name="KSO_WM_BEAUTIFY_FLAG" val=""/>
</p:tagLst>
</file>

<file path=ppt/tags/tag249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50.xml><?xml version="1.0" encoding="utf-8"?>
<p:tagLst xmlns:p="http://schemas.openxmlformats.org/presentationml/2006/main">
  <p:tag name="KSO_WM_BEAUTIFY_FLAG" val=""/>
</p:tagLst>
</file>

<file path=ppt/tags/tag251.xml><?xml version="1.0" encoding="utf-8"?>
<p:tagLst xmlns:p="http://schemas.openxmlformats.org/presentationml/2006/main">
  <p:tag name="KSO_WM_BEAUTIFY_FLAG" val=""/>
</p:tagLst>
</file>

<file path=ppt/tags/tag252.xml><?xml version="1.0" encoding="utf-8"?>
<p:tagLst xmlns:p="http://schemas.openxmlformats.org/presentationml/2006/main">
  <p:tag name="KSO_WM_BEAUTIFY_FLAG" val=""/>
</p:tagLst>
</file>

<file path=ppt/tags/tag253.xml><?xml version="1.0" encoding="utf-8"?>
<p:tagLst xmlns:p="http://schemas.openxmlformats.org/presentationml/2006/main">
  <p:tag name="KSO_WM_BEAUTIFY_FLAG" val=""/>
</p:tagLst>
</file>

<file path=ppt/tags/tag254.xml><?xml version="1.0" encoding="utf-8"?>
<p:tagLst xmlns:p="http://schemas.openxmlformats.org/presentationml/2006/main">
  <p:tag name="KSO_WM_BEAUTIFY_FLAG" val=""/>
</p:tagLst>
</file>

<file path=ppt/tags/tag255.xml><?xml version="1.0" encoding="utf-8"?>
<p:tagLst xmlns:p="http://schemas.openxmlformats.org/presentationml/2006/main">
  <p:tag name="KSO_WM_BEAUTIFY_FLAG" val=""/>
</p:tagLst>
</file>

<file path=ppt/tags/tag256.xml><?xml version="1.0" encoding="utf-8"?>
<p:tagLst xmlns:p="http://schemas.openxmlformats.org/presentationml/2006/main">
  <p:tag name="KSO_WM_BEAUTIFY_FLAG" val=""/>
</p:tagLst>
</file>

<file path=ppt/tags/tag257.xml><?xml version="1.0" encoding="utf-8"?>
<p:tagLst xmlns:p="http://schemas.openxmlformats.org/presentationml/2006/main">
  <p:tag name="KSO_WM_BEAUTIFY_FLAG" val=""/>
</p:tagLst>
</file>

<file path=ppt/tags/tag258.xml><?xml version="1.0" encoding="utf-8"?>
<p:tagLst xmlns:p="http://schemas.openxmlformats.org/presentationml/2006/main">
  <p:tag name="KSO_WM_BEAUTIFY_FLAG" val=""/>
</p:tagLst>
</file>

<file path=ppt/tags/tag259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60.xml><?xml version="1.0" encoding="utf-8"?>
<p:tagLst xmlns:p="http://schemas.openxmlformats.org/presentationml/2006/main">
  <p:tag name="KSO_WM_BEAUTIFY_FLAG" val=""/>
</p:tagLst>
</file>

<file path=ppt/tags/tag261.xml><?xml version="1.0" encoding="utf-8"?>
<p:tagLst xmlns:p="http://schemas.openxmlformats.org/presentationml/2006/main">
  <p:tag name="KSO_WM_BEAUTIFY_FLAG" val=""/>
</p:tagLst>
</file>

<file path=ppt/tags/tag262.xml><?xml version="1.0" encoding="utf-8"?>
<p:tagLst xmlns:p="http://schemas.openxmlformats.org/presentationml/2006/main">
  <p:tag name="KSO_WM_BEAUTIFY_FLAG" val=""/>
</p:tagLst>
</file>

<file path=ppt/tags/tag263.xml><?xml version="1.0" encoding="utf-8"?>
<p:tagLst xmlns:p="http://schemas.openxmlformats.org/presentationml/2006/main">
  <p:tag name="KSO_WM_BEAUTIFY_FLAG" val=""/>
</p:tagLst>
</file>

<file path=ppt/tags/tag264.xml><?xml version="1.0" encoding="utf-8"?>
<p:tagLst xmlns:p="http://schemas.openxmlformats.org/presentationml/2006/main">
  <p:tag name="KSO_WM_BEAUTIFY_FLAG" val=""/>
</p:tagLst>
</file>

<file path=ppt/tags/tag265.xml><?xml version="1.0" encoding="utf-8"?>
<p:tagLst xmlns:p="http://schemas.openxmlformats.org/presentationml/2006/main">
  <p:tag name="KSO_WM_BEAUTIFY_FLAG" val=""/>
</p:tagLst>
</file>

<file path=ppt/tags/tag266.xml><?xml version="1.0" encoding="utf-8"?>
<p:tagLst xmlns:p="http://schemas.openxmlformats.org/presentationml/2006/main">
  <p:tag name="KSO_WM_BEAUTIFY_FLAG" val=""/>
</p:tagLst>
</file>

<file path=ppt/tags/tag267.xml><?xml version="1.0" encoding="utf-8"?>
<p:tagLst xmlns:p="http://schemas.openxmlformats.org/presentationml/2006/main">
  <p:tag name="KSO_WM_BEAUTIFY_FLAG" val=""/>
</p:tagLst>
</file>

<file path=ppt/tags/tag268.xml><?xml version="1.0" encoding="utf-8"?>
<p:tagLst xmlns:p="http://schemas.openxmlformats.org/presentationml/2006/main">
  <p:tag name="KSO_WM_BEAUTIFY_FLAG" val=""/>
</p:tagLst>
</file>

<file path=ppt/tags/tag269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70.xml><?xml version="1.0" encoding="utf-8"?>
<p:tagLst xmlns:p="http://schemas.openxmlformats.org/presentationml/2006/main">
  <p:tag name="KSO_WM_BEAUTIFY_FLAG" val=""/>
</p:tagLst>
</file>

<file path=ppt/tags/tag271.xml><?xml version="1.0" encoding="utf-8"?>
<p:tagLst xmlns:p="http://schemas.openxmlformats.org/presentationml/2006/main">
  <p:tag name="KSO_WM_BEAUTIFY_FLAG" val=""/>
</p:tagLst>
</file>

<file path=ppt/tags/tag272.xml><?xml version="1.0" encoding="utf-8"?>
<p:tagLst xmlns:p="http://schemas.openxmlformats.org/presentationml/2006/main">
  <p:tag name="KSO_WM_BEAUTIFY_FLAG" val=""/>
</p:tagLst>
</file>

<file path=ppt/tags/tag273.xml><?xml version="1.0" encoding="utf-8"?>
<p:tagLst xmlns:p="http://schemas.openxmlformats.org/presentationml/2006/main">
  <p:tag name="KSO_WM_BEAUTIFY_FLAG" val=""/>
</p:tagLst>
</file>

<file path=ppt/tags/tag274.xml><?xml version="1.0" encoding="utf-8"?>
<p:tagLst xmlns:p="http://schemas.openxmlformats.org/presentationml/2006/main">
  <p:tag name="KSO_WM_BEAUTIFY_FLAG" val=""/>
</p:tagLst>
</file>

<file path=ppt/tags/tag275.xml><?xml version="1.0" encoding="utf-8"?>
<p:tagLst xmlns:p="http://schemas.openxmlformats.org/presentationml/2006/main">
  <p:tag name="KSO_WM_BEAUTIFY_FLAG" val=""/>
</p:tagLst>
</file>

<file path=ppt/tags/tag276.xml><?xml version="1.0" encoding="utf-8"?>
<p:tagLst xmlns:p="http://schemas.openxmlformats.org/presentationml/2006/main">
  <p:tag name="KSO_WM_BEAUTIFY_FLAG" val=""/>
</p:tagLst>
</file>

<file path=ppt/tags/tag277.xml><?xml version="1.0" encoding="utf-8"?>
<p:tagLst xmlns:p="http://schemas.openxmlformats.org/presentationml/2006/main">
  <p:tag name="KSO_WM_BEAUTIFY_FLAG" val=""/>
</p:tagLst>
</file>

<file path=ppt/tags/tag278.xml><?xml version="1.0" encoding="utf-8"?>
<p:tagLst xmlns:p="http://schemas.openxmlformats.org/presentationml/2006/main">
  <p:tag name="KSO_WM_BEAUTIFY_FLAG" val=""/>
</p:tagLst>
</file>

<file path=ppt/tags/tag279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80.xml><?xml version="1.0" encoding="utf-8"?>
<p:tagLst xmlns:p="http://schemas.openxmlformats.org/presentationml/2006/main">
  <p:tag name="KSO_WM_BEAUTIFY_FLAG" val=""/>
</p:tagLst>
</file>

<file path=ppt/tags/tag281.xml><?xml version="1.0" encoding="utf-8"?>
<p:tagLst xmlns:p="http://schemas.openxmlformats.org/presentationml/2006/main">
  <p:tag name="KSO_WM_BEAUTIFY_FLAG" val=""/>
</p:tagLst>
</file>

<file path=ppt/tags/tag282.xml><?xml version="1.0" encoding="utf-8"?>
<p:tagLst xmlns:p="http://schemas.openxmlformats.org/presentationml/2006/main">
  <p:tag name="KSO_WM_BEAUTIFY_FLAG" val=""/>
</p:tagLst>
</file>

<file path=ppt/tags/tag283.xml><?xml version="1.0" encoding="utf-8"?>
<p:tagLst xmlns:p="http://schemas.openxmlformats.org/presentationml/2006/main">
  <p:tag name="KSO_WM_BEAUTIFY_FLAG" val=""/>
</p:tagLst>
</file>

<file path=ppt/tags/tag284.xml><?xml version="1.0" encoding="utf-8"?>
<p:tagLst xmlns:p="http://schemas.openxmlformats.org/presentationml/2006/main">
  <p:tag name="KSO_WM_BEAUTIFY_FLAG" val=""/>
</p:tagLst>
</file>

<file path=ppt/tags/tag285.xml><?xml version="1.0" encoding="utf-8"?>
<p:tagLst xmlns:p="http://schemas.openxmlformats.org/presentationml/2006/main">
  <p:tag name="KSO_WM_BEAUTIFY_FLAG" val=""/>
</p:tagLst>
</file>

<file path=ppt/tags/tag286.xml><?xml version="1.0" encoding="utf-8"?>
<p:tagLst xmlns:p="http://schemas.openxmlformats.org/presentationml/2006/main">
  <p:tag name="KSO_WM_BEAUTIFY_FLAG" val=""/>
</p:tagLst>
</file>

<file path=ppt/tags/tag287.xml><?xml version="1.0" encoding="utf-8"?>
<p:tagLst xmlns:p="http://schemas.openxmlformats.org/presentationml/2006/main">
  <p:tag name="KSO_WM_BEAUTIFY_FLAG" val=""/>
</p:tagLst>
</file>

<file path=ppt/tags/tag288.xml><?xml version="1.0" encoding="utf-8"?>
<p:tagLst xmlns:p="http://schemas.openxmlformats.org/presentationml/2006/main">
  <p:tag name="KSO_WM_BEAUTIFY_FLAG" val=""/>
</p:tagLst>
</file>

<file path=ppt/tags/tag289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290.xml><?xml version="1.0" encoding="utf-8"?>
<p:tagLst xmlns:p="http://schemas.openxmlformats.org/presentationml/2006/main">
  <p:tag name="KSO_WM_BEAUTIFY_FLAG" val=""/>
</p:tagLst>
</file>

<file path=ppt/tags/tag291.xml><?xml version="1.0" encoding="utf-8"?>
<p:tagLst xmlns:p="http://schemas.openxmlformats.org/presentationml/2006/main">
  <p:tag name="KSO_WM_BEAUTIFY_FLAG" val=""/>
</p:tagLst>
</file>

<file path=ppt/tags/tag292.xml><?xml version="1.0" encoding="utf-8"?>
<p:tagLst xmlns:p="http://schemas.openxmlformats.org/presentationml/2006/main">
  <p:tag name="KSO_WM_BEAUTIFY_FLAG" val=""/>
</p:tagLst>
</file>

<file path=ppt/tags/tag293.xml><?xml version="1.0" encoding="utf-8"?>
<p:tagLst xmlns:p="http://schemas.openxmlformats.org/presentationml/2006/main">
  <p:tag name="KSO_WM_BEAUTIFY_FLAG" val=""/>
</p:tagLst>
</file>

<file path=ppt/tags/tag294.xml><?xml version="1.0" encoding="utf-8"?>
<p:tagLst xmlns:p="http://schemas.openxmlformats.org/presentationml/2006/main">
  <p:tag name="KSO_WM_BEAUTIFY_FLAG" val=""/>
</p:tagLst>
</file>

<file path=ppt/tags/tag295.xml><?xml version="1.0" encoding="utf-8"?>
<p:tagLst xmlns:p="http://schemas.openxmlformats.org/presentationml/2006/main">
  <p:tag name="KSO_WM_BEAUTIFY_FLAG" val=""/>
</p:tagLst>
</file>

<file path=ppt/tags/tag296.xml><?xml version="1.0" encoding="utf-8"?>
<p:tagLst xmlns:p="http://schemas.openxmlformats.org/presentationml/2006/main">
  <p:tag name="KSO_WM_BEAUTIFY_FLAG" val=""/>
</p:tagLst>
</file>

<file path=ppt/tags/tag297.xml><?xml version="1.0" encoding="utf-8"?>
<p:tagLst xmlns:p="http://schemas.openxmlformats.org/presentationml/2006/main">
  <p:tag name="KSO_WM_BEAUTIFY_FLAG" val=""/>
</p:tagLst>
</file>

<file path=ppt/tags/tag298.xml><?xml version="1.0" encoding="utf-8"?>
<p:tagLst xmlns:p="http://schemas.openxmlformats.org/presentationml/2006/main">
  <p:tag name="KSO_WM_BEAUTIFY_FLAG" val=""/>
</p:tagLst>
</file>

<file path=ppt/tags/tag29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00.xml><?xml version="1.0" encoding="utf-8"?>
<p:tagLst xmlns:p="http://schemas.openxmlformats.org/presentationml/2006/main">
  <p:tag name="KSO_WM_BEAUTIFY_FLAG" val=""/>
</p:tagLst>
</file>

<file path=ppt/tags/tag301.xml><?xml version="1.0" encoding="utf-8"?>
<p:tagLst xmlns:p="http://schemas.openxmlformats.org/presentationml/2006/main">
  <p:tag name="KSO_WM_BEAUTIFY_FLAG" val=""/>
</p:tagLst>
</file>

<file path=ppt/tags/tag302.xml><?xml version="1.0" encoding="utf-8"?>
<p:tagLst xmlns:p="http://schemas.openxmlformats.org/presentationml/2006/main">
  <p:tag name="KSO_WM_BEAUTIFY_FLAG" val=""/>
</p:tagLst>
</file>

<file path=ppt/tags/tag303.xml><?xml version="1.0" encoding="utf-8"?>
<p:tagLst xmlns:p="http://schemas.openxmlformats.org/presentationml/2006/main">
  <p:tag name="KSO_WM_BEAUTIFY_FLAG" val=""/>
</p:tagLst>
</file>

<file path=ppt/tags/tag304.xml><?xml version="1.0" encoding="utf-8"?>
<p:tagLst xmlns:p="http://schemas.openxmlformats.org/presentationml/2006/main">
  <p:tag name="KSO_WM_BEAUTIFY_FLAG" val=""/>
</p:tagLst>
</file>

<file path=ppt/tags/tag305.xml><?xml version="1.0" encoding="utf-8"?>
<p:tagLst xmlns:p="http://schemas.openxmlformats.org/presentationml/2006/main">
  <p:tag name="KSO_WM_BEAUTIFY_FLAG" val=""/>
</p:tagLst>
</file>

<file path=ppt/tags/tag306.xml><?xml version="1.0" encoding="utf-8"?>
<p:tagLst xmlns:p="http://schemas.openxmlformats.org/presentationml/2006/main">
  <p:tag name="KSO_WM_BEAUTIFY_FLAG" val=""/>
</p:tagLst>
</file>

<file path=ppt/tags/tag307.xml><?xml version="1.0" encoding="utf-8"?>
<p:tagLst xmlns:p="http://schemas.openxmlformats.org/presentationml/2006/main">
  <p:tag name="KSO_WM_BEAUTIFY_FLAG" val=""/>
</p:tagLst>
</file>

<file path=ppt/tags/tag308.xml><?xml version="1.0" encoding="utf-8"?>
<p:tagLst xmlns:p="http://schemas.openxmlformats.org/presentationml/2006/main">
  <p:tag name="KSO_WM_BEAUTIFY_FLAG" val=""/>
</p:tagLst>
</file>

<file path=ppt/tags/tag309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10.xml><?xml version="1.0" encoding="utf-8"?>
<p:tagLst xmlns:p="http://schemas.openxmlformats.org/presentationml/2006/main">
  <p:tag name="KSO_WM_BEAUTIFY_FLAG" val=""/>
</p:tagLst>
</file>

<file path=ppt/tags/tag311.xml><?xml version="1.0" encoding="utf-8"?>
<p:tagLst xmlns:p="http://schemas.openxmlformats.org/presentationml/2006/main">
  <p:tag name="KSO_WM_BEAUTIFY_FLAG" val=""/>
</p:tagLst>
</file>

<file path=ppt/tags/tag312.xml><?xml version="1.0" encoding="utf-8"?>
<p:tagLst xmlns:p="http://schemas.openxmlformats.org/presentationml/2006/main">
  <p:tag name="KSO_WM_BEAUTIFY_FLAG" val=""/>
</p:tagLst>
</file>

<file path=ppt/tags/tag313.xml><?xml version="1.0" encoding="utf-8"?>
<p:tagLst xmlns:p="http://schemas.openxmlformats.org/presentationml/2006/main">
  <p:tag name="KSO_WM_BEAUTIFY_FLAG" val=""/>
</p:tagLst>
</file>

<file path=ppt/tags/tag314.xml><?xml version="1.0" encoding="utf-8"?>
<p:tagLst xmlns:p="http://schemas.openxmlformats.org/presentationml/2006/main">
  <p:tag name="KSO_WM_BEAUTIFY_FLAG" val=""/>
</p:tagLst>
</file>

<file path=ppt/tags/tag315.xml><?xml version="1.0" encoding="utf-8"?>
<p:tagLst xmlns:p="http://schemas.openxmlformats.org/presentationml/2006/main">
  <p:tag name="KSO_WM_BEAUTIFY_FLAG" val=""/>
</p:tagLst>
</file>

<file path=ppt/tags/tag316.xml><?xml version="1.0" encoding="utf-8"?>
<p:tagLst xmlns:p="http://schemas.openxmlformats.org/presentationml/2006/main">
  <p:tag name="KSO_WM_BEAUTIFY_FLAG" val=""/>
</p:tagLst>
</file>

<file path=ppt/tags/tag317.xml><?xml version="1.0" encoding="utf-8"?>
<p:tagLst xmlns:p="http://schemas.openxmlformats.org/presentationml/2006/main">
  <p:tag name="KSO_WM_BEAUTIFY_FLAG" val=""/>
</p:tagLst>
</file>

<file path=ppt/tags/tag318.xml><?xml version="1.0" encoding="utf-8"?>
<p:tagLst xmlns:p="http://schemas.openxmlformats.org/presentationml/2006/main">
  <p:tag name="KSO_WM_BEAUTIFY_FLAG" val=""/>
</p:tagLst>
</file>

<file path=ppt/tags/tag319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20.xml><?xml version="1.0" encoding="utf-8"?>
<p:tagLst xmlns:p="http://schemas.openxmlformats.org/presentationml/2006/main">
  <p:tag name="KSO_WM_BEAUTIFY_FLAG" val=""/>
</p:tagLst>
</file>

<file path=ppt/tags/tag321.xml><?xml version="1.0" encoding="utf-8"?>
<p:tagLst xmlns:p="http://schemas.openxmlformats.org/presentationml/2006/main">
  <p:tag name="KSO_WM_BEAUTIFY_FLAG" val=""/>
</p:tagLst>
</file>

<file path=ppt/tags/tag322.xml><?xml version="1.0" encoding="utf-8"?>
<p:tagLst xmlns:p="http://schemas.openxmlformats.org/presentationml/2006/main">
  <p:tag name="KSO_WM_BEAUTIFY_FLAG" val=""/>
</p:tagLst>
</file>

<file path=ppt/tags/tag323.xml><?xml version="1.0" encoding="utf-8"?>
<p:tagLst xmlns:p="http://schemas.openxmlformats.org/presentationml/2006/main">
  <p:tag name="KSO_WM_BEAUTIFY_FLAG" val=""/>
</p:tagLst>
</file>

<file path=ppt/tags/tag324.xml><?xml version="1.0" encoding="utf-8"?>
<p:tagLst xmlns:p="http://schemas.openxmlformats.org/presentationml/2006/main">
  <p:tag name="KSO_WM_BEAUTIFY_FLAG" val=""/>
</p:tagLst>
</file>

<file path=ppt/tags/tag325.xml><?xml version="1.0" encoding="utf-8"?>
<p:tagLst xmlns:p="http://schemas.openxmlformats.org/presentationml/2006/main">
  <p:tag name="KSO_WM_BEAUTIFY_FLAG" val=""/>
</p:tagLst>
</file>

<file path=ppt/tags/tag326.xml><?xml version="1.0" encoding="utf-8"?>
<p:tagLst xmlns:p="http://schemas.openxmlformats.org/presentationml/2006/main">
  <p:tag name="KSO_WM_BEAUTIFY_FLAG" val=""/>
</p:tagLst>
</file>

<file path=ppt/tags/tag327.xml><?xml version="1.0" encoding="utf-8"?>
<p:tagLst xmlns:p="http://schemas.openxmlformats.org/presentationml/2006/main">
  <p:tag name="KSO_WM_BEAUTIFY_FLAG" val=""/>
</p:tagLst>
</file>

<file path=ppt/tags/tag328.xml><?xml version="1.0" encoding="utf-8"?>
<p:tagLst xmlns:p="http://schemas.openxmlformats.org/presentationml/2006/main">
  <p:tag name="KSO_WM_BEAUTIFY_FLAG" val=""/>
</p:tagLst>
</file>

<file path=ppt/tags/tag329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30.xml><?xml version="1.0" encoding="utf-8"?>
<p:tagLst xmlns:p="http://schemas.openxmlformats.org/presentationml/2006/main">
  <p:tag name="KSO_WM_BEAUTIFY_FLAG" val=""/>
</p:tagLst>
</file>

<file path=ppt/tags/tag331.xml><?xml version="1.0" encoding="utf-8"?>
<p:tagLst xmlns:p="http://schemas.openxmlformats.org/presentationml/2006/main">
  <p:tag name="KSO_WM_BEAUTIFY_FLAG" val=""/>
</p:tagLst>
</file>

<file path=ppt/tags/tag332.xml><?xml version="1.0" encoding="utf-8"?>
<p:tagLst xmlns:p="http://schemas.openxmlformats.org/presentationml/2006/main">
  <p:tag name="KSO_WM_BEAUTIFY_FLAG" val=""/>
</p:tagLst>
</file>

<file path=ppt/tags/tag333.xml><?xml version="1.0" encoding="utf-8"?>
<p:tagLst xmlns:p="http://schemas.openxmlformats.org/presentationml/2006/main">
  <p:tag name="KSO_WM_BEAUTIFY_FLAG" val=""/>
</p:tagLst>
</file>

<file path=ppt/tags/tag334.xml><?xml version="1.0" encoding="utf-8"?>
<p:tagLst xmlns:p="http://schemas.openxmlformats.org/presentationml/2006/main">
  <p:tag name="KSO_WM_BEAUTIFY_FLAG" val=""/>
</p:tagLst>
</file>

<file path=ppt/tags/tag335.xml><?xml version="1.0" encoding="utf-8"?>
<p:tagLst xmlns:p="http://schemas.openxmlformats.org/presentationml/2006/main">
  <p:tag name="KSO_WM_BEAUTIFY_FLAG" val=""/>
</p:tagLst>
</file>

<file path=ppt/tags/tag336.xml><?xml version="1.0" encoding="utf-8"?>
<p:tagLst xmlns:p="http://schemas.openxmlformats.org/presentationml/2006/main">
  <p:tag name="KSO_WM_BEAUTIFY_FLAG" val=""/>
</p:tagLst>
</file>

<file path=ppt/tags/tag337.xml><?xml version="1.0" encoding="utf-8"?>
<p:tagLst xmlns:p="http://schemas.openxmlformats.org/presentationml/2006/main">
  <p:tag name="KSO_WM_BEAUTIFY_FLAG" val=""/>
</p:tagLst>
</file>

<file path=ppt/tags/tag338.xml><?xml version="1.0" encoding="utf-8"?>
<p:tagLst xmlns:p="http://schemas.openxmlformats.org/presentationml/2006/main">
  <p:tag name="KSO_WM_BEAUTIFY_FLAG" val=""/>
</p:tagLst>
</file>

<file path=ppt/tags/tag339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40.xml><?xml version="1.0" encoding="utf-8"?>
<p:tagLst xmlns:p="http://schemas.openxmlformats.org/presentationml/2006/main">
  <p:tag name="KSO_WM_BEAUTIFY_FLAG" val=""/>
</p:tagLst>
</file>

<file path=ppt/tags/tag341.xml><?xml version="1.0" encoding="utf-8"?>
<p:tagLst xmlns:p="http://schemas.openxmlformats.org/presentationml/2006/main">
  <p:tag name="KSO_WM_BEAUTIFY_FLAG" val=""/>
</p:tagLst>
</file>

<file path=ppt/tags/tag342.xml><?xml version="1.0" encoding="utf-8"?>
<p:tagLst xmlns:p="http://schemas.openxmlformats.org/presentationml/2006/main">
  <p:tag name="KSO_WM_BEAUTIFY_FLAG" val=""/>
</p:tagLst>
</file>

<file path=ppt/tags/tag343.xml><?xml version="1.0" encoding="utf-8"?>
<p:tagLst xmlns:p="http://schemas.openxmlformats.org/presentationml/2006/main">
  <p:tag name="KSO_WM_BEAUTIFY_FLAG" val=""/>
</p:tagLst>
</file>

<file path=ppt/tags/tag344.xml><?xml version="1.0" encoding="utf-8"?>
<p:tagLst xmlns:p="http://schemas.openxmlformats.org/presentationml/2006/main">
  <p:tag name="KSO_WM_BEAUTIFY_FLAG" val=""/>
</p:tagLst>
</file>

<file path=ppt/tags/tag345.xml><?xml version="1.0" encoding="utf-8"?>
<p:tagLst xmlns:p="http://schemas.openxmlformats.org/presentationml/2006/main">
  <p:tag name="KSO_WM_BEAUTIFY_FLAG" val=""/>
</p:tagLst>
</file>

<file path=ppt/tags/tag346.xml><?xml version="1.0" encoding="utf-8"?>
<p:tagLst xmlns:p="http://schemas.openxmlformats.org/presentationml/2006/main">
  <p:tag name="KSO_WM_BEAUTIFY_FLAG" val=""/>
</p:tagLst>
</file>

<file path=ppt/tags/tag347.xml><?xml version="1.0" encoding="utf-8"?>
<p:tagLst xmlns:p="http://schemas.openxmlformats.org/presentationml/2006/main">
  <p:tag name="KSO_WM_BEAUTIFY_FLAG" val=""/>
</p:tagLst>
</file>

<file path=ppt/tags/tag348.xml><?xml version="1.0" encoding="utf-8"?>
<p:tagLst xmlns:p="http://schemas.openxmlformats.org/presentationml/2006/main">
  <p:tag name="KSO_WM_BEAUTIFY_FLAG" val=""/>
</p:tagLst>
</file>

<file path=ppt/tags/tag349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50.xml><?xml version="1.0" encoding="utf-8"?>
<p:tagLst xmlns:p="http://schemas.openxmlformats.org/presentationml/2006/main">
  <p:tag name="KSO_WM_BEAUTIFY_FLAG" val=""/>
</p:tagLst>
</file>

<file path=ppt/tags/tag351.xml><?xml version="1.0" encoding="utf-8"?>
<p:tagLst xmlns:p="http://schemas.openxmlformats.org/presentationml/2006/main">
  <p:tag name="KSO_WM_BEAUTIFY_FLAG" val=""/>
</p:tagLst>
</file>

<file path=ppt/tags/tag352.xml><?xml version="1.0" encoding="utf-8"?>
<p:tagLst xmlns:p="http://schemas.openxmlformats.org/presentationml/2006/main">
  <p:tag name="KSO_WM_BEAUTIFY_FLAG" val=""/>
</p:tagLst>
</file>

<file path=ppt/tags/tag353.xml><?xml version="1.0" encoding="utf-8"?>
<p:tagLst xmlns:p="http://schemas.openxmlformats.org/presentationml/2006/main">
  <p:tag name="KSO_WM_BEAUTIFY_FLAG" val=""/>
</p:tagLst>
</file>

<file path=ppt/tags/tag354.xml><?xml version="1.0" encoding="utf-8"?>
<p:tagLst xmlns:p="http://schemas.openxmlformats.org/presentationml/2006/main">
  <p:tag name="KSO_WM_BEAUTIFY_FLAG" val=""/>
</p:tagLst>
</file>

<file path=ppt/tags/tag355.xml><?xml version="1.0" encoding="utf-8"?>
<p:tagLst xmlns:p="http://schemas.openxmlformats.org/presentationml/2006/main">
  <p:tag name="KSO_WM_BEAUTIFY_FLAG" val=""/>
</p:tagLst>
</file>

<file path=ppt/tags/tag356.xml><?xml version="1.0" encoding="utf-8"?>
<p:tagLst xmlns:p="http://schemas.openxmlformats.org/presentationml/2006/main">
  <p:tag name="KSO_WM_BEAUTIFY_FLAG" val=""/>
</p:tagLst>
</file>

<file path=ppt/tags/tag357.xml><?xml version="1.0" encoding="utf-8"?>
<p:tagLst xmlns:p="http://schemas.openxmlformats.org/presentationml/2006/main">
  <p:tag name="KSO_WM_BEAUTIFY_FLAG" val=""/>
</p:tagLst>
</file>

<file path=ppt/tags/tag358.xml><?xml version="1.0" encoding="utf-8"?>
<p:tagLst xmlns:p="http://schemas.openxmlformats.org/presentationml/2006/main">
  <p:tag name="KSO_WM_BEAUTIFY_FLAG" val=""/>
</p:tagLst>
</file>

<file path=ppt/tags/tag359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60.xml><?xml version="1.0" encoding="utf-8"?>
<p:tagLst xmlns:p="http://schemas.openxmlformats.org/presentationml/2006/main">
  <p:tag name="KSO_WM_BEAUTIFY_FLAG" val=""/>
</p:tagLst>
</file>

<file path=ppt/tags/tag361.xml><?xml version="1.0" encoding="utf-8"?>
<p:tagLst xmlns:p="http://schemas.openxmlformats.org/presentationml/2006/main">
  <p:tag name="KSO_WM_BEAUTIFY_FLAG" val=""/>
</p:tagLst>
</file>

<file path=ppt/tags/tag362.xml><?xml version="1.0" encoding="utf-8"?>
<p:tagLst xmlns:p="http://schemas.openxmlformats.org/presentationml/2006/main">
  <p:tag name="KSO_WM_BEAUTIFY_FLAG" val=""/>
</p:tagLst>
</file>

<file path=ppt/tags/tag363.xml><?xml version="1.0" encoding="utf-8"?>
<p:tagLst xmlns:p="http://schemas.openxmlformats.org/presentationml/2006/main">
  <p:tag name="KSO_WM_BEAUTIFY_FLAG" val=""/>
</p:tagLst>
</file>

<file path=ppt/tags/tag364.xml><?xml version="1.0" encoding="utf-8"?>
<p:tagLst xmlns:p="http://schemas.openxmlformats.org/presentationml/2006/main">
  <p:tag name="KSO_WM_BEAUTIFY_FLAG" val=""/>
</p:tagLst>
</file>

<file path=ppt/tags/tag365.xml><?xml version="1.0" encoding="utf-8"?>
<p:tagLst xmlns:p="http://schemas.openxmlformats.org/presentationml/2006/main">
  <p:tag name="KSO_WM_BEAUTIFY_FLAG" val=""/>
</p:tagLst>
</file>

<file path=ppt/tags/tag366.xml><?xml version="1.0" encoding="utf-8"?>
<p:tagLst xmlns:p="http://schemas.openxmlformats.org/presentationml/2006/main">
  <p:tag name="KSO_WM_BEAUTIFY_FLAG" val=""/>
</p:tagLst>
</file>

<file path=ppt/tags/tag367.xml><?xml version="1.0" encoding="utf-8"?>
<p:tagLst xmlns:p="http://schemas.openxmlformats.org/presentationml/2006/main">
  <p:tag name="KSO_WM_BEAUTIFY_FLAG" val=""/>
</p:tagLst>
</file>

<file path=ppt/tags/tag368.xml><?xml version="1.0" encoding="utf-8"?>
<p:tagLst xmlns:p="http://schemas.openxmlformats.org/presentationml/2006/main">
  <p:tag name="KSO_WM_BEAUTIFY_FLAG" val=""/>
</p:tagLst>
</file>

<file path=ppt/tags/tag369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70.xml><?xml version="1.0" encoding="utf-8"?>
<p:tagLst xmlns:p="http://schemas.openxmlformats.org/presentationml/2006/main">
  <p:tag name="KSO_WM_BEAUTIFY_FLAG" val=""/>
</p:tagLst>
</file>

<file path=ppt/tags/tag371.xml><?xml version="1.0" encoding="utf-8"?>
<p:tagLst xmlns:p="http://schemas.openxmlformats.org/presentationml/2006/main">
  <p:tag name="KSO_WM_BEAUTIFY_FLAG" val=""/>
</p:tagLst>
</file>

<file path=ppt/tags/tag372.xml><?xml version="1.0" encoding="utf-8"?>
<p:tagLst xmlns:p="http://schemas.openxmlformats.org/presentationml/2006/main">
  <p:tag name="KSO_WM_BEAUTIFY_FLAG" val=""/>
</p:tagLst>
</file>

<file path=ppt/tags/tag373.xml><?xml version="1.0" encoding="utf-8"?>
<p:tagLst xmlns:p="http://schemas.openxmlformats.org/presentationml/2006/main">
  <p:tag name="KSO_WM_BEAUTIFY_FLAG" val=""/>
</p:tagLst>
</file>

<file path=ppt/tags/tag374.xml><?xml version="1.0" encoding="utf-8"?>
<p:tagLst xmlns:p="http://schemas.openxmlformats.org/presentationml/2006/main">
  <p:tag name="KSO_WM_BEAUTIFY_FLAG" val=""/>
</p:tagLst>
</file>

<file path=ppt/tags/tag375.xml><?xml version="1.0" encoding="utf-8"?>
<p:tagLst xmlns:p="http://schemas.openxmlformats.org/presentationml/2006/main">
  <p:tag name="KSO_WM_BEAUTIFY_FLAG" val=""/>
</p:tagLst>
</file>

<file path=ppt/tags/tag376.xml><?xml version="1.0" encoding="utf-8"?>
<p:tagLst xmlns:p="http://schemas.openxmlformats.org/presentationml/2006/main">
  <p:tag name="KSO_WM_BEAUTIFY_FLAG" val=""/>
</p:tagLst>
</file>

<file path=ppt/tags/tag377.xml><?xml version="1.0" encoding="utf-8"?>
<p:tagLst xmlns:p="http://schemas.openxmlformats.org/presentationml/2006/main">
  <p:tag name="KSO_WM_BEAUTIFY_FLAG" val=""/>
</p:tagLst>
</file>

<file path=ppt/tags/tag378.xml><?xml version="1.0" encoding="utf-8"?>
<p:tagLst xmlns:p="http://schemas.openxmlformats.org/presentationml/2006/main">
  <p:tag name="KSO_WM_BEAUTIFY_FLAG" val=""/>
</p:tagLst>
</file>

<file path=ppt/tags/tag379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80.xml><?xml version="1.0" encoding="utf-8"?>
<p:tagLst xmlns:p="http://schemas.openxmlformats.org/presentationml/2006/main">
  <p:tag name="KSO_WM_BEAUTIFY_FLAG" val=""/>
</p:tagLst>
</file>

<file path=ppt/tags/tag381.xml><?xml version="1.0" encoding="utf-8"?>
<p:tagLst xmlns:p="http://schemas.openxmlformats.org/presentationml/2006/main">
  <p:tag name="KSO_WM_BEAUTIFY_FLAG" val=""/>
</p:tagLst>
</file>

<file path=ppt/tags/tag382.xml><?xml version="1.0" encoding="utf-8"?>
<p:tagLst xmlns:p="http://schemas.openxmlformats.org/presentationml/2006/main">
  <p:tag name="KSO_WM_BEAUTIFY_FLAG" val=""/>
</p:tagLst>
</file>

<file path=ppt/tags/tag383.xml><?xml version="1.0" encoding="utf-8"?>
<p:tagLst xmlns:p="http://schemas.openxmlformats.org/presentationml/2006/main">
  <p:tag name="KSO_WM_BEAUTIFY_FLAG" val=""/>
</p:tagLst>
</file>

<file path=ppt/tags/tag384.xml><?xml version="1.0" encoding="utf-8"?>
<p:tagLst xmlns:p="http://schemas.openxmlformats.org/presentationml/2006/main">
  <p:tag name="KSO_WM_BEAUTIFY_FLAG" val=""/>
</p:tagLst>
</file>

<file path=ppt/tags/tag385.xml><?xml version="1.0" encoding="utf-8"?>
<p:tagLst xmlns:p="http://schemas.openxmlformats.org/presentationml/2006/main">
  <p:tag name="KSO_WM_BEAUTIFY_FLAG" val=""/>
</p:tagLst>
</file>

<file path=ppt/tags/tag386.xml><?xml version="1.0" encoding="utf-8"?>
<p:tagLst xmlns:p="http://schemas.openxmlformats.org/presentationml/2006/main">
  <p:tag name="KSO_WM_BEAUTIFY_FLAG" val=""/>
</p:tagLst>
</file>

<file path=ppt/tags/tag387.xml><?xml version="1.0" encoding="utf-8"?>
<p:tagLst xmlns:p="http://schemas.openxmlformats.org/presentationml/2006/main">
  <p:tag name="KSO_WM_BEAUTIFY_FLAG" val=""/>
</p:tagLst>
</file>

<file path=ppt/tags/tag388.xml><?xml version="1.0" encoding="utf-8"?>
<p:tagLst xmlns:p="http://schemas.openxmlformats.org/presentationml/2006/main">
  <p:tag name="KSO_WM_BEAUTIFY_FLAG" val=""/>
</p:tagLst>
</file>

<file path=ppt/tags/tag389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390.xml><?xml version="1.0" encoding="utf-8"?>
<p:tagLst xmlns:p="http://schemas.openxmlformats.org/presentationml/2006/main">
  <p:tag name="KSO_WM_BEAUTIFY_FLAG" val=""/>
</p:tagLst>
</file>

<file path=ppt/tags/tag391.xml><?xml version="1.0" encoding="utf-8"?>
<p:tagLst xmlns:p="http://schemas.openxmlformats.org/presentationml/2006/main">
  <p:tag name="KSO_WM_BEAUTIFY_FLAG" val=""/>
</p:tagLst>
</file>

<file path=ppt/tags/tag392.xml><?xml version="1.0" encoding="utf-8"?>
<p:tagLst xmlns:p="http://schemas.openxmlformats.org/presentationml/2006/main">
  <p:tag name="KSO_WM_BEAUTIFY_FLAG" val=""/>
</p:tagLst>
</file>

<file path=ppt/tags/tag393.xml><?xml version="1.0" encoding="utf-8"?>
<p:tagLst xmlns:p="http://schemas.openxmlformats.org/presentationml/2006/main">
  <p:tag name="KSO_WM_BEAUTIFY_FLAG" val=""/>
</p:tagLst>
</file>

<file path=ppt/tags/tag394.xml><?xml version="1.0" encoding="utf-8"?>
<p:tagLst xmlns:p="http://schemas.openxmlformats.org/presentationml/2006/main">
  <p:tag name="KSO_WM_BEAUTIFY_FLAG" val=""/>
</p:tagLst>
</file>

<file path=ppt/tags/tag395.xml><?xml version="1.0" encoding="utf-8"?>
<p:tagLst xmlns:p="http://schemas.openxmlformats.org/presentationml/2006/main">
  <p:tag name="KSO_WM_BEAUTIFY_FLAG" val=""/>
</p:tagLst>
</file>

<file path=ppt/tags/tag396.xml><?xml version="1.0" encoding="utf-8"?>
<p:tagLst xmlns:p="http://schemas.openxmlformats.org/presentationml/2006/main">
  <p:tag name="KSO_WM_BEAUTIFY_FLAG" val=""/>
</p:tagLst>
</file>

<file path=ppt/tags/tag397.xml><?xml version="1.0" encoding="utf-8"?>
<p:tagLst xmlns:p="http://schemas.openxmlformats.org/presentationml/2006/main">
  <p:tag name="KSO_WM_BEAUTIFY_FLAG" val=""/>
</p:tagLst>
</file>

<file path=ppt/tags/tag398.xml><?xml version="1.0" encoding="utf-8"?>
<p:tagLst xmlns:p="http://schemas.openxmlformats.org/presentationml/2006/main">
  <p:tag name="KSO_WM_BEAUTIFY_FLAG" val=""/>
</p:tagLst>
</file>

<file path=ppt/tags/tag39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00.xml><?xml version="1.0" encoding="utf-8"?>
<p:tagLst xmlns:p="http://schemas.openxmlformats.org/presentationml/2006/main">
  <p:tag name="KSO_WM_BEAUTIFY_FLAG" val=""/>
</p:tagLst>
</file>

<file path=ppt/tags/tag401.xml><?xml version="1.0" encoding="utf-8"?>
<p:tagLst xmlns:p="http://schemas.openxmlformats.org/presentationml/2006/main">
  <p:tag name="KSO_WM_BEAUTIFY_FLAG" val=""/>
</p:tagLst>
</file>

<file path=ppt/tags/tag402.xml><?xml version="1.0" encoding="utf-8"?>
<p:tagLst xmlns:p="http://schemas.openxmlformats.org/presentationml/2006/main">
  <p:tag name="KSO_WM_BEAUTIFY_FLAG" val=""/>
</p:tagLst>
</file>

<file path=ppt/tags/tag403.xml><?xml version="1.0" encoding="utf-8"?>
<p:tagLst xmlns:p="http://schemas.openxmlformats.org/presentationml/2006/main">
  <p:tag name="KSO_WM_BEAUTIFY_FLAG" val=""/>
</p:tagLst>
</file>

<file path=ppt/tags/tag404.xml><?xml version="1.0" encoding="utf-8"?>
<p:tagLst xmlns:p="http://schemas.openxmlformats.org/presentationml/2006/main">
  <p:tag name="KSO_WM_BEAUTIFY_FLAG" val=""/>
</p:tagLst>
</file>

<file path=ppt/tags/tag405.xml><?xml version="1.0" encoding="utf-8"?>
<p:tagLst xmlns:p="http://schemas.openxmlformats.org/presentationml/2006/main">
  <p:tag name="KSO_WM_BEAUTIFY_FLAG" val=""/>
</p:tagLst>
</file>

<file path=ppt/tags/tag406.xml><?xml version="1.0" encoding="utf-8"?>
<p:tagLst xmlns:p="http://schemas.openxmlformats.org/presentationml/2006/main">
  <p:tag name="KSO_WM_BEAUTIFY_FLAG" val=""/>
</p:tagLst>
</file>

<file path=ppt/tags/tag407.xml><?xml version="1.0" encoding="utf-8"?>
<p:tagLst xmlns:p="http://schemas.openxmlformats.org/presentationml/2006/main">
  <p:tag name="KSO_WM_BEAUTIFY_FLAG" val=""/>
</p:tagLst>
</file>

<file path=ppt/tags/tag408.xml><?xml version="1.0" encoding="utf-8"?>
<p:tagLst xmlns:p="http://schemas.openxmlformats.org/presentationml/2006/main">
  <p:tag name="KSO_WM_BEAUTIFY_FLAG" val=""/>
</p:tagLst>
</file>

<file path=ppt/tags/tag409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10.xml><?xml version="1.0" encoding="utf-8"?>
<p:tagLst xmlns:p="http://schemas.openxmlformats.org/presentationml/2006/main">
  <p:tag name="KSO_WM_BEAUTIFY_FLAG" val=""/>
</p:tagLst>
</file>

<file path=ppt/tags/tag411.xml><?xml version="1.0" encoding="utf-8"?>
<p:tagLst xmlns:p="http://schemas.openxmlformats.org/presentationml/2006/main">
  <p:tag name="KSO_WM_BEAUTIFY_FLAG" val=""/>
</p:tagLst>
</file>

<file path=ppt/tags/tag412.xml><?xml version="1.0" encoding="utf-8"?>
<p:tagLst xmlns:p="http://schemas.openxmlformats.org/presentationml/2006/main">
  <p:tag name="KSO_WM_BEAUTIFY_FLAG" val=""/>
</p:tagLst>
</file>

<file path=ppt/tags/tag413.xml><?xml version="1.0" encoding="utf-8"?>
<p:tagLst xmlns:p="http://schemas.openxmlformats.org/presentationml/2006/main">
  <p:tag name="KSO_WM_BEAUTIFY_FLAG" val=""/>
</p:tagLst>
</file>

<file path=ppt/tags/tag414.xml><?xml version="1.0" encoding="utf-8"?>
<p:tagLst xmlns:p="http://schemas.openxmlformats.org/presentationml/2006/main">
  <p:tag name="KSO_WM_BEAUTIFY_FLAG" val=""/>
</p:tagLst>
</file>

<file path=ppt/tags/tag415.xml><?xml version="1.0" encoding="utf-8"?>
<p:tagLst xmlns:p="http://schemas.openxmlformats.org/presentationml/2006/main">
  <p:tag name="KSO_WM_BEAUTIFY_FLAG" val=""/>
</p:tagLst>
</file>

<file path=ppt/tags/tag416.xml><?xml version="1.0" encoding="utf-8"?>
<p:tagLst xmlns:p="http://schemas.openxmlformats.org/presentationml/2006/main">
  <p:tag name="KSO_WM_BEAUTIFY_FLAG" val=""/>
</p:tagLst>
</file>

<file path=ppt/tags/tag417.xml><?xml version="1.0" encoding="utf-8"?>
<p:tagLst xmlns:p="http://schemas.openxmlformats.org/presentationml/2006/main">
  <p:tag name="KSO_WM_BEAUTIFY_FLAG" val=""/>
</p:tagLst>
</file>

<file path=ppt/tags/tag418.xml><?xml version="1.0" encoding="utf-8"?>
<p:tagLst xmlns:p="http://schemas.openxmlformats.org/presentationml/2006/main">
  <p:tag name="KSO_WM_BEAUTIFY_FLAG" val=""/>
</p:tagLst>
</file>

<file path=ppt/tags/tag419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20.xml><?xml version="1.0" encoding="utf-8"?>
<p:tagLst xmlns:p="http://schemas.openxmlformats.org/presentationml/2006/main">
  <p:tag name="KSO_WM_BEAUTIFY_FLAG" val=""/>
</p:tagLst>
</file>

<file path=ppt/tags/tag421.xml><?xml version="1.0" encoding="utf-8"?>
<p:tagLst xmlns:p="http://schemas.openxmlformats.org/presentationml/2006/main">
  <p:tag name="KSO_WM_BEAUTIFY_FLAG" val=""/>
</p:tagLst>
</file>

<file path=ppt/tags/tag422.xml><?xml version="1.0" encoding="utf-8"?>
<p:tagLst xmlns:p="http://schemas.openxmlformats.org/presentationml/2006/main">
  <p:tag name="KSO_WM_BEAUTIFY_FLAG" val=""/>
</p:tagLst>
</file>

<file path=ppt/tags/tag423.xml><?xml version="1.0" encoding="utf-8"?>
<p:tagLst xmlns:p="http://schemas.openxmlformats.org/presentationml/2006/main">
  <p:tag name="KSO_WM_BEAUTIFY_FLAG" val=""/>
</p:tagLst>
</file>

<file path=ppt/tags/tag424.xml><?xml version="1.0" encoding="utf-8"?>
<p:tagLst xmlns:p="http://schemas.openxmlformats.org/presentationml/2006/main">
  <p:tag name="KSO_WM_BEAUTIFY_FLAG" val=""/>
</p:tagLst>
</file>

<file path=ppt/tags/tag425.xml><?xml version="1.0" encoding="utf-8"?>
<p:tagLst xmlns:p="http://schemas.openxmlformats.org/presentationml/2006/main">
  <p:tag name="KSO_WM_BEAUTIFY_FLAG" val=""/>
</p:tagLst>
</file>

<file path=ppt/tags/tag426.xml><?xml version="1.0" encoding="utf-8"?>
<p:tagLst xmlns:p="http://schemas.openxmlformats.org/presentationml/2006/main">
  <p:tag name="KSO_WM_BEAUTIFY_FLAG" val=""/>
</p:tagLst>
</file>

<file path=ppt/tags/tag427.xml><?xml version="1.0" encoding="utf-8"?>
<p:tagLst xmlns:p="http://schemas.openxmlformats.org/presentationml/2006/main">
  <p:tag name="KSO_WM_BEAUTIFY_FLAG" val=""/>
</p:tagLst>
</file>

<file path=ppt/tags/tag428.xml><?xml version="1.0" encoding="utf-8"?>
<p:tagLst xmlns:p="http://schemas.openxmlformats.org/presentationml/2006/main">
  <p:tag name="KSO_WM_BEAUTIFY_FLAG" val=""/>
</p:tagLst>
</file>

<file path=ppt/tags/tag429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30.xml><?xml version="1.0" encoding="utf-8"?>
<p:tagLst xmlns:p="http://schemas.openxmlformats.org/presentationml/2006/main">
  <p:tag name="KSO_WM_BEAUTIFY_FLAG" val=""/>
</p:tagLst>
</file>

<file path=ppt/tags/tag431.xml><?xml version="1.0" encoding="utf-8"?>
<p:tagLst xmlns:p="http://schemas.openxmlformats.org/presentationml/2006/main">
  <p:tag name="KSO_WM_BEAUTIFY_FLAG" val=""/>
</p:tagLst>
</file>

<file path=ppt/tags/tag432.xml><?xml version="1.0" encoding="utf-8"?>
<p:tagLst xmlns:p="http://schemas.openxmlformats.org/presentationml/2006/main">
  <p:tag name="KSO_WM_BEAUTIFY_FLAG" val=""/>
</p:tagLst>
</file>

<file path=ppt/tags/tag433.xml><?xml version="1.0" encoding="utf-8"?>
<p:tagLst xmlns:p="http://schemas.openxmlformats.org/presentationml/2006/main">
  <p:tag name="KSO_WM_BEAUTIFY_FLAG" val=""/>
</p:tagLst>
</file>

<file path=ppt/tags/tag434.xml><?xml version="1.0" encoding="utf-8"?>
<p:tagLst xmlns:p="http://schemas.openxmlformats.org/presentationml/2006/main">
  <p:tag name="KSO_WM_BEAUTIFY_FLAG" val=""/>
</p:tagLst>
</file>

<file path=ppt/tags/tag435.xml><?xml version="1.0" encoding="utf-8"?>
<p:tagLst xmlns:p="http://schemas.openxmlformats.org/presentationml/2006/main">
  <p:tag name="KSO_WM_BEAUTIFY_FLAG" val=""/>
</p:tagLst>
</file>

<file path=ppt/tags/tag436.xml><?xml version="1.0" encoding="utf-8"?>
<p:tagLst xmlns:p="http://schemas.openxmlformats.org/presentationml/2006/main">
  <p:tag name="KSO_WM_BEAUTIFY_FLAG" val=""/>
</p:tagLst>
</file>

<file path=ppt/tags/tag437.xml><?xml version="1.0" encoding="utf-8"?>
<p:tagLst xmlns:p="http://schemas.openxmlformats.org/presentationml/2006/main">
  <p:tag name="KSO_WM_BEAUTIFY_FLAG" val=""/>
</p:tagLst>
</file>

<file path=ppt/tags/tag438.xml><?xml version="1.0" encoding="utf-8"?>
<p:tagLst xmlns:p="http://schemas.openxmlformats.org/presentationml/2006/main">
  <p:tag name="KSO_WM_BEAUTIFY_FLAG" val=""/>
</p:tagLst>
</file>

<file path=ppt/tags/tag439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40.xml><?xml version="1.0" encoding="utf-8"?>
<p:tagLst xmlns:p="http://schemas.openxmlformats.org/presentationml/2006/main">
  <p:tag name="KSO_WM_BEAUTIFY_FLAG" val=""/>
</p:tagLst>
</file>

<file path=ppt/tags/tag441.xml><?xml version="1.0" encoding="utf-8"?>
<p:tagLst xmlns:p="http://schemas.openxmlformats.org/presentationml/2006/main">
  <p:tag name="KSO_WM_BEAUTIFY_FLAG" val=""/>
</p:tagLst>
</file>

<file path=ppt/tags/tag442.xml><?xml version="1.0" encoding="utf-8"?>
<p:tagLst xmlns:p="http://schemas.openxmlformats.org/presentationml/2006/main">
  <p:tag name="KSO_WM_BEAUTIFY_FLAG" val=""/>
</p:tagLst>
</file>

<file path=ppt/tags/tag443.xml><?xml version="1.0" encoding="utf-8"?>
<p:tagLst xmlns:p="http://schemas.openxmlformats.org/presentationml/2006/main">
  <p:tag name="KSO_WM_BEAUTIFY_FLAG" val=""/>
</p:tagLst>
</file>

<file path=ppt/tags/tag444.xml><?xml version="1.0" encoding="utf-8"?>
<p:tagLst xmlns:p="http://schemas.openxmlformats.org/presentationml/2006/main">
  <p:tag name="KSO_WM_BEAUTIFY_FLAG" val=""/>
</p:tagLst>
</file>

<file path=ppt/tags/tag445.xml><?xml version="1.0" encoding="utf-8"?>
<p:tagLst xmlns:p="http://schemas.openxmlformats.org/presentationml/2006/main">
  <p:tag name="KSO_WM_BEAUTIFY_FLAG" val=""/>
</p:tagLst>
</file>

<file path=ppt/tags/tag446.xml><?xml version="1.0" encoding="utf-8"?>
<p:tagLst xmlns:p="http://schemas.openxmlformats.org/presentationml/2006/main">
  <p:tag name="KSO_WM_BEAUTIFY_FLAG" val=""/>
</p:tagLst>
</file>

<file path=ppt/tags/tag447.xml><?xml version="1.0" encoding="utf-8"?>
<p:tagLst xmlns:p="http://schemas.openxmlformats.org/presentationml/2006/main">
  <p:tag name="KSO_WM_BEAUTIFY_FLAG" val=""/>
</p:tagLst>
</file>

<file path=ppt/tags/tag448.xml><?xml version="1.0" encoding="utf-8"?>
<p:tagLst xmlns:p="http://schemas.openxmlformats.org/presentationml/2006/main">
  <p:tag name="KSO_WM_BEAUTIFY_FLAG" val=""/>
</p:tagLst>
</file>

<file path=ppt/tags/tag449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50.xml><?xml version="1.0" encoding="utf-8"?>
<p:tagLst xmlns:p="http://schemas.openxmlformats.org/presentationml/2006/main">
  <p:tag name="KSO_WM_BEAUTIFY_FLAG" val=""/>
</p:tagLst>
</file>

<file path=ppt/tags/tag451.xml><?xml version="1.0" encoding="utf-8"?>
<p:tagLst xmlns:p="http://schemas.openxmlformats.org/presentationml/2006/main">
  <p:tag name="KSO_WM_BEAUTIFY_FLAG" val=""/>
</p:tagLst>
</file>

<file path=ppt/tags/tag452.xml><?xml version="1.0" encoding="utf-8"?>
<p:tagLst xmlns:p="http://schemas.openxmlformats.org/presentationml/2006/main">
  <p:tag name="KSO_WM_BEAUTIFY_FLAG" val=""/>
</p:tagLst>
</file>

<file path=ppt/tags/tag453.xml><?xml version="1.0" encoding="utf-8"?>
<p:tagLst xmlns:p="http://schemas.openxmlformats.org/presentationml/2006/main">
  <p:tag name="KSO_WM_BEAUTIFY_FLAG" val=""/>
</p:tagLst>
</file>

<file path=ppt/tags/tag454.xml><?xml version="1.0" encoding="utf-8"?>
<p:tagLst xmlns:p="http://schemas.openxmlformats.org/presentationml/2006/main">
  <p:tag name="KSO_WM_BEAUTIFY_FLAG" val=""/>
</p:tagLst>
</file>

<file path=ppt/tags/tag455.xml><?xml version="1.0" encoding="utf-8"?>
<p:tagLst xmlns:p="http://schemas.openxmlformats.org/presentationml/2006/main">
  <p:tag name="KSO_WM_BEAUTIFY_FLAG" val=""/>
</p:tagLst>
</file>

<file path=ppt/tags/tag456.xml><?xml version="1.0" encoding="utf-8"?>
<p:tagLst xmlns:p="http://schemas.openxmlformats.org/presentationml/2006/main">
  <p:tag name="KSO_WM_BEAUTIFY_FLAG" val=""/>
</p:tagLst>
</file>

<file path=ppt/tags/tag457.xml><?xml version="1.0" encoding="utf-8"?>
<p:tagLst xmlns:p="http://schemas.openxmlformats.org/presentationml/2006/main">
  <p:tag name="KSO_WM_BEAUTIFY_FLAG" val=""/>
</p:tagLst>
</file>

<file path=ppt/tags/tag458.xml><?xml version="1.0" encoding="utf-8"?>
<p:tagLst xmlns:p="http://schemas.openxmlformats.org/presentationml/2006/main">
  <p:tag name="KSO_WM_BEAUTIFY_FLAG" val=""/>
</p:tagLst>
</file>

<file path=ppt/tags/tag459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60.xml><?xml version="1.0" encoding="utf-8"?>
<p:tagLst xmlns:p="http://schemas.openxmlformats.org/presentationml/2006/main">
  <p:tag name="KSO_WM_BEAUTIFY_FLAG" val=""/>
</p:tagLst>
</file>

<file path=ppt/tags/tag461.xml><?xml version="1.0" encoding="utf-8"?>
<p:tagLst xmlns:p="http://schemas.openxmlformats.org/presentationml/2006/main">
  <p:tag name="KSO_WM_BEAUTIFY_FLAG" val=""/>
</p:tagLst>
</file>

<file path=ppt/tags/tag462.xml><?xml version="1.0" encoding="utf-8"?>
<p:tagLst xmlns:p="http://schemas.openxmlformats.org/presentationml/2006/main">
  <p:tag name="KSO_WM_BEAUTIFY_FLAG" val=""/>
</p:tagLst>
</file>

<file path=ppt/tags/tag463.xml><?xml version="1.0" encoding="utf-8"?>
<p:tagLst xmlns:p="http://schemas.openxmlformats.org/presentationml/2006/main">
  <p:tag name="KSO_WM_BEAUTIFY_FLAG" val=""/>
</p:tagLst>
</file>

<file path=ppt/tags/tag464.xml><?xml version="1.0" encoding="utf-8"?>
<p:tagLst xmlns:p="http://schemas.openxmlformats.org/presentationml/2006/main">
  <p:tag name="KSO_WM_BEAUTIFY_FLAG" val=""/>
</p:tagLst>
</file>

<file path=ppt/tags/tag465.xml><?xml version="1.0" encoding="utf-8"?>
<p:tagLst xmlns:p="http://schemas.openxmlformats.org/presentationml/2006/main">
  <p:tag name="KSO_WM_BEAUTIFY_FLAG" val=""/>
</p:tagLst>
</file>

<file path=ppt/tags/tag466.xml><?xml version="1.0" encoding="utf-8"?>
<p:tagLst xmlns:p="http://schemas.openxmlformats.org/presentationml/2006/main">
  <p:tag name="KSO_WM_BEAUTIFY_FLAG" val=""/>
</p:tagLst>
</file>

<file path=ppt/tags/tag467.xml><?xml version="1.0" encoding="utf-8"?>
<p:tagLst xmlns:p="http://schemas.openxmlformats.org/presentationml/2006/main">
  <p:tag name="KSO_WM_BEAUTIFY_FLAG" val=""/>
</p:tagLst>
</file>

<file path=ppt/tags/tag468.xml><?xml version="1.0" encoding="utf-8"?>
<p:tagLst xmlns:p="http://schemas.openxmlformats.org/presentationml/2006/main">
  <p:tag name="KSO_WM_BEAUTIFY_FLAG" val=""/>
</p:tagLst>
</file>

<file path=ppt/tags/tag469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70.xml><?xml version="1.0" encoding="utf-8"?>
<p:tagLst xmlns:p="http://schemas.openxmlformats.org/presentationml/2006/main">
  <p:tag name="KSO_WM_BEAUTIFY_FLAG" val=""/>
</p:tagLst>
</file>

<file path=ppt/tags/tag471.xml><?xml version="1.0" encoding="utf-8"?>
<p:tagLst xmlns:p="http://schemas.openxmlformats.org/presentationml/2006/main">
  <p:tag name="KSO_WM_BEAUTIFY_FLAG" val=""/>
</p:tagLst>
</file>

<file path=ppt/tags/tag472.xml><?xml version="1.0" encoding="utf-8"?>
<p:tagLst xmlns:p="http://schemas.openxmlformats.org/presentationml/2006/main">
  <p:tag name="KSO_WM_BEAUTIFY_FLAG" val=""/>
</p:tagLst>
</file>

<file path=ppt/tags/tag473.xml><?xml version="1.0" encoding="utf-8"?>
<p:tagLst xmlns:p="http://schemas.openxmlformats.org/presentationml/2006/main">
  <p:tag name="KSO_WM_BEAUTIFY_FLAG" val=""/>
</p:tagLst>
</file>

<file path=ppt/tags/tag474.xml><?xml version="1.0" encoding="utf-8"?>
<p:tagLst xmlns:p="http://schemas.openxmlformats.org/presentationml/2006/main">
  <p:tag name="KSO_WM_BEAUTIFY_FLAG" val=""/>
</p:tagLst>
</file>

<file path=ppt/tags/tag475.xml><?xml version="1.0" encoding="utf-8"?>
<p:tagLst xmlns:p="http://schemas.openxmlformats.org/presentationml/2006/main">
  <p:tag name="KSO_WM_BEAUTIFY_FLAG" val=""/>
</p:tagLst>
</file>

<file path=ppt/tags/tag476.xml><?xml version="1.0" encoding="utf-8"?>
<p:tagLst xmlns:p="http://schemas.openxmlformats.org/presentationml/2006/main">
  <p:tag name="KSO_WM_BEAUTIFY_FLAG" val=""/>
</p:tagLst>
</file>

<file path=ppt/tags/tag477.xml><?xml version="1.0" encoding="utf-8"?>
<p:tagLst xmlns:p="http://schemas.openxmlformats.org/presentationml/2006/main">
  <p:tag name="KSO_WM_BEAUTIFY_FLAG" val=""/>
</p:tagLst>
</file>

<file path=ppt/tags/tag478.xml><?xml version="1.0" encoding="utf-8"?>
<p:tagLst xmlns:p="http://schemas.openxmlformats.org/presentationml/2006/main">
  <p:tag name="KSO_WM_BEAUTIFY_FLAG" val=""/>
</p:tagLst>
</file>

<file path=ppt/tags/tag479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80.xml><?xml version="1.0" encoding="utf-8"?>
<p:tagLst xmlns:p="http://schemas.openxmlformats.org/presentationml/2006/main">
  <p:tag name="KSO_WM_BEAUTIFY_FLAG" val=""/>
</p:tagLst>
</file>

<file path=ppt/tags/tag481.xml><?xml version="1.0" encoding="utf-8"?>
<p:tagLst xmlns:p="http://schemas.openxmlformats.org/presentationml/2006/main">
  <p:tag name="KSO_WM_BEAUTIFY_FLAG" val=""/>
</p:tagLst>
</file>

<file path=ppt/tags/tag482.xml><?xml version="1.0" encoding="utf-8"?>
<p:tagLst xmlns:p="http://schemas.openxmlformats.org/presentationml/2006/main">
  <p:tag name="KSO_WM_BEAUTIFY_FLAG" val=""/>
</p:tagLst>
</file>

<file path=ppt/tags/tag483.xml><?xml version="1.0" encoding="utf-8"?>
<p:tagLst xmlns:p="http://schemas.openxmlformats.org/presentationml/2006/main">
  <p:tag name="KSO_WM_BEAUTIFY_FLAG" val=""/>
</p:tagLst>
</file>

<file path=ppt/tags/tag484.xml><?xml version="1.0" encoding="utf-8"?>
<p:tagLst xmlns:p="http://schemas.openxmlformats.org/presentationml/2006/main">
  <p:tag name="KSO_WM_BEAUTIFY_FLAG" val=""/>
</p:tagLst>
</file>

<file path=ppt/tags/tag485.xml><?xml version="1.0" encoding="utf-8"?>
<p:tagLst xmlns:p="http://schemas.openxmlformats.org/presentationml/2006/main">
  <p:tag name="KSO_WM_BEAUTIFY_FLAG" val=""/>
</p:tagLst>
</file>

<file path=ppt/tags/tag486.xml><?xml version="1.0" encoding="utf-8"?>
<p:tagLst xmlns:p="http://schemas.openxmlformats.org/presentationml/2006/main">
  <p:tag name="KSO_WM_BEAUTIFY_FLAG" val=""/>
</p:tagLst>
</file>

<file path=ppt/tags/tag487.xml><?xml version="1.0" encoding="utf-8"?>
<p:tagLst xmlns:p="http://schemas.openxmlformats.org/presentationml/2006/main">
  <p:tag name="KSO_WM_BEAUTIFY_FLAG" val=""/>
</p:tagLst>
</file>

<file path=ppt/tags/tag488.xml><?xml version="1.0" encoding="utf-8"?>
<p:tagLst xmlns:p="http://schemas.openxmlformats.org/presentationml/2006/main">
  <p:tag name="KSO_WM_BEAUTIFY_FLAG" val=""/>
</p:tagLst>
</file>

<file path=ppt/tags/tag489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490.xml><?xml version="1.0" encoding="utf-8"?>
<p:tagLst xmlns:p="http://schemas.openxmlformats.org/presentationml/2006/main">
  <p:tag name="KSO_WM_BEAUTIFY_FLAG" val=""/>
</p:tagLst>
</file>

<file path=ppt/tags/tag491.xml><?xml version="1.0" encoding="utf-8"?>
<p:tagLst xmlns:p="http://schemas.openxmlformats.org/presentationml/2006/main">
  <p:tag name="KSO_WM_BEAUTIFY_FLAG" val=""/>
</p:tagLst>
</file>

<file path=ppt/tags/tag492.xml><?xml version="1.0" encoding="utf-8"?>
<p:tagLst xmlns:p="http://schemas.openxmlformats.org/presentationml/2006/main">
  <p:tag name="KSO_WM_BEAUTIFY_FLAG" val=""/>
</p:tagLst>
</file>

<file path=ppt/tags/tag493.xml><?xml version="1.0" encoding="utf-8"?>
<p:tagLst xmlns:p="http://schemas.openxmlformats.org/presentationml/2006/main">
  <p:tag name="KSO_WM_BEAUTIFY_FLAG" val=""/>
</p:tagLst>
</file>

<file path=ppt/tags/tag494.xml><?xml version="1.0" encoding="utf-8"?>
<p:tagLst xmlns:p="http://schemas.openxmlformats.org/presentationml/2006/main">
  <p:tag name="KSO_WM_BEAUTIFY_FLAG" val=""/>
</p:tagLst>
</file>

<file path=ppt/tags/tag495.xml><?xml version="1.0" encoding="utf-8"?>
<p:tagLst xmlns:p="http://schemas.openxmlformats.org/presentationml/2006/main">
  <p:tag name="KSO_WM_BEAUTIFY_FLAG" val=""/>
</p:tagLst>
</file>

<file path=ppt/tags/tag496.xml><?xml version="1.0" encoding="utf-8"?>
<p:tagLst xmlns:p="http://schemas.openxmlformats.org/presentationml/2006/main">
  <p:tag name="KSO_WM_BEAUTIFY_FLAG" val=""/>
</p:tagLst>
</file>

<file path=ppt/tags/tag497.xml><?xml version="1.0" encoding="utf-8"?>
<p:tagLst xmlns:p="http://schemas.openxmlformats.org/presentationml/2006/main">
  <p:tag name="KSO_WM_BEAUTIFY_FLAG" val=""/>
</p:tagLst>
</file>

<file path=ppt/tags/tag498.xml><?xml version="1.0" encoding="utf-8"?>
<p:tagLst xmlns:p="http://schemas.openxmlformats.org/presentationml/2006/main">
  <p:tag name="KSO_WM_BEAUTIFY_FLAG" val=""/>
</p:tagLst>
</file>

<file path=ppt/tags/tag49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00.xml><?xml version="1.0" encoding="utf-8"?>
<p:tagLst xmlns:p="http://schemas.openxmlformats.org/presentationml/2006/main">
  <p:tag name="KSO_WM_BEAUTIFY_FLAG" val=""/>
</p:tagLst>
</file>

<file path=ppt/tags/tag501.xml><?xml version="1.0" encoding="utf-8"?>
<p:tagLst xmlns:p="http://schemas.openxmlformats.org/presentationml/2006/main">
  <p:tag name="KSO_WM_BEAUTIFY_FLAG" val=""/>
</p:tagLst>
</file>

<file path=ppt/tags/tag502.xml><?xml version="1.0" encoding="utf-8"?>
<p:tagLst xmlns:p="http://schemas.openxmlformats.org/presentationml/2006/main">
  <p:tag name="KSO_WM_BEAUTIFY_FLAG" val=""/>
</p:tagLst>
</file>

<file path=ppt/tags/tag503.xml><?xml version="1.0" encoding="utf-8"?>
<p:tagLst xmlns:p="http://schemas.openxmlformats.org/presentationml/2006/main">
  <p:tag name="KSO_WM_BEAUTIFY_FLAG" val=""/>
</p:tagLst>
</file>

<file path=ppt/tags/tag504.xml><?xml version="1.0" encoding="utf-8"?>
<p:tagLst xmlns:p="http://schemas.openxmlformats.org/presentationml/2006/main">
  <p:tag name="KSO_WM_BEAUTIFY_FLAG" val=""/>
</p:tagLst>
</file>

<file path=ppt/tags/tag505.xml><?xml version="1.0" encoding="utf-8"?>
<p:tagLst xmlns:p="http://schemas.openxmlformats.org/presentationml/2006/main">
  <p:tag name="KSO_WM_BEAUTIFY_FLAG" val=""/>
</p:tagLst>
</file>

<file path=ppt/tags/tag506.xml><?xml version="1.0" encoding="utf-8"?>
<p:tagLst xmlns:p="http://schemas.openxmlformats.org/presentationml/2006/main">
  <p:tag name="KSO_WM_BEAUTIFY_FLAG" val=""/>
</p:tagLst>
</file>

<file path=ppt/tags/tag507.xml><?xml version="1.0" encoding="utf-8"?>
<p:tagLst xmlns:p="http://schemas.openxmlformats.org/presentationml/2006/main">
  <p:tag name="KSO_WM_BEAUTIFY_FLAG" val=""/>
</p:tagLst>
</file>

<file path=ppt/tags/tag508.xml><?xml version="1.0" encoding="utf-8"?>
<p:tagLst xmlns:p="http://schemas.openxmlformats.org/presentationml/2006/main">
  <p:tag name="KSO_WM_BEAUTIFY_FLAG" val=""/>
</p:tagLst>
</file>

<file path=ppt/tags/tag509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10.xml><?xml version="1.0" encoding="utf-8"?>
<p:tagLst xmlns:p="http://schemas.openxmlformats.org/presentationml/2006/main">
  <p:tag name="KSO_WM_BEAUTIFY_FLAG" val=""/>
</p:tagLst>
</file>

<file path=ppt/tags/tag511.xml><?xml version="1.0" encoding="utf-8"?>
<p:tagLst xmlns:p="http://schemas.openxmlformats.org/presentationml/2006/main">
  <p:tag name="KSO_WM_BEAUTIFY_FLAG" val=""/>
</p:tagLst>
</file>

<file path=ppt/tags/tag512.xml><?xml version="1.0" encoding="utf-8"?>
<p:tagLst xmlns:p="http://schemas.openxmlformats.org/presentationml/2006/main">
  <p:tag name="KSO_WM_BEAUTIFY_FLAG" val=""/>
</p:tagLst>
</file>

<file path=ppt/tags/tag513.xml><?xml version="1.0" encoding="utf-8"?>
<p:tagLst xmlns:p="http://schemas.openxmlformats.org/presentationml/2006/main">
  <p:tag name="KSO_WM_BEAUTIFY_FLAG" val=""/>
</p:tagLst>
</file>

<file path=ppt/tags/tag514.xml><?xml version="1.0" encoding="utf-8"?>
<p:tagLst xmlns:p="http://schemas.openxmlformats.org/presentationml/2006/main">
  <p:tag name="KSO_WM_BEAUTIFY_FLAG" val=""/>
</p:tagLst>
</file>

<file path=ppt/tags/tag515.xml><?xml version="1.0" encoding="utf-8"?>
<p:tagLst xmlns:p="http://schemas.openxmlformats.org/presentationml/2006/main">
  <p:tag name="KSO_WM_BEAUTIFY_FLAG" val=""/>
</p:tagLst>
</file>

<file path=ppt/tags/tag516.xml><?xml version="1.0" encoding="utf-8"?>
<p:tagLst xmlns:p="http://schemas.openxmlformats.org/presentationml/2006/main">
  <p:tag name="KSO_WM_BEAUTIFY_FLAG" val=""/>
</p:tagLst>
</file>

<file path=ppt/tags/tag517.xml><?xml version="1.0" encoding="utf-8"?>
<p:tagLst xmlns:p="http://schemas.openxmlformats.org/presentationml/2006/main">
  <p:tag name="KSO_WM_BEAUTIFY_FLAG" val=""/>
</p:tagLst>
</file>

<file path=ppt/tags/tag518.xml><?xml version="1.0" encoding="utf-8"?>
<p:tagLst xmlns:p="http://schemas.openxmlformats.org/presentationml/2006/main">
  <p:tag name="KSO_WM_BEAUTIFY_FLAG" val=""/>
</p:tagLst>
</file>

<file path=ppt/tags/tag519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20.xml><?xml version="1.0" encoding="utf-8"?>
<p:tagLst xmlns:p="http://schemas.openxmlformats.org/presentationml/2006/main">
  <p:tag name="KSO_WM_BEAUTIFY_FLAG" val=""/>
</p:tagLst>
</file>

<file path=ppt/tags/tag521.xml><?xml version="1.0" encoding="utf-8"?>
<p:tagLst xmlns:p="http://schemas.openxmlformats.org/presentationml/2006/main">
  <p:tag name="KSO_WM_BEAUTIFY_FLAG" val=""/>
</p:tagLst>
</file>

<file path=ppt/tags/tag522.xml><?xml version="1.0" encoding="utf-8"?>
<p:tagLst xmlns:p="http://schemas.openxmlformats.org/presentationml/2006/main">
  <p:tag name="KSO_WM_BEAUTIFY_FLAG" val=""/>
</p:tagLst>
</file>

<file path=ppt/tags/tag523.xml><?xml version="1.0" encoding="utf-8"?>
<p:tagLst xmlns:p="http://schemas.openxmlformats.org/presentationml/2006/main">
  <p:tag name="KSO_WM_BEAUTIFY_FLAG" val=""/>
</p:tagLst>
</file>

<file path=ppt/tags/tag524.xml><?xml version="1.0" encoding="utf-8"?>
<p:tagLst xmlns:p="http://schemas.openxmlformats.org/presentationml/2006/main">
  <p:tag name="KSO_WM_BEAUTIFY_FLAG" val=""/>
</p:tagLst>
</file>

<file path=ppt/tags/tag525.xml><?xml version="1.0" encoding="utf-8"?>
<p:tagLst xmlns:p="http://schemas.openxmlformats.org/presentationml/2006/main">
  <p:tag name="KSO_WM_BEAUTIFY_FLAG" val=""/>
</p:tagLst>
</file>

<file path=ppt/tags/tag526.xml><?xml version="1.0" encoding="utf-8"?>
<p:tagLst xmlns:p="http://schemas.openxmlformats.org/presentationml/2006/main">
  <p:tag name="KSO_WM_BEAUTIFY_FLAG" val=""/>
</p:tagLst>
</file>

<file path=ppt/tags/tag527.xml><?xml version="1.0" encoding="utf-8"?>
<p:tagLst xmlns:p="http://schemas.openxmlformats.org/presentationml/2006/main">
  <p:tag name="KSO_WM_BEAUTIFY_FLAG" val=""/>
</p:tagLst>
</file>

<file path=ppt/tags/tag528.xml><?xml version="1.0" encoding="utf-8"?>
<p:tagLst xmlns:p="http://schemas.openxmlformats.org/presentationml/2006/main">
  <p:tag name="KSO_WM_BEAUTIFY_FLAG" val=""/>
</p:tagLst>
</file>

<file path=ppt/tags/tag529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30.xml><?xml version="1.0" encoding="utf-8"?>
<p:tagLst xmlns:p="http://schemas.openxmlformats.org/presentationml/2006/main">
  <p:tag name="KSO_WM_BEAUTIFY_FLAG" val=""/>
</p:tagLst>
</file>

<file path=ppt/tags/tag531.xml><?xml version="1.0" encoding="utf-8"?>
<p:tagLst xmlns:p="http://schemas.openxmlformats.org/presentationml/2006/main">
  <p:tag name="KSO_WM_BEAUTIFY_FLAG" val=""/>
</p:tagLst>
</file>

<file path=ppt/tags/tag532.xml><?xml version="1.0" encoding="utf-8"?>
<p:tagLst xmlns:p="http://schemas.openxmlformats.org/presentationml/2006/main">
  <p:tag name="KSO_WM_BEAUTIFY_FLAG" val=""/>
</p:tagLst>
</file>

<file path=ppt/tags/tag533.xml><?xml version="1.0" encoding="utf-8"?>
<p:tagLst xmlns:p="http://schemas.openxmlformats.org/presentationml/2006/main">
  <p:tag name="KSO_WM_BEAUTIFY_FLAG" val=""/>
</p:tagLst>
</file>

<file path=ppt/tags/tag534.xml><?xml version="1.0" encoding="utf-8"?>
<p:tagLst xmlns:p="http://schemas.openxmlformats.org/presentationml/2006/main">
  <p:tag name="KSO_WM_BEAUTIFY_FLAG" val=""/>
</p:tagLst>
</file>

<file path=ppt/tags/tag535.xml><?xml version="1.0" encoding="utf-8"?>
<p:tagLst xmlns:p="http://schemas.openxmlformats.org/presentationml/2006/main">
  <p:tag name="KSO_WM_BEAUTIFY_FLAG" val=""/>
</p:tagLst>
</file>

<file path=ppt/tags/tag536.xml><?xml version="1.0" encoding="utf-8"?>
<p:tagLst xmlns:p="http://schemas.openxmlformats.org/presentationml/2006/main">
  <p:tag name="KSO_WM_BEAUTIFY_FLAG" val=""/>
</p:tagLst>
</file>

<file path=ppt/tags/tag537.xml><?xml version="1.0" encoding="utf-8"?>
<p:tagLst xmlns:p="http://schemas.openxmlformats.org/presentationml/2006/main">
  <p:tag name="KSO_WM_BEAUTIFY_FLAG" val=""/>
</p:tagLst>
</file>

<file path=ppt/tags/tag538.xml><?xml version="1.0" encoding="utf-8"?>
<p:tagLst xmlns:p="http://schemas.openxmlformats.org/presentationml/2006/main">
  <p:tag name="KSO_WM_BEAUTIFY_FLAG" val=""/>
</p:tagLst>
</file>

<file path=ppt/tags/tag539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40.xml><?xml version="1.0" encoding="utf-8"?>
<p:tagLst xmlns:p="http://schemas.openxmlformats.org/presentationml/2006/main">
  <p:tag name="KSO_WM_BEAUTIFY_FLAG" val=""/>
</p:tagLst>
</file>

<file path=ppt/tags/tag541.xml><?xml version="1.0" encoding="utf-8"?>
<p:tagLst xmlns:p="http://schemas.openxmlformats.org/presentationml/2006/main">
  <p:tag name="KSO_WM_BEAUTIFY_FLAG" val=""/>
</p:tagLst>
</file>

<file path=ppt/tags/tag542.xml><?xml version="1.0" encoding="utf-8"?>
<p:tagLst xmlns:p="http://schemas.openxmlformats.org/presentationml/2006/main">
  <p:tag name="KSO_WM_BEAUTIFY_FLAG" val=""/>
</p:tagLst>
</file>

<file path=ppt/tags/tag543.xml><?xml version="1.0" encoding="utf-8"?>
<p:tagLst xmlns:p="http://schemas.openxmlformats.org/presentationml/2006/main">
  <p:tag name="KSO_WM_BEAUTIFY_FLAG" val=""/>
</p:tagLst>
</file>

<file path=ppt/tags/tag544.xml><?xml version="1.0" encoding="utf-8"?>
<p:tagLst xmlns:p="http://schemas.openxmlformats.org/presentationml/2006/main">
  <p:tag name="KSO_WM_BEAUTIFY_FLAG" val=""/>
</p:tagLst>
</file>

<file path=ppt/tags/tag545.xml><?xml version="1.0" encoding="utf-8"?>
<p:tagLst xmlns:p="http://schemas.openxmlformats.org/presentationml/2006/main">
  <p:tag name="KSO_WM_BEAUTIFY_FLAG" val=""/>
</p:tagLst>
</file>

<file path=ppt/tags/tag546.xml><?xml version="1.0" encoding="utf-8"?>
<p:tagLst xmlns:p="http://schemas.openxmlformats.org/presentationml/2006/main">
  <p:tag name="KSO_WM_BEAUTIFY_FLAG" val=""/>
</p:tagLst>
</file>

<file path=ppt/tags/tag547.xml><?xml version="1.0" encoding="utf-8"?>
<p:tagLst xmlns:p="http://schemas.openxmlformats.org/presentationml/2006/main">
  <p:tag name="KSO_WM_BEAUTIFY_FLAG" val=""/>
</p:tagLst>
</file>

<file path=ppt/tags/tag548.xml><?xml version="1.0" encoding="utf-8"?>
<p:tagLst xmlns:p="http://schemas.openxmlformats.org/presentationml/2006/main">
  <p:tag name="KSO_WM_BEAUTIFY_FLAG" val=""/>
</p:tagLst>
</file>

<file path=ppt/tags/tag549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50.xml><?xml version="1.0" encoding="utf-8"?>
<p:tagLst xmlns:p="http://schemas.openxmlformats.org/presentationml/2006/main">
  <p:tag name="KSO_WM_BEAUTIFY_FLAG" val=""/>
</p:tagLst>
</file>

<file path=ppt/tags/tag551.xml><?xml version="1.0" encoding="utf-8"?>
<p:tagLst xmlns:p="http://schemas.openxmlformats.org/presentationml/2006/main">
  <p:tag name="KSO_WM_BEAUTIFY_FLAG" val=""/>
</p:tagLst>
</file>

<file path=ppt/tags/tag552.xml><?xml version="1.0" encoding="utf-8"?>
<p:tagLst xmlns:p="http://schemas.openxmlformats.org/presentationml/2006/main">
  <p:tag name="KSO_WM_BEAUTIFY_FLAG" val=""/>
</p:tagLst>
</file>

<file path=ppt/tags/tag553.xml><?xml version="1.0" encoding="utf-8"?>
<p:tagLst xmlns:p="http://schemas.openxmlformats.org/presentationml/2006/main">
  <p:tag name="KSO_WM_BEAUTIFY_FLAG" val=""/>
</p:tagLst>
</file>

<file path=ppt/tags/tag554.xml><?xml version="1.0" encoding="utf-8"?>
<p:tagLst xmlns:p="http://schemas.openxmlformats.org/presentationml/2006/main">
  <p:tag name="KSO_WM_BEAUTIFY_FLAG" val=""/>
</p:tagLst>
</file>

<file path=ppt/tags/tag555.xml><?xml version="1.0" encoding="utf-8"?>
<p:tagLst xmlns:p="http://schemas.openxmlformats.org/presentationml/2006/main">
  <p:tag name="KSO_WM_BEAUTIFY_FLAG" val=""/>
</p:tagLst>
</file>

<file path=ppt/tags/tag556.xml><?xml version="1.0" encoding="utf-8"?>
<p:tagLst xmlns:p="http://schemas.openxmlformats.org/presentationml/2006/main">
  <p:tag name="KSO_WM_BEAUTIFY_FLAG" val=""/>
</p:tagLst>
</file>

<file path=ppt/tags/tag557.xml><?xml version="1.0" encoding="utf-8"?>
<p:tagLst xmlns:p="http://schemas.openxmlformats.org/presentationml/2006/main">
  <p:tag name="KSO_WM_BEAUTIFY_FLAG" val=""/>
</p:tagLst>
</file>

<file path=ppt/tags/tag558.xml><?xml version="1.0" encoding="utf-8"?>
<p:tagLst xmlns:p="http://schemas.openxmlformats.org/presentationml/2006/main">
  <p:tag name="KSO_WM_BEAUTIFY_FLAG" val=""/>
</p:tagLst>
</file>

<file path=ppt/tags/tag559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60.xml><?xml version="1.0" encoding="utf-8"?>
<p:tagLst xmlns:p="http://schemas.openxmlformats.org/presentationml/2006/main">
  <p:tag name="KSO_WM_BEAUTIFY_FLAG" val=""/>
</p:tagLst>
</file>

<file path=ppt/tags/tag561.xml><?xml version="1.0" encoding="utf-8"?>
<p:tagLst xmlns:p="http://schemas.openxmlformats.org/presentationml/2006/main">
  <p:tag name="KSO_WM_BEAUTIFY_FLAG" val=""/>
</p:tagLst>
</file>

<file path=ppt/tags/tag562.xml><?xml version="1.0" encoding="utf-8"?>
<p:tagLst xmlns:p="http://schemas.openxmlformats.org/presentationml/2006/main">
  <p:tag name="KSO_WM_BEAUTIFY_FLAG" val=""/>
</p:tagLst>
</file>

<file path=ppt/tags/tag563.xml><?xml version="1.0" encoding="utf-8"?>
<p:tagLst xmlns:p="http://schemas.openxmlformats.org/presentationml/2006/main">
  <p:tag name="KSO_WM_BEAUTIFY_FLAG" val=""/>
</p:tagLst>
</file>

<file path=ppt/tags/tag564.xml><?xml version="1.0" encoding="utf-8"?>
<p:tagLst xmlns:p="http://schemas.openxmlformats.org/presentationml/2006/main">
  <p:tag name="KSO_WM_BEAUTIFY_FLAG" val=""/>
</p:tagLst>
</file>

<file path=ppt/tags/tag565.xml><?xml version="1.0" encoding="utf-8"?>
<p:tagLst xmlns:p="http://schemas.openxmlformats.org/presentationml/2006/main">
  <p:tag name="KSO_WM_BEAUTIFY_FLAG" val=""/>
</p:tagLst>
</file>

<file path=ppt/tags/tag566.xml><?xml version="1.0" encoding="utf-8"?>
<p:tagLst xmlns:p="http://schemas.openxmlformats.org/presentationml/2006/main">
  <p:tag name="KSO_WM_BEAUTIFY_FLAG" val=""/>
</p:tagLst>
</file>

<file path=ppt/tags/tag567.xml><?xml version="1.0" encoding="utf-8"?>
<p:tagLst xmlns:p="http://schemas.openxmlformats.org/presentationml/2006/main">
  <p:tag name="KSO_WM_BEAUTIFY_FLAG" val=""/>
</p:tagLst>
</file>

<file path=ppt/tags/tag568.xml><?xml version="1.0" encoding="utf-8"?>
<p:tagLst xmlns:p="http://schemas.openxmlformats.org/presentationml/2006/main">
  <p:tag name="KSO_WM_BEAUTIFY_FLAG" val=""/>
</p:tagLst>
</file>

<file path=ppt/tags/tag569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70.xml><?xml version="1.0" encoding="utf-8"?>
<p:tagLst xmlns:p="http://schemas.openxmlformats.org/presentationml/2006/main">
  <p:tag name="KSO_WM_BEAUTIFY_FLAG" val=""/>
</p:tagLst>
</file>

<file path=ppt/tags/tag571.xml><?xml version="1.0" encoding="utf-8"?>
<p:tagLst xmlns:p="http://schemas.openxmlformats.org/presentationml/2006/main">
  <p:tag name="KSO_WM_BEAUTIFY_FLAG" val=""/>
</p:tagLst>
</file>

<file path=ppt/tags/tag572.xml><?xml version="1.0" encoding="utf-8"?>
<p:tagLst xmlns:p="http://schemas.openxmlformats.org/presentationml/2006/main">
  <p:tag name="KSO_WM_BEAUTIFY_FLAG" val=""/>
</p:tagLst>
</file>

<file path=ppt/tags/tag573.xml><?xml version="1.0" encoding="utf-8"?>
<p:tagLst xmlns:p="http://schemas.openxmlformats.org/presentationml/2006/main">
  <p:tag name="KSO_WM_BEAUTIFY_FLAG" val=""/>
</p:tagLst>
</file>

<file path=ppt/tags/tag574.xml><?xml version="1.0" encoding="utf-8"?>
<p:tagLst xmlns:p="http://schemas.openxmlformats.org/presentationml/2006/main">
  <p:tag name="KSO_WM_BEAUTIFY_FLAG" val=""/>
</p:tagLst>
</file>

<file path=ppt/tags/tag575.xml><?xml version="1.0" encoding="utf-8"?>
<p:tagLst xmlns:p="http://schemas.openxmlformats.org/presentationml/2006/main">
  <p:tag name="KSO_WM_BEAUTIFY_FLAG" val=""/>
</p:tagLst>
</file>

<file path=ppt/tags/tag576.xml><?xml version="1.0" encoding="utf-8"?>
<p:tagLst xmlns:p="http://schemas.openxmlformats.org/presentationml/2006/main">
  <p:tag name="KSO_WM_BEAUTIFY_FLAG" val=""/>
</p:tagLst>
</file>

<file path=ppt/tags/tag577.xml><?xml version="1.0" encoding="utf-8"?>
<p:tagLst xmlns:p="http://schemas.openxmlformats.org/presentationml/2006/main">
  <p:tag name="KSO_WM_BEAUTIFY_FLAG" val=""/>
</p:tagLst>
</file>

<file path=ppt/tags/tag578.xml><?xml version="1.0" encoding="utf-8"?>
<p:tagLst xmlns:p="http://schemas.openxmlformats.org/presentationml/2006/main">
  <p:tag name="KSO_WM_BEAUTIFY_FLAG" val=""/>
</p:tagLst>
</file>

<file path=ppt/tags/tag579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80.xml><?xml version="1.0" encoding="utf-8"?>
<p:tagLst xmlns:p="http://schemas.openxmlformats.org/presentationml/2006/main">
  <p:tag name="KSO_WM_BEAUTIFY_FLAG" val=""/>
</p:tagLst>
</file>

<file path=ppt/tags/tag581.xml><?xml version="1.0" encoding="utf-8"?>
<p:tagLst xmlns:p="http://schemas.openxmlformats.org/presentationml/2006/main">
  <p:tag name="KSO_WM_BEAUTIFY_FLAG" val=""/>
</p:tagLst>
</file>

<file path=ppt/tags/tag582.xml><?xml version="1.0" encoding="utf-8"?>
<p:tagLst xmlns:p="http://schemas.openxmlformats.org/presentationml/2006/main">
  <p:tag name="KSO_WM_BEAUTIFY_FLAG" val=""/>
</p:tagLst>
</file>

<file path=ppt/tags/tag583.xml><?xml version="1.0" encoding="utf-8"?>
<p:tagLst xmlns:p="http://schemas.openxmlformats.org/presentationml/2006/main">
  <p:tag name="KSO_WM_BEAUTIFY_FLAG" val=""/>
</p:tagLst>
</file>

<file path=ppt/tags/tag584.xml><?xml version="1.0" encoding="utf-8"?>
<p:tagLst xmlns:p="http://schemas.openxmlformats.org/presentationml/2006/main">
  <p:tag name="KSO_WM_BEAUTIFY_FLAG" val=""/>
</p:tagLst>
</file>

<file path=ppt/tags/tag585.xml><?xml version="1.0" encoding="utf-8"?>
<p:tagLst xmlns:p="http://schemas.openxmlformats.org/presentationml/2006/main">
  <p:tag name="KSO_WM_BEAUTIFY_FLAG" val=""/>
</p:tagLst>
</file>

<file path=ppt/tags/tag586.xml><?xml version="1.0" encoding="utf-8"?>
<p:tagLst xmlns:p="http://schemas.openxmlformats.org/presentationml/2006/main">
  <p:tag name="KSO_WM_BEAUTIFY_FLAG" val=""/>
</p:tagLst>
</file>

<file path=ppt/tags/tag587.xml><?xml version="1.0" encoding="utf-8"?>
<p:tagLst xmlns:p="http://schemas.openxmlformats.org/presentationml/2006/main">
  <p:tag name="KSO_WM_BEAUTIFY_FLAG" val=""/>
</p:tagLst>
</file>

<file path=ppt/tags/tag588.xml><?xml version="1.0" encoding="utf-8"?>
<p:tagLst xmlns:p="http://schemas.openxmlformats.org/presentationml/2006/main">
  <p:tag name="KSO_WM_BEAUTIFY_FLAG" val=""/>
</p:tagLst>
</file>

<file path=ppt/tags/tag589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590.xml><?xml version="1.0" encoding="utf-8"?>
<p:tagLst xmlns:p="http://schemas.openxmlformats.org/presentationml/2006/main">
  <p:tag name="KSO_WM_BEAUTIFY_FLAG" val=""/>
</p:tagLst>
</file>

<file path=ppt/tags/tag591.xml><?xml version="1.0" encoding="utf-8"?>
<p:tagLst xmlns:p="http://schemas.openxmlformats.org/presentationml/2006/main">
  <p:tag name="KSO_WM_BEAUTIFY_FLAG" val=""/>
</p:tagLst>
</file>

<file path=ppt/tags/tag592.xml><?xml version="1.0" encoding="utf-8"?>
<p:tagLst xmlns:p="http://schemas.openxmlformats.org/presentationml/2006/main">
  <p:tag name="KSO_WM_BEAUTIFY_FLAG" val=""/>
</p:tagLst>
</file>

<file path=ppt/tags/tag593.xml><?xml version="1.0" encoding="utf-8"?>
<p:tagLst xmlns:p="http://schemas.openxmlformats.org/presentationml/2006/main">
  <p:tag name="KSO_WM_BEAUTIFY_FLAG" val=""/>
</p:tagLst>
</file>

<file path=ppt/tags/tag594.xml><?xml version="1.0" encoding="utf-8"?>
<p:tagLst xmlns:p="http://schemas.openxmlformats.org/presentationml/2006/main">
  <p:tag name="KSO_WM_BEAUTIFY_FLAG" val=""/>
</p:tagLst>
</file>

<file path=ppt/tags/tag595.xml><?xml version="1.0" encoding="utf-8"?>
<p:tagLst xmlns:p="http://schemas.openxmlformats.org/presentationml/2006/main">
  <p:tag name="KSO_WM_BEAUTIFY_FLAG" val=""/>
</p:tagLst>
</file>

<file path=ppt/tags/tag596.xml><?xml version="1.0" encoding="utf-8"?>
<p:tagLst xmlns:p="http://schemas.openxmlformats.org/presentationml/2006/main">
  <p:tag name="KSO_WM_BEAUTIFY_FLAG" val=""/>
</p:tagLst>
</file>

<file path=ppt/tags/tag597.xml><?xml version="1.0" encoding="utf-8"?>
<p:tagLst xmlns:p="http://schemas.openxmlformats.org/presentationml/2006/main">
  <p:tag name="KSO_WM_BEAUTIFY_FLAG" val=""/>
</p:tagLst>
</file>

<file path=ppt/tags/tag598.xml><?xml version="1.0" encoding="utf-8"?>
<p:tagLst xmlns:p="http://schemas.openxmlformats.org/presentationml/2006/main">
  <p:tag name="KSO_WM_BEAUTIFY_FLAG" val=""/>
</p:tagLst>
</file>

<file path=ppt/tags/tag59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00.xml><?xml version="1.0" encoding="utf-8"?>
<p:tagLst xmlns:p="http://schemas.openxmlformats.org/presentationml/2006/main">
  <p:tag name="KSO_WM_BEAUTIFY_FLAG" val=""/>
</p:tagLst>
</file>

<file path=ppt/tags/tag601.xml><?xml version="1.0" encoding="utf-8"?>
<p:tagLst xmlns:p="http://schemas.openxmlformats.org/presentationml/2006/main">
  <p:tag name="KSO_WM_BEAUTIFY_FLAG" val=""/>
</p:tagLst>
</file>

<file path=ppt/tags/tag602.xml><?xml version="1.0" encoding="utf-8"?>
<p:tagLst xmlns:p="http://schemas.openxmlformats.org/presentationml/2006/main">
  <p:tag name="KSO_WM_BEAUTIFY_FLAG" val=""/>
</p:tagLst>
</file>

<file path=ppt/tags/tag603.xml><?xml version="1.0" encoding="utf-8"?>
<p:tagLst xmlns:p="http://schemas.openxmlformats.org/presentationml/2006/main">
  <p:tag name="KSO_WM_BEAUTIFY_FLAG" val=""/>
</p:tagLst>
</file>

<file path=ppt/tags/tag604.xml><?xml version="1.0" encoding="utf-8"?>
<p:tagLst xmlns:p="http://schemas.openxmlformats.org/presentationml/2006/main">
  <p:tag name="KSO_WM_BEAUTIFY_FLAG" val=""/>
</p:tagLst>
</file>

<file path=ppt/tags/tag605.xml><?xml version="1.0" encoding="utf-8"?>
<p:tagLst xmlns:p="http://schemas.openxmlformats.org/presentationml/2006/main">
  <p:tag name="KSO_WM_BEAUTIFY_FLAG" val=""/>
</p:tagLst>
</file>

<file path=ppt/tags/tag606.xml><?xml version="1.0" encoding="utf-8"?>
<p:tagLst xmlns:p="http://schemas.openxmlformats.org/presentationml/2006/main">
  <p:tag name="KSO_WM_BEAUTIFY_FLAG" val=""/>
</p:tagLst>
</file>

<file path=ppt/tags/tag607.xml><?xml version="1.0" encoding="utf-8"?>
<p:tagLst xmlns:p="http://schemas.openxmlformats.org/presentationml/2006/main">
  <p:tag name="KSO_WM_BEAUTIFY_FLAG" val=""/>
</p:tagLst>
</file>

<file path=ppt/tags/tag608.xml><?xml version="1.0" encoding="utf-8"?>
<p:tagLst xmlns:p="http://schemas.openxmlformats.org/presentationml/2006/main">
  <p:tag name="KSO_WM_BEAUTIFY_FLAG" val=""/>
</p:tagLst>
</file>

<file path=ppt/tags/tag609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10.xml><?xml version="1.0" encoding="utf-8"?>
<p:tagLst xmlns:p="http://schemas.openxmlformats.org/presentationml/2006/main">
  <p:tag name="KSO_WM_BEAUTIFY_FLAG" val=""/>
</p:tagLst>
</file>

<file path=ppt/tags/tag611.xml><?xml version="1.0" encoding="utf-8"?>
<p:tagLst xmlns:p="http://schemas.openxmlformats.org/presentationml/2006/main">
  <p:tag name="KSO_WM_BEAUTIFY_FLAG" val=""/>
</p:tagLst>
</file>

<file path=ppt/tags/tag612.xml><?xml version="1.0" encoding="utf-8"?>
<p:tagLst xmlns:p="http://schemas.openxmlformats.org/presentationml/2006/main">
  <p:tag name="KSO_WM_BEAUTIFY_FLAG" val=""/>
</p:tagLst>
</file>

<file path=ppt/tags/tag613.xml><?xml version="1.0" encoding="utf-8"?>
<p:tagLst xmlns:p="http://schemas.openxmlformats.org/presentationml/2006/main">
  <p:tag name="KSO_WM_BEAUTIFY_FLAG" val=""/>
</p:tagLst>
</file>

<file path=ppt/tags/tag614.xml><?xml version="1.0" encoding="utf-8"?>
<p:tagLst xmlns:p="http://schemas.openxmlformats.org/presentationml/2006/main">
  <p:tag name="KSO_WM_BEAUTIFY_FLAG" val=""/>
</p:tagLst>
</file>

<file path=ppt/tags/tag615.xml><?xml version="1.0" encoding="utf-8"?>
<p:tagLst xmlns:p="http://schemas.openxmlformats.org/presentationml/2006/main">
  <p:tag name="KSO_WM_BEAUTIFY_FLAG" val=""/>
</p:tagLst>
</file>

<file path=ppt/tags/tag616.xml><?xml version="1.0" encoding="utf-8"?>
<p:tagLst xmlns:p="http://schemas.openxmlformats.org/presentationml/2006/main">
  <p:tag name="KSO_WM_BEAUTIFY_FLAG" val=""/>
</p:tagLst>
</file>

<file path=ppt/tags/tag617.xml><?xml version="1.0" encoding="utf-8"?>
<p:tagLst xmlns:p="http://schemas.openxmlformats.org/presentationml/2006/main">
  <p:tag name="KSO_WM_BEAUTIFY_FLAG" val=""/>
</p:tagLst>
</file>

<file path=ppt/tags/tag618.xml><?xml version="1.0" encoding="utf-8"?>
<p:tagLst xmlns:p="http://schemas.openxmlformats.org/presentationml/2006/main">
  <p:tag name="KSO_WM_BEAUTIFY_FLAG" val=""/>
</p:tagLst>
</file>

<file path=ppt/tags/tag619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20.xml><?xml version="1.0" encoding="utf-8"?>
<p:tagLst xmlns:p="http://schemas.openxmlformats.org/presentationml/2006/main">
  <p:tag name="KSO_WM_BEAUTIFY_FLAG" val=""/>
</p:tagLst>
</file>

<file path=ppt/tags/tag621.xml><?xml version="1.0" encoding="utf-8"?>
<p:tagLst xmlns:p="http://schemas.openxmlformats.org/presentationml/2006/main">
  <p:tag name="KSO_WM_BEAUTIFY_FLAG" val=""/>
</p:tagLst>
</file>

<file path=ppt/tags/tag622.xml><?xml version="1.0" encoding="utf-8"?>
<p:tagLst xmlns:p="http://schemas.openxmlformats.org/presentationml/2006/main">
  <p:tag name="KSO_WM_BEAUTIFY_FLAG" val=""/>
</p:tagLst>
</file>

<file path=ppt/tags/tag623.xml><?xml version="1.0" encoding="utf-8"?>
<p:tagLst xmlns:p="http://schemas.openxmlformats.org/presentationml/2006/main">
  <p:tag name="KSO_WM_BEAUTIFY_FLAG" val=""/>
</p:tagLst>
</file>

<file path=ppt/tags/tag624.xml><?xml version="1.0" encoding="utf-8"?>
<p:tagLst xmlns:p="http://schemas.openxmlformats.org/presentationml/2006/main">
  <p:tag name="KSO_WM_BEAUTIFY_FLAG" val=""/>
</p:tagLst>
</file>

<file path=ppt/tags/tag625.xml><?xml version="1.0" encoding="utf-8"?>
<p:tagLst xmlns:p="http://schemas.openxmlformats.org/presentationml/2006/main">
  <p:tag name="KSO_WM_BEAUTIFY_FLAG" val=""/>
</p:tagLst>
</file>

<file path=ppt/tags/tag626.xml><?xml version="1.0" encoding="utf-8"?>
<p:tagLst xmlns:p="http://schemas.openxmlformats.org/presentationml/2006/main">
  <p:tag name="KSO_WM_BEAUTIFY_FLAG" val=""/>
</p:tagLst>
</file>

<file path=ppt/tags/tag627.xml><?xml version="1.0" encoding="utf-8"?>
<p:tagLst xmlns:p="http://schemas.openxmlformats.org/presentationml/2006/main">
  <p:tag name="KSO_WM_BEAUTIFY_FLAG" val=""/>
</p:tagLst>
</file>

<file path=ppt/tags/tag628.xml><?xml version="1.0" encoding="utf-8"?>
<p:tagLst xmlns:p="http://schemas.openxmlformats.org/presentationml/2006/main">
  <p:tag name="KSO_WM_BEAUTIFY_FLAG" val=""/>
</p:tagLst>
</file>

<file path=ppt/tags/tag629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30.xml><?xml version="1.0" encoding="utf-8"?>
<p:tagLst xmlns:p="http://schemas.openxmlformats.org/presentationml/2006/main">
  <p:tag name="KSO_WM_BEAUTIFY_FLAG" val=""/>
</p:tagLst>
</file>

<file path=ppt/tags/tag631.xml><?xml version="1.0" encoding="utf-8"?>
<p:tagLst xmlns:p="http://schemas.openxmlformats.org/presentationml/2006/main">
  <p:tag name="KSO_WM_BEAUTIFY_FLAG" val=""/>
</p:tagLst>
</file>

<file path=ppt/tags/tag632.xml><?xml version="1.0" encoding="utf-8"?>
<p:tagLst xmlns:p="http://schemas.openxmlformats.org/presentationml/2006/main">
  <p:tag name="KSO_WM_BEAUTIFY_FLAG" val=""/>
</p:tagLst>
</file>

<file path=ppt/tags/tag633.xml><?xml version="1.0" encoding="utf-8"?>
<p:tagLst xmlns:p="http://schemas.openxmlformats.org/presentationml/2006/main">
  <p:tag name="KSO_WM_BEAUTIFY_FLAG" val=""/>
</p:tagLst>
</file>

<file path=ppt/tags/tag634.xml><?xml version="1.0" encoding="utf-8"?>
<p:tagLst xmlns:p="http://schemas.openxmlformats.org/presentationml/2006/main">
  <p:tag name="KSO_WM_BEAUTIFY_FLAG" val=""/>
</p:tagLst>
</file>

<file path=ppt/tags/tag635.xml><?xml version="1.0" encoding="utf-8"?>
<p:tagLst xmlns:p="http://schemas.openxmlformats.org/presentationml/2006/main">
  <p:tag name="KSO_WM_BEAUTIFY_FLAG" val=""/>
</p:tagLst>
</file>

<file path=ppt/tags/tag636.xml><?xml version="1.0" encoding="utf-8"?>
<p:tagLst xmlns:p="http://schemas.openxmlformats.org/presentationml/2006/main">
  <p:tag name="KSO_WM_BEAUTIFY_FLAG" val=""/>
</p:tagLst>
</file>

<file path=ppt/tags/tag637.xml><?xml version="1.0" encoding="utf-8"?>
<p:tagLst xmlns:p="http://schemas.openxmlformats.org/presentationml/2006/main">
  <p:tag name="KSO_WM_BEAUTIFY_FLAG" val=""/>
</p:tagLst>
</file>

<file path=ppt/tags/tag638.xml><?xml version="1.0" encoding="utf-8"?>
<p:tagLst xmlns:p="http://schemas.openxmlformats.org/presentationml/2006/main">
  <p:tag name="KSO_WM_BEAUTIFY_FLAG" val=""/>
</p:tagLst>
</file>

<file path=ppt/tags/tag639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40.xml><?xml version="1.0" encoding="utf-8"?>
<p:tagLst xmlns:p="http://schemas.openxmlformats.org/presentationml/2006/main">
  <p:tag name="KSO_WM_BEAUTIFY_FLAG" val=""/>
</p:tagLst>
</file>

<file path=ppt/tags/tag641.xml><?xml version="1.0" encoding="utf-8"?>
<p:tagLst xmlns:p="http://schemas.openxmlformats.org/presentationml/2006/main">
  <p:tag name="KSO_WM_BEAUTIFY_FLAG" val=""/>
</p:tagLst>
</file>

<file path=ppt/tags/tag642.xml><?xml version="1.0" encoding="utf-8"?>
<p:tagLst xmlns:p="http://schemas.openxmlformats.org/presentationml/2006/main">
  <p:tag name="KSO_WM_BEAUTIFY_FLAG" val=""/>
</p:tagLst>
</file>

<file path=ppt/tags/tag643.xml><?xml version="1.0" encoding="utf-8"?>
<p:tagLst xmlns:p="http://schemas.openxmlformats.org/presentationml/2006/main">
  <p:tag name="KSO_WM_BEAUTIFY_FLAG" val=""/>
</p:tagLst>
</file>

<file path=ppt/tags/tag644.xml><?xml version="1.0" encoding="utf-8"?>
<p:tagLst xmlns:p="http://schemas.openxmlformats.org/presentationml/2006/main">
  <p:tag name="KSO_WM_BEAUTIFY_FLAG" val=""/>
</p:tagLst>
</file>

<file path=ppt/tags/tag645.xml><?xml version="1.0" encoding="utf-8"?>
<p:tagLst xmlns:p="http://schemas.openxmlformats.org/presentationml/2006/main">
  <p:tag name="KSO_WM_BEAUTIFY_FLAG" val=""/>
</p:tagLst>
</file>

<file path=ppt/tags/tag646.xml><?xml version="1.0" encoding="utf-8"?>
<p:tagLst xmlns:p="http://schemas.openxmlformats.org/presentationml/2006/main">
  <p:tag name="KSO_WM_BEAUTIFY_FLAG" val=""/>
</p:tagLst>
</file>

<file path=ppt/tags/tag647.xml><?xml version="1.0" encoding="utf-8"?>
<p:tagLst xmlns:p="http://schemas.openxmlformats.org/presentationml/2006/main">
  <p:tag name="KSO_WM_BEAUTIFY_FLAG" val=""/>
</p:tagLst>
</file>

<file path=ppt/tags/tag648.xml><?xml version="1.0" encoding="utf-8"?>
<p:tagLst xmlns:p="http://schemas.openxmlformats.org/presentationml/2006/main">
  <p:tag name="KSO_WM_BEAUTIFY_FLAG" val=""/>
</p:tagLst>
</file>

<file path=ppt/tags/tag649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50.xml><?xml version="1.0" encoding="utf-8"?>
<p:tagLst xmlns:p="http://schemas.openxmlformats.org/presentationml/2006/main">
  <p:tag name="KSO_WM_BEAUTIFY_FLAG" val=""/>
</p:tagLst>
</file>

<file path=ppt/tags/tag651.xml><?xml version="1.0" encoding="utf-8"?>
<p:tagLst xmlns:p="http://schemas.openxmlformats.org/presentationml/2006/main">
  <p:tag name="KSO_WM_BEAUTIFY_FLAG" val=""/>
</p:tagLst>
</file>

<file path=ppt/tags/tag652.xml><?xml version="1.0" encoding="utf-8"?>
<p:tagLst xmlns:p="http://schemas.openxmlformats.org/presentationml/2006/main">
  <p:tag name="KSO_WM_BEAUTIFY_FLAG" val=""/>
</p:tagLst>
</file>

<file path=ppt/tags/tag653.xml><?xml version="1.0" encoding="utf-8"?>
<p:tagLst xmlns:p="http://schemas.openxmlformats.org/presentationml/2006/main">
  <p:tag name="KSO_WM_BEAUTIFY_FLAG" val=""/>
</p:tagLst>
</file>

<file path=ppt/tags/tag654.xml><?xml version="1.0" encoding="utf-8"?>
<p:tagLst xmlns:p="http://schemas.openxmlformats.org/presentationml/2006/main">
  <p:tag name="KSO_WM_BEAUTIFY_FLAG" val=""/>
</p:tagLst>
</file>

<file path=ppt/tags/tag655.xml><?xml version="1.0" encoding="utf-8"?>
<p:tagLst xmlns:p="http://schemas.openxmlformats.org/presentationml/2006/main">
  <p:tag name="KSO_WM_BEAUTIFY_FLAG" val=""/>
</p:tagLst>
</file>

<file path=ppt/tags/tag656.xml><?xml version="1.0" encoding="utf-8"?>
<p:tagLst xmlns:p="http://schemas.openxmlformats.org/presentationml/2006/main">
  <p:tag name="KSO_WM_BEAUTIFY_FLAG" val=""/>
</p:tagLst>
</file>

<file path=ppt/tags/tag657.xml><?xml version="1.0" encoding="utf-8"?>
<p:tagLst xmlns:p="http://schemas.openxmlformats.org/presentationml/2006/main">
  <p:tag name="KSO_WM_BEAUTIFY_FLAG" val=""/>
</p:tagLst>
</file>

<file path=ppt/tags/tag658.xml><?xml version="1.0" encoding="utf-8"?>
<p:tagLst xmlns:p="http://schemas.openxmlformats.org/presentationml/2006/main">
  <p:tag name="KSO_WM_BEAUTIFY_FLAG" val=""/>
</p:tagLst>
</file>

<file path=ppt/tags/tag659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60.xml><?xml version="1.0" encoding="utf-8"?>
<p:tagLst xmlns:p="http://schemas.openxmlformats.org/presentationml/2006/main">
  <p:tag name="KSO_WM_BEAUTIFY_FLAG" val=""/>
</p:tagLst>
</file>

<file path=ppt/tags/tag661.xml><?xml version="1.0" encoding="utf-8"?>
<p:tagLst xmlns:p="http://schemas.openxmlformats.org/presentationml/2006/main">
  <p:tag name="KSO_WM_BEAUTIFY_FLAG" val=""/>
</p:tagLst>
</file>

<file path=ppt/tags/tag662.xml><?xml version="1.0" encoding="utf-8"?>
<p:tagLst xmlns:p="http://schemas.openxmlformats.org/presentationml/2006/main">
  <p:tag name="KSO_WM_BEAUTIFY_FLAG" val=""/>
</p:tagLst>
</file>

<file path=ppt/tags/tag663.xml><?xml version="1.0" encoding="utf-8"?>
<p:tagLst xmlns:p="http://schemas.openxmlformats.org/presentationml/2006/main">
  <p:tag name="KSO_WM_BEAUTIFY_FLAG" val=""/>
</p:tagLst>
</file>

<file path=ppt/tags/tag664.xml><?xml version="1.0" encoding="utf-8"?>
<p:tagLst xmlns:p="http://schemas.openxmlformats.org/presentationml/2006/main">
  <p:tag name="KSO_WM_BEAUTIFY_FLAG" val=""/>
</p:tagLst>
</file>

<file path=ppt/tags/tag665.xml><?xml version="1.0" encoding="utf-8"?>
<p:tagLst xmlns:p="http://schemas.openxmlformats.org/presentationml/2006/main">
  <p:tag name="KSO_WM_BEAUTIFY_FLAG" val=""/>
</p:tagLst>
</file>

<file path=ppt/tags/tag666.xml><?xml version="1.0" encoding="utf-8"?>
<p:tagLst xmlns:p="http://schemas.openxmlformats.org/presentationml/2006/main">
  <p:tag name="KSO_WM_BEAUTIFY_FLAG" val=""/>
</p:tagLst>
</file>

<file path=ppt/tags/tag667.xml><?xml version="1.0" encoding="utf-8"?>
<p:tagLst xmlns:p="http://schemas.openxmlformats.org/presentationml/2006/main">
  <p:tag name="KSO_WM_BEAUTIFY_FLAG" val=""/>
</p:tagLst>
</file>

<file path=ppt/tags/tag668.xml><?xml version="1.0" encoding="utf-8"?>
<p:tagLst xmlns:p="http://schemas.openxmlformats.org/presentationml/2006/main">
  <p:tag name="KSO_WM_BEAUTIFY_FLAG" val=""/>
</p:tagLst>
</file>

<file path=ppt/tags/tag669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70.xml><?xml version="1.0" encoding="utf-8"?>
<p:tagLst xmlns:p="http://schemas.openxmlformats.org/presentationml/2006/main">
  <p:tag name="KSO_WM_BEAUTIFY_FLAG" val=""/>
</p:tagLst>
</file>

<file path=ppt/tags/tag671.xml><?xml version="1.0" encoding="utf-8"?>
<p:tagLst xmlns:p="http://schemas.openxmlformats.org/presentationml/2006/main">
  <p:tag name="KSO_WM_BEAUTIFY_FLAG" val=""/>
</p:tagLst>
</file>

<file path=ppt/tags/tag672.xml><?xml version="1.0" encoding="utf-8"?>
<p:tagLst xmlns:p="http://schemas.openxmlformats.org/presentationml/2006/main">
  <p:tag name="KSO_WM_BEAUTIFY_FLAG" val=""/>
</p:tagLst>
</file>

<file path=ppt/tags/tag673.xml><?xml version="1.0" encoding="utf-8"?>
<p:tagLst xmlns:p="http://schemas.openxmlformats.org/presentationml/2006/main">
  <p:tag name="KSO_WM_BEAUTIFY_FLAG" val=""/>
</p:tagLst>
</file>

<file path=ppt/tags/tag674.xml><?xml version="1.0" encoding="utf-8"?>
<p:tagLst xmlns:p="http://schemas.openxmlformats.org/presentationml/2006/main">
  <p:tag name="KSO_WM_BEAUTIFY_FLAG" val=""/>
</p:tagLst>
</file>

<file path=ppt/tags/tag675.xml><?xml version="1.0" encoding="utf-8"?>
<p:tagLst xmlns:p="http://schemas.openxmlformats.org/presentationml/2006/main">
  <p:tag name="KSO_WM_BEAUTIFY_FLAG" val=""/>
</p:tagLst>
</file>

<file path=ppt/tags/tag676.xml><?xml version="1.0" encoding="utf-8"?>
<p:tagLst xmlns:p="http://schemas.openxmlformats.org/presentationml/2006/main">
  <p:tag name="KSO_WM_BEAUTIFY_FLAG" val=""/>
</p:tagLst>
</file>

<file path=ppt/tags/tag677.xml><?xml version="1.0" encoding="utf-8"?>
<p:tagLst xmlns:p="http://schemas.openxmlformats.org/presentationml/2006/main">
  <p:tag name="KSO_WM_BEAUTIFY_FLAG" val=""/>
</p:tagLst>
</file>

<file path=ppt/tags/tag678.xml><?xml version="1.0" encoding="utf-8"?>
<p:tagLst xmlns:p="http://schemas.openxmlformats.org/presentationml/2006/main">
  <p:tag name="KSO_WM_BEAUTIFY_FLAG" val=""/>
</p:tagLst>
</file>

<file path=ppt/tags/tag679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80.xml><?xml version="1.0" encoding="utf-8"?>
<p:tagLst xmlns:p="http://schemas.openxmlformats.org/presentationml/2006/main">
  <p:tag name="KSO_WM_BEAUTIFY_FLAG" val=""/>
</p:tagLst>
</file>

<file path=ppt/tags/tag681.xml><?xml version="1.0" encoding="utf-8"?>
<p:tagLst xmlns:p="http://schemas.openxmlformats.org/presentationml/2006/main">
  <p:tag name="KSO_WM_BEAUTIFY_FLAG" val=""/>
</p:tagLst>
</file>

<file path=ppt/tags/tag682.xml><?xml version="1.0" encoding="utf-8"?>
<p:tagLst xmlns:p="http://schemas.openxmlformats.org/presentationml/2006/main">
  <p:tag name="KSO_WM_BEAUTIFY_FLAG" val=""/>
</p:tagLst>
</file>

<file path=ppt/tags/tag683.xml><?xml version="1.0" encoding="utf-8"?>
<p:tagLst xmlns:p="http://schemas.openxmlformats.org/presentationml/2006/main">
  <p:tag name="KSO_WM_BEAUTIFY_FLAG" val=""/>
</p:tagLst>
</file>

<file path=ppt/tags/tag684.xml><?xml version="1.0" encoding="utf-8"?>
<p:tagLst xmlns:p="http://schemas.openxmlformats.org/presentationml/2006/main">
  <p:tag name="KSO_WM_BEAUTIFY_FLAG" val=""/>
</p:tagLst>
</file>

<file path=ppt/tags/tag685.xml><?xml version="1.0" encoding="utf-8"?>
<p:tagLst xmlns:p="http://schemas.openxmlformats.org/presentationml/2006/main">
  <p:tag name="KSO_WM_BEAUTIFY_FLAG" val=""/>
</p:tagLst>
</file>

<file path=ppt/tags/tag686.xml><?xml version="1.0" encoding="utf-8"?>
<p:tagLst xmlns:p="http://schemas.openxmlformats.org/presentationml/2006/main">
  <p:tag name="KSO_WM_BEAUTIFY_FLAG" val=""/>
</p:tagLst>
</file>

<file path=ppt/tags/tag687.xml><?xml version="1.0" encoding="utf-8"?>
<p:tagLst xmlns:p="http://schemas.openxmlformats.org/presentationml/2006/main">
  <p:tag name="KSO_WM_BEAUTIFY_FLAG" val=""/>
</p:tagLst>
</file>

<file path=ppt/tags/tag688.xml><?xml version="1.0" encoding="utf-8"?>
<p:tagLst xmlns:p="http://schemas.openxmlformats.org/presentationml/2006/main">
  <p:tag name="KSO_WM_BEAUTIFY_FLAG" val=""/>
</p:tagLst>
</file>

<file path=ppt/tags/tag689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690.xml><?xml version="1.0" encoding="utf-8"?>
<p:tagLst xmlns:p="http://schemas.openxmlformats.org/presentationml/2006/main">
  <p:tag name="KSO_WM_BEAUTIFY_FLAG" val=""/>
</p:tagLst>
</file>

<file path=ppt/tags/tag691.xml><?xml version="1.0" encoding="utf-8"?>
<p:tagLst xmlns:p="http://schemas.openxmlformats.org/presentationml/2006/main">
  <p:tag name="KSO_WM_BEAUTIFY_FLAG" val=""/>
</p:tagLst>
</file>

<file path=ppt/tags/tag692.xml><?xml version="1.0" encoding="utf-8"?>
<p:tagLst xmlns:p="http://schemas.openxmlformats.org/presentationml/2006/main">
  <p:tag name="KSO_WM_BEAUTIFY_FLAG" val=""/>
</p:tagLst>
</file>

<file path=ppt/tags/tag693.xml><?xml version="1.0" encoding="utf-8"?>
<p:tagLst xmlns:p="http://schemas.openxmlformats.org/presentationml/2006/main">
  <p:tag name="KSO_WM_BEAUTIFY_FLAG" val=""/>
</p:tagLst>
</file>

<file path=ppt/tags/tag694.xml><?xml version="1.0" encoding="utf-8"?>
<p:tagLst xmlns:p="http://schemas.openxmlformats.org/presentationml/2006/main">
  <p:tag name="KSO_WM_BEAUTIFY_FLAG" val=""/>
</p:tagLst>
</file>

<file path=ppt/tags/tag695.xml><?xml version="1.0" encoding="utf-8"?>
<p:tagLst xmlns:p="http://schemas.openxmlformats.org/presentationml/2006/main">
  <p:tag name="KSO_WM_BEAUTIFY_FLAG" val=""/>
</p:tagLst>
</file>

<file path=ppt/tags/tag696.xml><?xml version="1.0" encoding="utf-8"?>
<p:tagLst xmlns:p="http://schemas.openxmlformats.org/presentationml/2006/main">
  <p:tag name="KSO_WM_BEAUTIFY_FLAG" val=""/>
</p:tagLst>
</file>

<file path=ppt/tags/tag697.xml><?xml version="1.0" encoding="utf-8"?>
<p:tagLst xmlns:p="http://schemas.openxmlformats.org/presentationml/2006/main">
  <p:tag name="KSO_WM_BEAUTIFY_FLAG" val=""/>
</p:tagLst>
</file>

<file path=ppt/tags/tag698.xml><?xml version="1.0" encoding="utf-8"?>
<p:tagLst xmlns:p="http://schemas.openxmlformats.org/presentationml/2006/main">
  <p:tag name="KSO_WM_BEAUTIFY_FLAG" val=""/>
</p:tagLst>
</file>

<file path=ppt/tags/tag69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00.xml><?xml version="1.0" encoding="utf-8"?>
<p:tagLst xmlns:p="http://schemas.openxmlformats.org/presentationml/2006/main">
  <p:tag name="KSO_WM_BEAUTIFY_FLAG" val=""/>
</p:tagLst>
</file>

<file path=ppt/tags/tag701.xml><?xml version="1.0" encoding="utf-8"?>
<p:tagLst xmlns:p="http://schemas.openxmlformats.org/presentationml/2006/main">
  <p:tag name="KSO_WM_BEAUTIFY_FLAG" val=""/>
</p:tagLst>
</file>

<file path=ppt/tags/tag702.xml><?xml version="1.0" encoding="utf-8"?>
<p:tagLst xmlns:p="http://schemas.openxmlformats.org/presentationml/2006/main">
  <p:tag name="KSO_WM_BEAUTIFY_FLAG" val=""/>
</p:tagLst>
</file>

<file path=ppt/tags/tag703.xml><?xml version="1.0" encoding="utf-8"?>
<p:tagLst xmlns:p="http://schemas.openxmlformats.org/presentationml/2006/main">
  <p:tag name="KSO_WM_BEAUTIFY_FLAG" val=""/>
</p:tagLst>
</file>

<file path=ppt/tags/tag704.xml><?xml version="1.0" encoding="utf-8"?>
<p:tagLst xmlns:p="http://schemas.openxmlformats.org/presentationml/2006/main">
  <p:tag name="KSO_WM_BEAUTIFY_FLAG" val=""/>
</p:tagLst>
</file>

<file path=ppt/tags/tag705.xml><?xml version="1.0" encoding="utf-8"?>
<p:tagLst xmlns:p="http://schemas.openxmlformats.org/presentationml/2006/main">
  <p:tag name="KSO_WM_BEAUTIFY_FLAG" val=""/>
</p:tagLst>
</file>

<file path=ppt/tags/tag706.xml><?xml version="1.0" encoding="utf-8"?>
<p:tagLst xmlns:p="http://schemas.openxmlformats.org/presentationml/2006/main">
  <p:tag name="KSO_WM_BEAUTIFY_FLAG" val=""/>
</p:tagLst>
</file>

<file path=ppt/tags/tag707.xml><?xml version="1.0" encoding="utf-8"?>
<p:tagLst xmlns:p="http://schemas.openxmlformats.org/presentationml/2006/main">
  <p:tag name="KSO_WM_BEAUTIFY_FLAG" val=""/>
</p:tagLst>
</file>

<file path=ppt/tags/tag708.xml><?xml version="1.0" encoding="utf-8"?>
<p:tagLst xmlns:p="http://schemas.openxmlformats.org/presentationml/2006/main">
  <p:tag name="KSO_WM_BEAUTIFY_FLAG" val=""/>
</p:tagLst>
</file>

<file path=ppt/tags/tag709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10.xml><?xml version="1.0" encoding="utf-8"?>
<p:tagLst xmlns:p="http://schemas.openxmlformats.org/presentationml/2006/main">
  <p:tag name="KSO_WM_BEAUTIFY_FLAG" val=""/>
</p:tagLst>
</file>

<file path=ppt/tags/tag711.xml><?xml version="1.0" encoding="utf-8"?>
<p:tagLst xmlns:p="http://schemas.openxmlformats.org/presentationml/2006/main">
  <p:tag name="KSO_WM_BEAUTIFY_FLAG" val=""/>
</p:tagLst>
</file>

<file path=ppt/tags/tag712.xml><?xml version="1.0" encoding="utf-8"?>
<p:tagLst xmlns:p="http://schemas.openxmlformats.org/presentationml/2006/main">
  <p:tag name="KSO_WM_BEAUTIFY_FLAG" val=""/>
</p:tagLst>
</file>

<file path=ppt/tags/tag713.xml><?xml version="1.0" encoding="utf-8"?>
<p:tagLst xmlns:p="http://schemas.openxmlformats.org/presentationml/2006/main">
  <p:tag name="KSO_WM_BEAUTIFY_FLAG" val=""/>
</p:tagLst>
</file>

<file path=ppt/tags/tag714.xml><?xml version="1.0" encoding="utf-8"?>
<p:tagLst xmlns:p="http://schemas.openxmlformats.org/presentationml/2006/main">
  <p:tag name="KSO_WM_BEAUTIFY_FLAG" val=""/>
</p:tagLst>
</file>

<file path=ppt/tags/tag715.xml><?xml version="1.0" encoding="utf-8"?>
<p:tagLst xmlns:p="http://schemas.openxmlformats.org/presentationml/2006/main">
  <p:tag name="KSO_WM_BEAUTIFY_FLAG" val=""/>
</p:tagLst>
</file>

<file path=ppt/tags/tag716.xml><?xml version="1.0" encoding="utf-8"?>
<p:tagLst xmlns:p="http://schemas.openxmlformats.org/presentationml/2006/main">
  <p:tag name="KSO_WM_BEAUTIFY_FLAG" val=""/>
</p:tagLst>
</file>

<file path=ppt/tags/tag717.xml><?xml version="1.0" encoding="utf-8"?>
<p:tagLst xmlns:p="http://schemas.openxmlformats.org/presentationml/2006/main">
  <p:tag name="KSO_WM_BEAUTIFY_FLAG" val=""/>
</p:tagLst>
</file>

<file path=ppt/tags/tag718.xml><?xml version="1.0" encoding="utf-8"?>
<p:tagLst xmlns:p="http://schemas.openxmlformats.org/presentationml/2006/main">
  <p:tag name="KSO_WM_BEAUTIFY_FLAG" val=""/>
</p:tagLst>
</file>

<file path=ppt/tags/tag719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20.xml><?xml version="1.0" encoding="utf-8"?>
<p:tagLst xmlns:p="http://schemas.openxmlformats.org/presentationml/2006/main">
  <p:tag name="KSO_WM_BEAUTIFY_FLAG" val=""/>
</p:tagLst>
</file>

<file path=ppt/tags/tag721.xml><?xml version="1.0" encoding="utf-8"?>
<p:tagLst xmlns:p="http://schemas.openxmlformats.org/presentationml/2006/main">
  <p:tag name="KSO_WM_BEAUTIFY_FLAG" val=""/>
</p:tagLst>
</file>

<file path=ppt/tags/tag722.xml><?xml version="1.0" encoding="utf-8"?>
<p:tagLst xmlns:p="http://schemas.openxmlformats.org/presentationml/2006/main">
  <p:tag name="KSO_WM_BEAUTIFY_FLAG" val=""/>
</p:tagLst>
</file>

<file path=ppt/tags/tag723.xml><?xml version="1.0" encoding="utf-8"?>
<p:tagLst xmlns:p="http://schemas.openxmlformats.org/presentationml/2006/main">
  <p:tag name="KSO_WM_BEAUTIFY_FLAG" val=""/>
</p:tagLst>
</file>

<file path=ppt/tags/tag724.xml><?xml version="1.0" encoding="utf-8"?>
<p:tagLst xmlns:p="http://schemas.openxmlformats.org/presentationml/2006/main">
  <p:tag name="KSO_WM_BEAUTIFY_FLAG" val=""/>
</p:tagLst>
</file>

<file path=ppt/tags/tag725.xml><?xml version="1.0" encoding="utf-8"?>
<p:tagLst xmlns:p="http://schemas.openxmlformats.org/presentationml/2006/main">
  <p:tag name="KSO_WM_BEAUTIFY_FLAG" val=""/>
</p:tagLst>
</file>

<file path=ppt/tags/tag726.xml><?xml version="1.0" encoding="utf-8"?>
<p:tagLst xmlns:p="http://schemas.openxmlformats.org/presentationml/2006/main">
  <p:tag name="KSO_WM_BEAUTIFY_FLAG" val=""/>
</p:tagLst>
</file>

<file path=ppt/tags/tag727.xml><?xml version="1.0" encoding="utf-8"?>
<p:tagLst xmlns:p="http://schemas.openxmlformats.org/presentationml/2006/main">
  <p:tag name="KSO_WM_BEAUTIFY_FLAG" val=""/>
</p:tagLst>
</file>

<file path=ppt/tags/tag728.xml><?xml version="1.0" encoding="utf-8"?>
<p:tagLst xmlns:p="http://schemas.openxmlformats.org/presentationml/2006/main">
  <p:tag name="KSO_WM_BEAUTIFY_FLAG" val=""/>
</p:tagLst>
</file>

<file path=ppt/tags/tag729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30.xml><?xml version="1.0" encoding="utf-8"?>
<p:tagLst xmlns:p="http://schemas.openxmlformats.org/presentationml/2006/main">
  <p:tag name="KSO_WM_BEAUTIFY_FLAG" val=""/>
</p:tagLst>
</file>

<file path=ppt/tags/tag731.xml><?xml version="1.0" encoding="utf-8"?>
<p:tagLst xmlns:p="http://schemas.openxmlformats.org/presentationml/2006/main">
  <p:tag name="KSO_WM_BEAUTIFY_FLAG" val=""/>
</p:tagLst>
</file>

<file path=ppt/tags/tag732.xml><?xml version="1.0" encoding="utf-8"?>
<p:tagLst xmlns:p="http://schemas.openxmlformats.org/presentationml/2006/main">
  <p:tag name="KSO_WM_BEAUTIFY_FLAG" val=""/>
</p:tagLst>
</file>

<file path=ppt/tags/tag733.xml><?xml version="1.0" encoding="utf-8"?>
<p:tagLst xmlns:p="http://schemas.openxmlformats.org/presentationml/2006/main">
  <p:tag name="KSO_WM_BEAUTIFY_FLAG" val=""/>
</p:tagLst>
</file>

<file path=ppt/tags/tag734.xml><?xml version="1.0" encoding="utf-8"?>
<p:tagLst xmlns:p="http://schemas.openxmlformats.org/presentationml/2006/main">
  <p:tag name="KSO_WM_BEAUTIFY_FLAG" val=""/>
</p:tagLst>
</file>

<file path=ppt/tags/tag735.xml><?xml version="1.0" encoding="utf-8"?>
<p:tagLst xmlns:p="http://schemas.openxmlformats.org/presentationml/2006/main">
  <p:tag name="KSO_WM_BEAUTIFY_FLAG" val=""/>
</p:tagLst>
</file>

<file path=ppt/tags/tag736.xml><?xml version="1.0" encoding="utf-8"?>
<p:tagLst xmlns:p="http://schemas.openxmlformats.org/presentationml/2006/main">
  <p:tag name="KSO_WM_BEAUTIFY_FLAG" val=""/>
</p:tagLst>
</file>

<file path=ppt/tags/tag737.xml><?xml version="1.0" encoding="utf-8"?>
<p:tagLst xmlns:p="http://schemas.openxmlformats.org/presentationml/2006/main">
  <p:tag name="KSO_WM_BEAUTIFY_FLAG" val=""/>
</p:tagLst>
</file>

<file path=ppt/tags/tag738.xml><?xml version="1.0" encoding="utf-8"?>
<p:tagLst xmlns:p="http://schemas.openxmlformats.org/presentationml/2006/main">
  <p:tag name="KSO_WM_BEAUTIFY_FLAG" val=""/>
</p:tagLst>
</file>

<file path=ppt/tags/tag739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40.xml><?xml version="1.0" encoding="utf-8"?>
<p:tagLst xmlns:p="http://schemas.openxmlformats.org/presentationml/2006/main">
  <p:tag name="KSO_WM_BEAUTIFY_FLAG" val=""/>
</p:tagLst>
</file>

<file path=ppt/tags/tag741.xml><?xml version="1.0" encoding="utf-8"?>
<p:tagLst xmlns:p="http://schemas.openxmlformats.org/presentationml/2006/main">
  <p:tag name="KSO_WM_BEAUTIFY_FLAG" val=""/>
</p:tagLst>
</file>

<file path=ppt/tags/tag742.xml><?xml version="1.0" encoding="utf-8"?>
<p:tagLst xmlns:p="http://schemas.openxmlformats.org/presentationml/2006/main">
  <p:tag name="KSO_WM_BEAUTIFY_FLAG" val=""/>
</p:tagLst>
</file>

<file path=ppt/tags/tag743.xml><?xml version="1.0" encoding="utf-8"?>
<p:tagLst xmlns:p="http://schemas.openxmlformats.org/presentationml/2006/main">
  <p:tag name="KSO_WM_BEAUTIFY_FLAG" val=""/>
</p:tagLst>
</file>

<file path=ppt/tags/tag744.xml><?xml version="1.0" encoding="utf-8"?>
<p:tagLst xmlns:p="http://schemas.openxmlformats.org/presentationml/2006/main">
  <p:tag name="KSO_WM_BEAUTIFY_FLAG" val=""/>
</p:tagLst>
</file>

<file path=ppt/tags/tag745.xml><?xml version="1.0" encoding="utf-8"?>
<p:tagLst xmlns:p="http://schemas.openxmlformats.org/presentationml/2006/main">
  <p:tag name="KSO_WM_BEAUTIFY_FLAG" val=""/>
</p:tagLst>
</file>

<file path=ppt/tags/tag746.xml><?xml version="1.0" encoding="utf-8"?>
<p:tagLst xmlns:p="http://schemas.openxmlformats.org/presentationml/2006/main">
  <p:tag name="KSO_WM_BEAUTIFY_FLAG" val=""/>
</p:tagLst>
</file>

<file path=ppt/tags/tag747.xml><?xml version="1.0" encoding="utf-8"?>
<p:tagLst xmlns:p="http://schemas.openxmlformats.org/presentationml/2006/main">
  <p:tag name="KSO_WM_BEAUTIFY_FLAG" val=""/>
</p:tagLst>
</file>

<file path=ppt/tags/tag748.xml><?xml version="1.0" encoding="utf-8"?>
<p:tagLst xmlns:p="http://schemas.openxmlformats.org/presentationml/2006/main">
  <p:tag name="KSO_WM_BEAUTIFY_FLAG" val=""/>
</p:tagLst>
</file>

<file path=ppt/tags/tag749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50.xml><?xml version="1.0" encoding="utf-8"?>
<p:tagLst xmlns:p="http://schemas.openxmlformats.org/presentationml/2006/main">
  <p:tag name="KSO_WM_BEAUTIFY_FLAG" val=""/>
</p:tagLst>
</file>

<file path=ppt/tags/tag751.xml><?xml version="1.0" encoding="utf-8"?>
<p:tagLst xmlns:p="http://schemas.openxmlformats.org/presentationml/2006/main">
  <p:tag name="KSO_WM_BEAUTIFY_FLAG" val=""/>
</p:tagLst>
</file>

<file path=ppt/tags/tag752.xml><?xml version="1.0" encoding="utf-8"?>
<p:tagLst xmlns:p="http://schemas.openxmlformats.org/presentationml/2006/main">
  <p:tag name="KSO_WM_BEAUTIFY_FLAG" val=""/>
</p:tagLst>
</file>

<file path=ppt/tags/tag753.xml><?xml version="1.0" encoding="utf-8"?>
<p:tagLst xmlns:p="http://schemas.openxmlformats.org/presentationml/2006/main">
  <p:tag name="KSO_WM_BEAUTIFY_FLAG" val=""/>
</p:tagLst>
</file>

<file path=ppt/tags/tag754.xml><?xml version="1.0" encoding="utf-8"?>
<p:tagLst xmlns:p="http://schemas.openxmlformats.org/presentationml/2006/main">
  <p:tag name="KSO_WM_BEAUTIFY_FLAG" val=""/>
</p:tagLst>
</file>

<file path=ppt/tags/tag755.xml><?xml version="1.0" encoding="utf-8"?>
<p:tagLst xmlns:p="http://schemas.openxmlformats.org/presentationml/2006/main">
  <p:tag name="KSO_WM_BEAUTIFY_FLAG" val=""/>
</p:tagLst>
</file>

<file path=ppt/tags/tag756.xml><?xml version="1.0" encoding="utf-8"?>
<p:tagLst xmlns:p="http://schemas.openxmlformats.org/presentationml/2006/main">
  <p:tag name="KSO_WM_BEAUTIFY_FLAG" val=""/>
</p:tagLst>
</file>

<file path=ppt/tags/tag757.xml><?xml version="1.0" encoding="utf-8"?>
<p:tagLst xmlns:p="http://schemas.openxmlformats.org/presentationml/2006/main">
  <p:tag name="KSO_WM_BEAUTIFY_FLAG" val=""/>
</p:tagLst>
</file>

<file path=ppt/tags/tag758.xml><?xml version="1.0" encoding="utf-8"?>
<p:tagLst xmlns:p="http://schemas.openxmlformats.org/presentationml/2006/main">
  <p:tag name="KSO_WM_BEAUTIFY_FLAG" val=""/>
</p:tagLst>
</file>

<file path=ppt/tags/tag759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60.xml><?xml version="1.0" encoding="utf-8"?>
<p:tagLst xmlns:p="http://schemas.openxmlformats.org/presentationml/2006/main">
  <p:tag name="KSO_WM_BEAUTIFY_FLAG" val=""/>
</p:tagLst>
</file>

<file path=ppt/tags/tag761.xml><?xml version="1.0" encoding="utf-8"?>
<p:tagLst xmlns:p="http://schemas.openxmlformats.org/presentationml/2006/main">
  <p:tag name="KSO_WM_BEAUTIFY_FLAG" val=""/>
</p:tagLst>
</file>

<file path=ppt/tags/tag762.xml><?xml version="1.0" encoding="utf-8"?>
<p:tagLst xmlns:p="http://schemas.openxmlformats.org/presentationml/2006/main">
  <p:tag name="KSO_WM_BEAUTIFY_FLAG" val=""/>
</p:tagLst>
</file>

<file path=ppt/tags/tag763.xml><?xml version="1.0" encoding="utf-8"?>
<p:tagLst xmlns:p="http://schemas.openxmlformats.org/presentationml/2006/main">
  <p:tag name="KSO_WM_BEAUTIFY_FLAG" val=""/>
</p:tagLst>
</file>

<file path=ppt/tags/tag764.xml><?xml version="1.0" encoding="utf-8"?>
<p:tagLst xmlns:p="http://schemas.openxmlformats.org/presentationml/2006/main">
  <p:tag name="KSO_WM_BEAUTIFY_FLAG" val=""/>
</p:tagLst>
</file>

<file path=ppt/tags/tag765.xml><?xml version="1.0" encoding="utf-8"?>
<p:tagLst xmlns:p="http://schemas.openxmlformats.org/presentationml/2006/main">
  <p:tag name="KSO_WM_BEAUTIFY_FLAG" val=""/>
</p:tagLst>
</file>

<file path=ppt/tags/tag766.xml><?xml version="1.0" encoding="utf-8"?>
<p:tagLst xmlns:p="http://schemas.openxmlformats.org/presentationml/2006/main">
  <p:tag name="KSO_WM_BEAUTIFY_FLAG" val=""/>
</p:tagLst>
</file>

<file path=ppt/tags/tag767.xml><?xml version="1.0" encoding="utf-8"?>
<p:tagLst xmlns:p="http://schemas.openxmlformats.org/presentationml/2006/main">
  <p:tag name="KSO_WM_BEAUTIFY_FLAG" val=""/>
</p:tagLst>
</file>

<file path=ppt/tags/tag768.xml><?xml version="1.0" encoding="utf-8"?>
<p:tagLst xmlns:p="http://schemas.openxmlformats.org/presentationml/2006/main">
  <p:tag name="KSO_WM_BEAUTIFY_FLAG" val=""/>
</p:tagLst>
</file>

<file path=ppt/tags/tag769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70.xml><?xml version="1.0" encoding="utf-8"?>
<p:tagLst xmlns:p="http://schemas.openxmlformats.org/presentationml/2006/main">
  <p:tag name="KSO_WM_BEAUTIFY_FLAG" val=""/>
</p:tagLst>
</file>

<file path=ppt/tags/tag771.xml><?xml version="1.0" encoding="utf-8"?>
<p:tagLst xmlns:p="http://schemas.openxmlformats.org/presentationml/2006/main">
  <p:tag name="KSO_WM_BEAUTIFY_FLAG" val=""/>
</p:tagLst>
</file>

<file path=ppt/tags/tag772.xml><?xml version="1.0" encoding="utf-8"?>
<p:tagLst xmlns:p="http://schemas.openxmlformats.org/presentationml/2006/main">
  <p:tag name="KSO_WM_BEAUTIFY_FLAG" val=""/>
</p:tagLst>
</file>

<file path=ppt/tags/tag773.xml><?xml version="1.0" encoding="utf-8"?>
<p:tagLst xmlns:p="http://schemas.openxmlformats.org/presentationml/2006/main">
  <p:tag name="KSO_WM_BEAUTIFY_FLAG" val=""/>
</p:tagLst>
</file>

<file path=ppt/tags/tag774.xml><?xml version="1.0" encoding="utf-8"?>
<p:tagLst xmlns:p="http://schemas.openxmlformats.org/presentationml/2006/main">
  <p:tag name="KSO_WM_BEAUTIFY_FLAG" val=""/>
</p:tagLst>
</file>

<file path=ppt/tags/tag775.xml><?xml version="1.0" encoding="utf-8"?>
<p:tagLst xmlns:p="http://schemas.openxmlformats.org/presentationml/2006/main">
  <p:tag name="KSO_WM_BEAUTIFY_FLAG" val=""/>
</p:tagLst>
</file>

<file path=ppt/tags/tag776.xml><?xml version="1.0" encoding="utf-8"?>
<p:tagLst xmlns:p="http://schemas.openxmlformats.org/presentationml/2006/main">
  <p:tag name="KSO_WM_BEAUTIFY_FLAG" val=""/>
</p:tagLst>
</file>

<file path=ppt/tags/tag777.xml><?xml version="1.0" encoding="utf-8"?>
<p:tagLst xmlns:p="http://schemas.openxmlformats.org/presentationml/2006/main">
  <p:tag name="KSO_WM_BEAUTIFY_FLAG" val=""/>
</p:tagLst>
</file>

<file path=ppt/tags/tag778.xml><?xml version="1.0" encoding="utf-8"?>
<p:tagLst xmlns:p="http://schemas.openxmlformats.org/presentationml/2006/main">
  <p:tag name="KSO_WM_BEAUTIFY_FLAG" val=""/>
</p:tagLst>
</file>

<file path=ppt/tags/tag779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80.xml><?xml version="1.0" encoding="utf-8"?>
<p:tagLst xmlns:p="http://schemas.openxmlformats.org/presentationml/2006/main">
  <p:tag name="KSO_WM_BEAUTIFY_FLAG" val=""/>
</p:tagLst>
</file>

<file path=ppt/tags/tag781.xml><?xml version="1.0" encoding="utf-8"?>
<p:tagLst xmlns:p="http://schemas.openxmlformats.org/presentationml/2006/main">
  <p:tag name="KSO_WM_BEAUTIFY_FLAG" val=""/>
</p:tagLst>
</file>

<file path=ppt/tags/tag782.xml><?xml version="1.0" encoding="utf-8"?>
<p:tagLst xmlns:p="http://schemas.openxmlformats.org/presentationml/2006/main">
  <p:tag name="KSO_WM_BEAUTIFY_FLAG" val=""/>
</p:tagLst>
</file>

<file path=ppt/tags/tag783.xml><?xml version="1.0" encoding="utf-8"?>
<p:tagLst xmlns:p="http://schemas.openxmlformats.org/presentationml/2006/main">
  <p:tag name="KSO_WM_BEAUTIFY_FLAG" val=""/>
</p:tagLst>
</file>

<file path=ppt/tags/tag784.xml><?xml version="1.0" encoding="utf-8"?>
<p:tagLst xmlns:p="http://schemas.openxmlformats.org/presentationml/2006/main">
  <p:tag name="KSO_WM_BEAUTIFY_FLAG" val=""/>
</p:tagLst>
</file>

<file path=ppt/tags/tag785.xml><?xml version="1.0" encoding="utf-8"?>
<p:tagLst xmlns:p="http://schemas.openxmlformats.org/presentationml/2006/main">
  <p:tag name="KSO_WM_BEAUTIFY_FLAG" val=""/>
</p:tagLst>
</file>

<file path=ppt/tags/tag786.xml><?xml version="1.0" encoding="utf-8"?>
<p:tagLst xmlns:p="http://schemas.openxmlformats.org/presentationml/2006/main">
  <p:tag name="KSO_WM_BEAUTIFY_FLAG" val=""/>
</p:tagLst>
</file>

<file path=ppt/tags/tag787.xml><?xml version="1.0" encoding="utf-8"?>
<p:tagLst xmlns:p="http://schemas.openxmlformats.org/presentationml/2006/main">
  <p:tag name="KSO_WM_BEAUTIFY_FLAG" val=""/>
</p:tagLst>
</file>

<file path=ppt/tags/tag788.xml><?xml version="1.0" encoding="utf-8"?>
<p:tagLst xmlns:p="http://schemas.openxmlformats.org/presentationml/2006/main">
  <p:tag name="KSO_WM_BEAUTIFY_FLAG" val=""/>
</p:tagLst>
</file>

<file path=ppt/tags/tag789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790.xml><?xml version="1.0" encoding="utf-8"?>
<p:tagLst xmlns:p="http://schemas.openxmlformats.org/presentationml/2006/main">
  <p:tag name="KSO_WM_BEAUTIFY_FLAG" val=""/>
</p:tagLst>
</file>

<file path=ppt/tags/tag791.xml><?xml version="1.0" encoding="utf-8"?>
<p:tagLst xmlns:p="http://schemas.openxmlformats.org/presentationml/2006/main">
  <p:tag name="KSO_WM_BEAUTIFY_FLAG" val=""/>
</p:tagLst>
</file>

<file path=ppt/tags/tag792.xml><?xml version="1.0" encoding="utf-8"?>
<p:tagLst xmlns:p="http://schemas.openxmlformats.org/presentationml/2006/main">
  <p:tag name="KSO_WM_BEAUTIFY_FLAG" val=""/>
</p:tagLst>
</file>

<file path=ppt/tags/tag793.xml><?xml version="1.0" encoding="utf-8"?>
<p:tagLst xmlns:p="http://schemas.openxmlformats.org/presentationml/2006/main">
  <p:tag name="KSO_WM_BEAUTIFY_FLAG" val=""/>
</p:tagLst>
</file>

<file path=ppt/tags/tag794.xml><?xml version="1.0" encoding="utf-8"?>
<p:tagLst xmlns:p="http://schemas.openxmlformats.org/presentationml/2006/main">
  <p:tag name="KSO_WM_BEAUTIFY_FLAG" val=""/>
</p:tagLst>
</file>

<file path=ppt/tags/tag795.xml><?xml version="1.0" encoding="utf-8"?>
<p:tagLst xmlns:p="http://schemas.openxmlformats.org/presentationml/2006/main">
  <p:tag name="KSO_WM_BEAUTIFY_FLAG" val=""/>
</p:tagLst>
</file>

<file path=ppt/tags/tag796.xml><?xml version="1.0" encoding="utf-8"?>
<p:tagLst xmlns:p="http://schemas.openxmlformats.org/presentationml/2006/main">
  <p:tag name="KSO_WM_BEAUTIFY_FLAG" val=""/>
</p:tagLst>
</file>

<file path=ppt/tags/tag797.xml><?xml version="1.0" encoding="utf-8"?>
<p:tagLst xmlns:p="http://schemas.openxmlformats.org/presentationml/2006/main">
  <p:tag name="KSO_WM_BEAUTIFY_FLAG" val=""/>
</p:tagLst>
</file>

<file path=ppt/tags/tag798.xml><?xml version="1.0" encoding="utf-8"?>
<p:tagLst xmlns:p="http://schemas.openxmlformats.org/presentationml/2006/main">
  <p:tag name="KSO_WM_BEAUTIFY_FLAG" val=""/>
</p:tagLst>
</file>

<file path=ppt/tags/tag79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00.xml><?xml version="1.0" encoding="utf-8"?>
<p:tagLst xmlns:p="http://schemas.openxmlformats.org/presentationml/2006/main">
  <p:tag name="KSO_WM_BEAUTIFY_FLAG" val=""/>
</p:tagLst>
</file>

<file path=ppt/tags/tag801.xml><?xml version="1.0" encoding="utf-8"?>
<p:tagLst xmlns:p="http://schemas.openxmlformats.org/presentationml/2006/main">
  <p:tag name="KSO_WM_BEAUTIFY_FLAG" val=""/>
</p:tagLst>
</file>

<file path=ppt/tags/tag802.xml><?xml version="1.0" encoding="utf-8"?>
<p:tagLst xmlns:p="http://schemas.openxmlformats.org/presentationml/2006/main">
  <p:tag name="KSO_WM_BEAUTIFY_FLAG" val=""/>
</p:tagLst>
</file>

<file path=ppt/tags/tag803.xml><?xml version="1.0" encoding="utf-8"?>
<p:tagLst xmlns:p="http://schemas.openxmlformats.org/presentationml/2006/main">
  <p:tag name="KSO_WM_BEAUTIFY_FLAG" val=""/>
</p:tagLst>
</file>

<file path=ppt/tags/tag804.xml><?xml version="1.0" encoding="utf-8"?>
<p:tagLst xmlns:p="http://schemas.openxmlformats.org/presentationml/2006/main">
  <p:tag name="KSO_WM_BEAUTIFY_FLAG" val=""/>
</p:tagLst>
</file>

<file path=ppt/tags/tag805.xml><?xml version="1.0" encoding="utf-8"?>
<p:tagLst xmlns:p="http://schemas.openxmlformats.org/presentationml/2006/main">
  <p:tag name="KSO_WM_BEAUTIFY_FLAG" val=""/>
</p:tagLst>
</file>

<file path=ppt/tags/tag806.xml><?xml version="1.0" encoding="utf-8"?>
<p:tagLst xmlns:p="http://schemas.openxmlformats.org/presentationml/2006/main">
  <p:tag name="KSO_WM_BEAUTIFY_FLAG" val=""/>
</p:tagLst>
</file>

<file path=ppt/tags/tag807.xml><?xml version="1.0" encoding="utf-8"?>
<p:tagLst xmlns:p="http://schemas.openxmlformats.org/presentationml/2006/main">
  <p:tag name="KSO_WM_BEAUTIFY_FLAG" val=""/>
</p:tagLst>
</file>

<file path=ppt/tags/tag808.xml><?xml version="1.0" encoding="utf-8"?>
<p:tagLst xmlns:p="http://schemas.openxmlformats.org/presentationml/2006/main">
  <p:tag name="KSO_WM_BEAUTIFY_FLAG" val=""/>
</p:tagLst>
</file>

<file path=ppt/tags/tag809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10.xml><?xml version="1.0" encoding="utf-8"?>
<p:tagLst xmlns:p="http://schemas.openxmlformats.org/presentationml/2006/main">
  <p:tag name="KSO_WM_BEAUTIFY_FLAG" val=""/>
</p:tagLst>
</file>

<file path=ppt/tags/tag811.xml><?xml version="1.0" encoding="utf-8"?>
<p:tagLst xmlns:p="http://schemas.openxmlformats.org/presentationml/2006/main">
  <p:tag name="KSO_WM_BEAUTIFY_FLAG" val=""/>
</p:tagLst>
</file>

<file path=ppt/tags/tag812.xml><?xml version="1.0" encoding="utf-8"?>
<p:tagLst xmlns:p="http://schemas.openxmlformats.org/presentationml/2006/main">
  <p:tag name="KSO_WM_BEAUTIFY_FLAG" val=""/>
</p:tagLst>
</file>

<file path=ppt/tags/tag813.xml><?xml version="1.0" encoding="utf-8"?>
<p:tagLst xmlns:p="http://schemas.openxmlformats.org/presentationml/2006/main">
  <p:tag name="KSO_WM_BEAUTIFY_FLAG" val=""/>
</p:tagLst>
</file>

<file path=ppt/tags/tag814.xml><?xml version="1.0" encoding="utf-8"?>
<p:tagLst xmlns:p="http://schemas.openxmlformats.org/presentationml/2006/main">
  <p:tag name="KSO_WM_BEAUTIFY_FLAG" val=""/>
</p:tagLst>
</file>

<file path=ppt/tags/tag815.xml><?xml version="1.0" encoding="utf-8"?>
<p:tagLst xmlns:p="http://schemas.openxmlformats.org/presentationml/2006/main">
  <p:tag name="KSO_WM_BEAUTIFY_FLAG" val=""/>
</p:tagLst>
</file>

<file path=ppt/tags/tag816.xml><?xml version="1.0" encoding="utf-8"?>
<p:tagLst xmlns:p="http://schemas.openxmlformats.org/presentationml/2006/main">
  <p:tag name="KSO_WM_BEAUTIFY_FLAG" val=""/>
</p:tagLst>
</file>

<file path=ppt/tags/tag817.xml><?xml version="1.0" encoding="utf-8"?>
<p:tagLst xmlns:p="http://schemas.openxmlformats.org/presentationml/2006/main">
  <p:tag name="KSO_WM_BEAUTIFY_FLAG" val=""/>
</p:tagLst>
</file>

<file path=ppt/tags/tag818.xml><?xml version="1.0" encoding="utf-8"?>
<p:tagLst xmlns:p="http://schemas.openxmlformats.org/presentationml/2006/main">
  <p:tag name="KSO_WM_BEAUTIFY_FLAG" val=""/>
</p:tagLst>
</file>

<file path=ppt/tags/tag819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20.xml><?xml version="1.0" encoding="utf-8"?>
<p:tagLst xmlns:p="http://schemas.openxmlformats.org/presentationml/2006/main">
  <p:tag name="KSO_WM_BEAUTIFY_FLAG" val=""/>
</p:tagLst>
</file>

<file path=ppt/tags/tag821.xml><?xml version="1.0" encoding="utf-8"?>
<p:tagLst xmlns:p="http://schemas.openxmlformats.org/presentationml/2006/main">
  <p:tag name="KSO_WM_BEAUTIFY_FLAG" val=""/>
</p:tagLst>
</file>

<file path=ppt/tags/tag822.xml><?xml version="1.0" encoding="utf-8"?>
<p:tagLst xmlns:p="http://schemas.openxmlformats.org/presentationml/2006/main">
  <p:tag name="KSO_WM_BEAUTIFY_FLAG" val=""/>
</p:tagLst>
</file>

<file path=ppt/tags/tag823.xml><?xml version="1.0" encoding="utf-8"?>
<p:tagLst xmlns:p="http://schemas.openxmlformats.org/presentationml/2006/main">
  <p:tag name="KSO_WM_BEAUTIFY_FLAG" val=""/>
</p:tagLst>
</file>

<file path=ppt/tags/tag824.xml><?xml version="1.0" encoding="utf-8"?>
<p:tagLst xmlns:p="http://schemas.openxmlformats.org/presentationml/2006/main">
  <p:tag name="KSO_WM_BEAUTIFY_FLAG" val=""/>
</p:tagLst>
</file>

<file path=ppt/tags/tag825.xml><?xml version="1.0" encoding="utf-8"?>
<p:tagLst xmlns:p="http://schemas.openxmlformats.org/presentationml/2006/main">
  <p:tag name="KSO_WM_BEAUTIFY_FLAG" val=""/>
</p:tagLst>
</file>

<file path=ppt/tags/tag826.xml><?xml version="1.0" encoding="utf-8"?>
<p:tagLst xmlns:p="http://schemas.openxmlformats.org/presentationml/2006/main">
  <p:tag name="KSO_WM_BEAUTIFY_FLAG" val=""/>
</p:tagLst>
</file>

<file path=ppt/tags/tag827.xml><?xml version="1.0" encoding="utf-8"?>
<p:tagLst xmlns:p="http://schemas.openxmlformats.org/presentationml/2006/main">
  <p:tag name="KSO_WM_BEAUTIFY_FLAG" val=""/>
</p:tagLst>
</file>

<file path=ppt/tags/tag828.xml><?xml version="1.0" encoding="utf-8"?>
<p:tagLst xmlns:p="http://schemas.openxmlformats.org/presentationml/2006/main">
  <p:tag name="KSO_WM_BEAUTIFY_FLAG" val=""/>
</p:tagLst>
</file>

<file path=ppt/tags/tag829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30.xml><?xml version="1.0" encoding="utf-8"?>
<p:tagLst xmlns:p="http://schemas.openxmlformats.org/presentationml/2006/main">
  <p:tag name="KSO_WM_BEAUTIFY_FLAG" val=""/>
</p:tagLst>
</file>

<file path=ppt/tags/tag831.xml><?xml version="1.0" encoding="utf-8"?>
<p:tagLst xmlns:p="http://schemas.openxmlformats.org/presentationml/2006/main">
  <p:tag name="KSO_WM_BEAUTIFY_FLAG" val=""/>
</p:tagLst>
</file>

<file path=ppt/tags/tag832.xml><?xml version="1.0" encoding="utf-8"?>
<p:tagLst xmlns:p="http://schemas.openxmlformats.org/presentationml/2006/main">
  <p:tag name="KSO_WM_BEAUTIFY_FLAG" val=""/>
</p:tagLst>
</file>

<file path=ppt/tags/tag833.xml><?xml version="1.0" encoding="utf-8"?>
<p:tagLst xmlns:p="http://schemas.openxmlformats.org/presentationml/2006/main">
  <p:tag name="KSO_WM_BEAUTIFY_FLAG" val=""/>
</p:tagLst>
</file>

<file path=ppt/tags/tag834.xml><?xml version="1.0" encoding="utf-8"?>
<p:tagLst xmlns:p="http://schemas.openxmlformats.org/presentationml/2006/main">
  <p:tag name="KSO_WM_BEAUTIFY_FLAG" val=""/>
</p:tagLst>
</file>

<file path=ppt/tags/tag835.xml><?xml version="1.0" encoding="utf-8"?>
<p:tagLst xmlns:p="http://schemas.openxmlformats.org/presentationml/2006/main">
  <p:tag name="KSO_WM_BEAUTIFY_FLAG" val=""/>
</p:tagLst>
</file>

<file path=ppt/tags/tag836.xml><?xml version="1.0" encoding="utf-8"?>
<p:tagLst xmlns:p="http://schemas.openxmlformats.org/presentationml/2006/main">
  <p:tag name="KSO_WM_BEAUTIFY_FLAG" val=""/>
</p:tagLst>
</file>

<file path=ppt/tags/tag837.xml><?xml version="1.0" encoding="utf-8"?>
<p:tagLst xmlns:p="http://schemas.openxmlformats.org/presentationml/2006/main">
  <p:tag name="KSO_WM_BEAUTIFY_FLAG" val=""/>
</p:tagLst>
</file>

<file path=ppt/tags/tag838.xml><?xml version="1.0" encoding="utf-8"?>
<p:tagLst xmlns:p="http://schemas.openxmlformats.org/presentationml/2006/main">
  <p:tag name="KSO_WM_BEAUTIFY_FLAG" val=""/>
</p:tagLst>
</file>

<file path=ppt/tags/tag839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40.xml><?xml version="1.0" encoding="utf-8"?>
<p:tagLst xmlns:p="http://schemas.openxmlformats.org/presentationml/2006/main">
  <p:tag name="KSO_WM_BEAUTIFY_FLAG" val=""/>
</p:tagLst>
</file>

<file path=ppt/tags/tag841.xml><?xml version="1.0" encoding="utf-8"?>
<p:tagLst xmlns:p="http://schemas.openxmlformats.org/presentationml/2006/main">
  <p:tag name="KSO_WM_BEAUTIFY_FLAG" val=""/>
</p:tagLst>
</file>

<file path=ppt/tags/tag842.xml><?xml version="1.0" encoding="utf-8"?>
<p:tagLst xmlns:p="http://schemas.openxmlformats.org/presentationml/2006/main">
  <p:tag name="KSO_WM_BEAUTIFY_FLAG" val=""/>
</p:tagLst>
</file>

<file path=ppt/tags/tag843.xml><?xml version="1.0" encoding="utf-8"?>
<p:tagLst xmlns:p="http://schemas.openxmlformats.org/presentationml/2006/main">
  <p:tag name="KSO_WM_BEAUTIFY_FLAG" val=""/>
</p:tagLst>
</file>

<file path=ppt/tags/tag844.xml><?xml version="1.0" encoding="utf-8"?>
<p:tagLst xmlns:p="http://schemas.openxmlformats.org/presentationml/2006/main">
  <p:tag name="KSO_WM_BEAUTIFY_FLAG" val=""/>
</p:tagLst>
</file>

<file path=ppt/tags/tag845.xml><?xml version="1.0" encoding="utf-8"?>
<p:tagLst xmlns:p="http://schemas.openxmlformats.org/presentationml/2006/main">
  <p:tag name="KSO_WM_BEAUTIFY_FLAG" val=""/>
</p:tagLst>
</file>

<file path=ppt/tags/tag846.xml><?xml version="1.0" encoding="utf-8"?>
<p:tagLst xmlns:p="http://schemas.openxmlformats.org/presentationml/2006/main">
  <p:tag name="KSO_WM_BEAUTIFY_FLAG" val=""/>
</p:tagLst>
</file>

<file path=ppt/tags/tag847.xml><?xml version="1.0" encoding="utf-8"?>
<p:tagLst xmlns:p="http://schemas.openxmlformats.org/presentationml/2006/main">
  <p:tag name="KSO_WM_BEAUTIFY_FLAG" val=""/>
</p:tagLst>
</file>

<file path=ppt/tags/tag848.xml><?xml version="1.0" encoding="utf-8"?>
<p:tagLst xmlns:p="http://schemas.openxmlformats.org/presentationml/2006/main">
  <p:tag name="KSO_WM_BEAUTIFY_FLAG" val=""/>
</p:tagLst>
</file>

<file path=ppt/tags/tag849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50.xml><?xml version="1.0" encoding="utf-8"?>
<p:tagLst xmlns:p="http://schemas.openxmlformats.org/presentationml/2006/main">
  <p:tag name="KSO_WM_BEAUTIFY_FLAG" val=""/>
</p:tagLst>
</file>

<file path=ppt/tags/tag851.xml><?xml version="1.0" encoding="utf-8"?>
<p:tagLst xmlns:p="http://schemas.openxmlformats.org/presentationml/2006/main">
  <p:tag name="KSO_WM_BEAUTIFY_FLAG" val=""/>
</p:tagLst>
</file>

<file path=ppt/tags/tag852.xml><?xml version="1.0" encoding="utf-8"?>
<p:tagLst xmlns:p="http://schemas.openxmlformats.org/presentationml/2006/main">
  <p:tag name="KSO_WM_BEAUTIFY_FLAG" val=""/>
</p:tagLst>
</file>

<file path=ppt/tags/tag853.xml><?xml version="1.0" encoding="utf-8"?>
<p:tagLst xmlns:p="http://schemas.openxmlformats.org/presentationml/2006/main">
  <p:tag name="KSO_WM_BEAUTIFY_FLAG" val=""/>
</p:tagLst>
</file>

<file path=ppt/tags/tag854.xml><?xml version="1.0" encoding="utf-8"?>
<p:tagLst xmlns:p="http://schemas.openxmlformats.org/presentationml/2006/main">
  <p:tag name="KSO_WM_BEAUTIFY_FLAG" val=""/>
</p:tagLst>
</file>

<file path=ppt/tags/tag855.xml><?xml version="1.0" encoding="utf-8"?>
<p:tagLst xmlns:p="http://schemas.openxmlformats.org/presentationml/2006/main">
  <p:tag name="KSO_WM_BEAUTIFY_FLAG" val=""/>
</p:tagLst>
</file>

<file path=ppt/tags/tag856.xml><?xml version="1.0" encoding="utf-8"?>
<p:tagLst xmlns:p="http://schemas.openxmlformats.org/presentationml/2006/main">
  <p:tag name="KSO_WM_BEAUTIFY_FLAG" val=""/>
</p:tagLst>
</file>

<file path=ppt/tags/tag857.xml><?xml version="1.0" encoding="utf-8"?>
<p:tagLst xmlns:p="http://schemas.openxmlformats.org/presentationml/2006/main">
  <p:tag name="KSO_WM_BEAUTIFY_FLAG" val=""/>
</p:tagLst>
</file>

<file path=ppt/tags/tag858.xml><?xml version="1.0" encoding="utf-8"?>
<p:tagLst xmlns:p="http://schemas.openxmlformats.org/presentationml/2006/main">
  <p:tag name="KSO_WM_BEAUTIFY_FLAG" val=""/>
</p:tagLst>
</file>

<file path=ppt/tags/tag859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60.xml><?xml version="1.0" encoding="utf-8"?>
<p:tagLst xmlns:p="http://schemas.openxmlformats.org/presentationml/2006/main">
  <p:tag name="KSO_WM_BEAUTIFY_FLAG" val=""/>
</p:tagLst>
</file>

<file path=ppt/tags/tag861.xml><?xml version="1.0" encoding="utf-8"?>
<p:tagLst xmlns:p="http://schemas.openxmlformats.org/presentationml/2006/main">
  <p:tag name="KSO_WM_BEAUTIFY_FLAG" val=""/>
</p:tagLst>
</file>

<file path=ppt/tags/tag862.xml><?xml version="1.0" encoding="utf-8"?>
<p:tagLst xmlns:p="http://schemas.openxmlformats.org/presentationml/2006/main">
  <p:tag name="KSO_WM_BEAUTIFY_FLAG" val=""/>
</p:tagLst>
</file>

<file path=ppt/tags/tag863.xml><?xml version="1.0" encoding="utf-8"?>
<p:tagLst xmlns:p="http://schemas.openxmlformats.org/presentationml/2006/main">
  <p:tag name="KSO_WM_BEAUTIFY_FLAG" val=""/>
</p:tagLst>
</file>

<file path=ppt/tags/tag864.xml><?xml version="1.0" encoding="utf-8"?>
<p:tagLst xmlns:p="http://schemas.openxmlformats.org/presentationml/2006/main">
  <p:tag name="KSO_WM_BEAUTIFY_FLAG" val=""/>
</p:tagLst>
</file>

<file path=ppt/tags/tag865.xml><?xml version="1.0" encoding="utf-8"?>
<p:tagLst xmlns:p="http://schemas.openxmlformats.org/presentationml/2006/main">
  <p:tag name="KSO_WM_BEAUTIFY_FLAG" val=""/>
</p:tagLst>
</file>

<file path=ppt/tags/tag866.xml><?xml version="1.0" encoding="utf-8"?>
<p:tagLst xmlns:p="http://schemas.openxmlformats.org/presentationml/2006/main">
  <p:tag name="KSO_WM_BEAUTIFY_FLAG" val=""/>
</p:tagLst>
</file>

<file path=ppt/tags/tag867.xml><?xml version="1.0" encoding="utf-8"?>
<p:tagLst xmlns:p="http://schemas.openxmlformats.org/presentationml/2006/main">
  <p:tag name="KSO_WM_BEAUTIFY_FLAG" val=""/>
</p:tagLst>
</file>

<file path=ppt/tags/tag868.xml><?xml version="1.0" encoding="utf-8"?>
<p:tagLst xmlns:p="http://schemas.openxmlformats.org/presentationml/2006/main">
  <p:tag name="KSO_WM_BEAUTIFY_FLAG" val=""/>
</p:tagLst>
</file>

<file path=ppt/tags/tag869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70.xml><?xml version="1.0" encoding="utf-8"?>
<p:tagLst xmlns:p="http://schemas.openxmlformats.org/presentationml/2006/main">
  <p:tag name="KSO_WM_BEAUTIFY_FLAG" val=""/>
</p:tagLst>
</file>

<file path=ppt/tags/tag871.xml><?xml version="1.0" encoding="utf-8"?>
<p:tagLst xmlns:p="http://schemas.openxmlformats.org/presentationml/2006/main">
  <p:tag name="KSO_WM_BEAUTIFY_FLAG" val=""/>
</p:tagLst>
</file>

<file path=ppt/tags/tag872.xml><?xml version="1.0" encoding="utf-8"?>
<p:tagLst xmlns:p="http://schemas.openxmlformats.org/presentationml/2006/main">
  <p:tag name="KSO_WM_BEAUTIFY_FLAG" val=""/>
</p:tagLst>
</file>

<file path=ppt/tags/tag873.xml><?xml version="1.0" encoding="utf-8"?>
<p:tagLst xmlns:p="http://schemas.openxmlformats.org/presentationml/2006/main">
  <p:tag name="KSO_WM_BEAUTIFY_FLAG" val=""/>
</p:tagLst>
</file>

<file path=ppt/tags/tag874.xml><?xml version="1.0" encoding="utf-8"?>
<p:tagLst xmlns:p="http://schemas.openxmlformats.org/presentationml/2006/main">
  <p:tag name="KSO_WM_BEAUTIFY_FLAG" val=""/>
</p:tagLst>
</file>

<file path=ppt/tags/tag875.xml><?xml version="1.0" encoding="utf-8"?>
<p:tagLst xmlns:p="http://schemas.openxmlformats.org/presentationml/2006/main">
  <p:tag name="KSO_WM_BEAUTIFY_FLAG" val=""/>
</p:tagLst>
</file>

<file path=ppt/tags/tag876.xml><?xml version="1.0" encoding="utf-8"?>
<p:tagLst xmlns:p="http://schemas.openxmlformats.org/presentationml/2006/main">
  <p:tag name="KSO_WM_BEAUTIFY_FLAG" val=""/>
</p:tagLst>
</file>

<file path=ppt/tags/tag877.xml><?xml version="1.0" encoding="utf-8"?>
<p:tagLst xmlns:p="http://schemas.openxmlformats.org/presentationml/2006/main">
  <p:tag name="KSO_WM_BEAUTIFY_FLAG" val=""/>
</p:tagLst>
</file>

<file path=ppt/tags/tag878.xml><?xml version="1.0" encoding="utf-8"?>
<p:tagLst xmlns:p="http://schemas.openxmlformats.org/presentationml/2006/main">
  <p:tag name="KSO_WM_BEAUTIFY_FLAG" val=""/>
</p:tagLst>
</file>

<file path=ppt/tags/tag879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80.xml><?xml version="1.0" encoding="utf-8"?>
<p:tagLst xmlns:p="http://schemas.openxmlformats.org/presentationml/2006/main">
  <p:tag name="KSO_WM_BEAUTIFY_FLAG" val=""/>
</p:tagLst>
</file>

<file path=ppt/tags/tag881.xml><?xml version="1.0" encoding="utf-8"?>
<p:tagLst xmlns:p="http://schemas.openxmlformats.org/presentationml/2006/main">
  <p:tag name="KSO_WM_BEAUTIFY_FLAG" val=""/>
</p:tagLst>
</file>

<file path=ppt/tags/tag882.xml><?xml version="1.0" encoding="utf-8"?>
<p:tagLst xmlns:p="http://schemas.openxmlformats.org/presentationml/2006/main">
  <p:tag name="KSO_WM_BEAUTIFY_FLAG" val=""/>
</p:tagLst>
</file>

<file path=ppt/tags/tag883.xml><?xml version="1.0" encoding="utf-8"?>
<p:tagLst xmlns:p="http://schemas.openxmlformats.org/presentationml/2006/main">
  <p:tag name="KSO_WM_BEAUTIFY_FLAG" val=""/>
</p:tagLst>
</file>

<file path=ppt/tags/tag884.xml><?xml version="1.0" encoding="utf-8"?>
<p:tagLst xmlns:p="http://schemas.openxmlformats.org/presentationml/2006/main">
  <p:tag name="KSO_WM_BEAUTIFY_FLAG" val=""/>
</p:tagLst>
</file>

<file path=ppt/tags/tag885.xml><?xml version="1.0" encoding="utf-8"?>
<p:tagLst xmlns:p="http://schemas.openxmlformats.org/presentationml/2006/main">
  <p:tag name="KSO_WM_BEAUTIFY_FLAG" val=""/>
</p:tagLst>
</file>

<file path=ppt/tags/tag886.xml><?xml version="1.0" encoding="utf-8"?>
<p:tagLst xmlns:p="http://schemas.openxmlformats.org/presentationml/2006/main">
  <p:tag name="KSO_WM_BEAUTIFY_FLAG" val=""/>
</p:tagLst>
</file>

<file path=ppt/tags/tag887.xml><?xml version="1.0" encoding="utf-8"?>
<p:tagLst xmlns:p="http://schemas.openxmlformats.org/presentationml/2006/main">
  <p:tag name="KSO_WM_BEAUTIFY_FLAG" val=""/>
</p:tagLst>
</file>

<file path=ppt/tags/tag888.xml><?xml version="1.0" encoding="utf-8"?>
<p:tagLst xmlns:p="http://schemas.openxmlformats.org/presentationml/2006/main">
  <p:tag name="KSO_WM_BEAUTIFY_FLAG" val=""/>
</p:tagLst>
</file>

<file path=ppt/tags/tag889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890.xml><?xml version="1.0" encoding="utf-8"?>
<p:tagLst xmlns:p="http://schemas.openxmlformats.org/presentationml/2006/main">
  <p:tag name="KSO_WM_BEAUTIFY_FLAG" val=""/>
</p:tagLst>
</file>

<file path=ppt/tags/tag891.xml><?xml version="1.0" encoding="utf-8"?>
<p:tagLst xmlns:p="http://schemas.openxmlformats.org/presentationml/2006/main">
  <p:tag name="KSO_WM_BEAUTIFY_FLAG" val=""/>
</p:tagLst>
</file>

<file path=ppt/tags/tag892.xml><?xml version="1.0" encoding="utf-8"?>
<p:tagLst xmlns:p="http://schemas.openxmlformats.org/presentationml/2006/main">
  <p:tag name="KSO_WM_BEAUTIFY_FLAG" val=""/>
</p:tagLst>
</file>

<file path=ppt/tags/tag893.xml><?xml version="1.0" encoding="utf-8"?>
<p:tagLst xmlns:p="http://schemas.openxmlformats.org/presentationml/2006/main">
  <p:tag name="KSO_WM_BEAUTIFY_FLAG" val=""/>
</p:tagLst>
</file>

<file path=ppt/tags/tag894.xml><?xml version="1.0" encoding="utf-8"?>
<p:tagLst xmlns:p="http://schemas.openxmlformats.org/presentationml/2006/main">
  <p:tag name="KSO_WM_BEAUTIFY_FLAG" val=""/>
</p:tagLst>
</file>

<file path=ppt/tags/tag895.xml><?xml version="1.0" encoding="utf-8"?>
<p:tagLst xmlns:p="http://schemas.openxmlformats.org/presentationml/2006/main">
  <p:tag name="KSO_WM_BEAUTIFY_FLAG" val=""/>
</p:tagLst>
</file>

<file path=ppt/tags/tag896.xml><?xml version="1.0" encoding="utf-8"?>
<p:tagLst xmlns:p="http://schemas.openxmlformats.org/presentationml/2006/main">
  <p:tag name="KSO_WM_BEAUTIFY_FLAG" val=""/>
</p:tagLst>
</file>

<file path=ppt/tags/tag897.xml><?xml version="1.0" encoding="utf-8"?>
<p:tagLst xmlns:p="http://schemas.openxmlformats.org/presentationml/2006/main">
  <p:tag name="KSO_WM_BEAUTIFY_FLAG" val=""/>
</p:tagLst>
</file>

<file path=ppt/tags/tag898.xml><?xml version="1.0" encoding="utf-8"?>
<p:tagLst xmlns:p="http://schemas.openxmlformats.org/presentationml/2006/main">
  <p:tag name="KSO_WM_BEAUTIFY_FLAG" val=""/>
</p:tagLst>
</file>

<file path=ppt/tags/tag89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00.xml><?xml version="1.0" encoding="utf-8"?>
<p:tagLst xmlns:p="http://schemas.openxmlformats.org/presentationml/2006/main">
  <p:tag name="KSO_WM_BEAUTIFY_FLAG" val=""/>
</p:tagLst>
</file>

<file path=ppt/tags/tag901.xml><?xml version="1.0" encoding="utf-8"?>
<p:tagLst xmlns:p="http://schemas.openxmlformats.org/presentationml/2006/main">
  <p:tag name="KSO_WM_BEAUTIFY_FLAG" val=""/>
</p:tagLst>
</file>

<file path=ppt/tags/tag902.xml><?xml version="1.0" encoding="utf-8"?>
<p:tagLst xmlns:p="http://schemas.openxmlformats.org/presentationml/2006/main">
  <p:tag name="KSO_WM_BEAUTIFY_FLAG" val=""/>
</p:tagLst>
</file>

<file path=ppt/tags/tag903.xml><?xml version="1.0" encoding="utf-8"?>
<p:tagLst xmlns:p="http://schemas.openxmlformats.org/presentationml/2006/main">
  <p:tag name="KSO_WM_BEAUTIFY_FLAG" val=""/>
</p:tagLst>
</file>

<file path=ppt/tags/tag904.xml><?xml version="1.0" encoding="utf-8"?>
<p:tagLst xmlns:p="http://schemas.openxmlformats.org/presentationml/2006/main">
  <p:tag name="KSO_WM_BEAUTIFY_FLAG" val=""/>
</p:tagLst>
</file>

<file path=ppt/tags/tag905.xml><?xml version="1.0" encoding="utf-8"?>
<p:tagLst xmlns:p="http://schemas.openxmlformats.org/presentationml/2006/main">
  <p:tag name="KSO_WM_BEAUTIFY_FLAG" val=""/>
</p:tagLst>
</file>

<file path=ppt/tags/tag906.xml><?xml version="1.0" encoding="utf-8"?>
<p:tagLst xmlns:p="http://schemas.openxmlformats.org/presentationml/2006/main">
  <p:tag name="KSO_WM_BEAUTIFY_FLAG" val=""/>
</p:tagLst>
</file>

<file path=ppt/tags/tag907.xml><?xml version="1.0" encoding="utf-8"?>
<p:tagLst xmlns:p="http://schemas.openxmlformats.org/presentationml/2006/main">
  <p:tag name="KSO_WM_BEAUTIFY_FLAG" val=""/>
</p:tagLst>
</file>

<file path=ppt/tags/tag908.xml><?xml version="1.0" encoding="utf-8"?>
<p:tagLst xmlns:p="http://schemas.openxmlformats.org/presentationml/2006/main">
  <p:tag name="KSO_WM_BEAUTIFY_FLAG" val=""/>
</p:tagLst>
</file>

<file path=ppt/tags/tag909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10.xml><?xml version="1.0" encoding="utf-8"?>
<p:tagLst xmlns:p="http://schemas.openxmlformats.org/presentationml/2006/main">
  <p:tag name="KSO_WM_BEAUTIFY_FLAG" val=""/>
</p:tagLst>
</file>

<file path=ppt/tags/tag911.xml><?xml version="1.0" encoding="utf-8"?>
<p:tagLst xmlns:p="http://schemas.openxmlformats.org/presentationml/2006/main">
  <p:tag name="KSO_WM_BEAUTIFY_FLAG" val=""/>
</p:tagLst>
</file>

<file path=ppt/tags/tag912.xml><?xml version="1.0" encoding="utf-8"?>
<p:tagLst xmlns:p="http://schemas.openxmlformats.org/presentationml/2006/main">
  <p:tag name="KSO_WM_BEAUTIFY_FLAG" val=""/>
</p:tagLst>
</file>

<file path=ppt/tags/tag913.xml><?xml version="1.0" encoding="utf-8"?>
<p:tagLst xmlns:p="http://schemas.openxmlformats.org/presentationml/2006/main">
  <p:tag name="KSO_WM_BEAUTIFY_FLAG" val=""/>
</p:tagLst>
</file>

<file path=ppt/tags/tag914.xml><?xml version="1.0" encoding="utf-8"?>
<p:tagLst xmlns:p="http://schemas.openxmlformats.org/presentationml/2006/main">
  <p:tag name="KSO_WM_BEAUTIFY_FLAG" val=""/>
</p:tagLst>
</file>

<file path=ppt/tags/tag915.xml><?xml version="1.0" encoding="utf-8"?>
<p:tagLst xmlns:p="http://schemas.openxmlformats.org/presentationml/2006/main">
  <p:tag name="KSO_WM_BEAUTIFY_FLAG" val=""/>
</p:tagLst>
</file>

<file path=ppt/tags/tag916.xml><?xml version="1.0" encoding="utf-8"?>
<p:tagLst xmlns:p="http://schemas.openxmlformats.org/presentationml/2006/main">
  <p:tag name="KSO_WM_BEAUTIFY_FLAG" val=""/>
</p:tagLst>
</file>

<file path=ppt/tags/tag917.xml><?xml version="1.0" encoding="utf-8"?>
<p:tagLst xmlns:p="http://schemas.openxmlformats.org/presentationml/2006/main">
  <p:tag name="KSO_WM_BEAUTIFY_FLAG" val=""/>
</p:tagLst>
</file>

<file path=ppt/tags/tag918.xml><?xml version="1.0" encoding="utf-8"?>
<p:tagLst xmlns:p="http://schemas.openxmlformats.org/presentationml/2006/main">
  <p:tag name="KSO_WM_BEAUTIFY_FLAG" val=""/>
</p:tagLst>
</file>

<file path=ppt/tags/tag919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20.xml><?xml version="1.0" encoding="utf-8"?>
<p:tagLst xmlns:p="http://schemas.openxmlformats.org/presentationml/2006/main">
  <p:tag name="KSO_WM_BEAUTIFY_FLAG" val=""/>
</p:tagLst>
</file>

<file path=ppt/tags/tag921.xml><?xml version="1.0" encoding="utf-8"?>
<p:tagLst xmlns:p="http://schemas.openxmlformats.org/presentationml/2006/main">
  <p:tag name="KSO_WM_BEAUTIFY_FLAG" val=""/>
</p:tagLst>
</file>

<file path=ppt/tags/tag922.xml><?xml version="1.0" encoding="utf-8"?>
<p:tagLst xmlns:p="http://schemas.openxmlformats.org/presentationml/2006/main">
  <p:tag name="KSO_WM_BEAUTIFY_FLAG" val=""/>
</p:tagLst>
</file>

<file path=ppt/tags/tag923.xml><?xml version="1.0" encoding="utf-8"?>
<p:tagLst xmlns:p="http://schemas.openxmlformats.org/presentationml/2006/main">
  <p:tag name="KSO_WM_BEAUTIFY_FLAG" val=""/>
</p:tagLst>
</file>

<file path=ppt/tags/tag924.xml><?xml version="1.0" encoding="utf-8"?>
<p:tagLst xmlns:p="http://schemas.openxmlformats.org/presentationml/2006/main">
  <p:tag name="KSO_WM_BEAUTIFY_FLAG" val=""/>
</p:tagLst>
</file>

<file path=ppt/tags/tag925.xml><?xml version="1.0" encoding="utf-8"?>
<p:tagLst xmlns:p="http://schemas.openxmlformats.org/presentationml/2006/main">
  <p:tag name="KSO_WM_BEAUTIFY_FLAG" val=""/>
</p:tagLst>
</file>

<file path=ppt/tags/tag926.xml><?xml version="1.0" encoding="utf-8"?>
<p:tagLst xmlns:p="http://schemas.openxmlformats.org/presentationml/2006/main">
  <p:tag name="KSO_WM_BEAUTIFY_FLAG" val=""/>
</p:tagLst>
</file>

<file path=ppt/tags/tag927.xml><?xml version="1.0" encoding="utf-8"?>
<p:tagLst xmlns:p="http://schemas.openxmlformats.org/presentationml/2006/main">
  <p:tag name="KSO_WM_BEAUTIFY_FLAG" val=""/>
</p:tagLst>
</file>

<file path=ppt/tags/tag928.xml><?xml version="1.0" encoding="utf-8"?>
<p:tagLst xmlns:p="http://schemas.openxmlformats.org/presentationml/2006/main">
  <p:tag name="KSO_WM_BEAUTIFY_FLAG" val=""/>
</p:tagLst>
</file>

<file path=ppt/tags/tag929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30.xml><?xml version="1.0" encoding="utf-8"?>
<p:tagLst xmlns:p="http://schemas.openxmlformats.org/presentationml/2006/main">
  <p:tag name="KSO_WM_BEAUTIFY_FLAG" val=""/>
</p:tagLst>
</file>

<file path=ppt/tags/tag931.xml><?xml version="1.0" encoding="utf-8"?>
<p:tagLst xmlns:p="http://schemas.openxmlformats.org/presentationml/2006/main">
  <p:tag name="KSO_WM_BEAUTIFY_FLAG" val=""/>
</p:tagLst>
</file>

<file path=ppt/tags/tag932.xml><?xml version="1.0" encoding="utf-8"?>
<p:tagLst xmlns:p="http://schemas.openxmlformats.org/presentationml/2006/main">
  <p:tag name="KSO_WM_BEAUTIFY_FLAG" val=""/>
</p:tagLst>
</file>

<file path=ppt/tags/tag933.xml><?xml version="1.0" encoding="utf-8"?>
<p:tagLst xmlns:p="http://schemas.openxmlformats.org/presentationml/2006/main">
  <p:tag name="KSO_WM_BEAUTIFY_FLAG" val=""/>
</p:tagLst>
</file>

<file path=ppt/tags/tag934.xml><?xml version="1.0" encoding="utf-8"?>
<p:tagLst xmlns:p="http://schemas.openxmlformats.org/presentationml/2006/main">
  <p:tag name="KSO_WM_BEAUTIFY_FLAG" val=""/>
</p:tagLst>
</file>

<file path=ppt/tags/tag935.xml><?xml version="1.0" encoding="utf-8"?>
<p:tagLst xmlns:p="http://schemas.openxmlformats.org/presentationml/2006/main">
  <p:tag name="KSO_WM_BEAUTIFY_FLAG" val=""/>
</p:tagLst>
</file>

<file path=ppt/tags/tag936.xml><?xml version="1.0" encoding="utf-8"?>
<p:tagLst xmlns:p="http://schemas.openxmlformats.org/presentationml/2006/main">
  <p:tag name="KSO_WM_BEAUTIFY_FLAG" val=""/>
</p:tagLst>
</file>

<file path=ppt/tags/tag937.xml><?xml version="1.0" encoding="utf-8"?>
<p:tagLst xmlns:p="http://schemas.openxmlformats.org/presentationml/2006/main">
  <p:tag name="KSO_WM_BEAUTIFY_FLAG" val=""/>
</p:tagLst>
</file>

<file path=ppt/tags/tag938.xml><?xml version="1.0" encoding="utf-8"?>
<p:tagLst xmlns:p="http://schemas.openxmlformats.org/presentationml/2006/main">
  <p:tag name="KSO_WM_BEAUTIFY_FLAG" val=""/>
</p:tagLst>
</file>

<file path=ppt/tags/tag939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40.xml><?xml version="1.0" encoding="utf-8"?>
<p:tagLst xmlns:p="http://schemas.openxmlformats.org/presentationml/2006/main">
  <p:tag name="KSO_WM_BEAUTIFY_FLAG" val=""/>
</p:tagLst>
</file>

<file path=ppt/tags/tag941.xml><?xml version="1.0" encoding="utf-8"?>
<p:tagLst xmlns:p="http://schemas.openxmlformats.org/presentationml/2006/main">
  <p:tag name="KSO_WM_BEAUTIFY_FLAG" val=""/>
</p:tagLst>
</file>

<file path=ppt/tags/tag942.xml><?xml version="1.0" encoding="utf-8"?>
<p:tagLst xmlns:p="http://schemas.openxmlformats.org/presentationml/2006/main">
  <p:tag name="KSO_WM_BEAUTIFY_FLAG" val=""/>
</p:tagLst>
</file>

<file path=ppt/tags/tag943.xml><?xml version="1.0" encoding="utf-8"?>
<p:tagLst xmlns:p="http://schemas.openxmlformats.org/presentationml/2006/main">
  <p:tag name="KSO_WM_BEAUTIFY_FLAG" val=""/>
</p:tagLst>
</file>

<file path=ppt/tags/tag944.xml><?xml version="1.0" encoding="utf-8"?>
<p:tagLst xmlns:p="http://schemas.openxmlformats.org/presentationml/2006/main">
  <p:tag name="KSO_WM_BEAUTIFY_FLAG" val=""/>
</p:tagLst>
</file>

<file path=ppt/tags/tag945.xml><?xml version="1.0" encoding="utf-8"?>
<p:tagLst xmlns:p="http://schemas.openxmlformats.org/presentationml/2006/main">
  <p:tag name="KSO_WM_BEAUTIFY_FLAG" val=""/>
</p:tagLst>
</file>

<file path=ppt/tags/tag946.xml><?xml version="1.0" encoding="utf-8"?>
<p:tagLst xmlns:p="http://schemas.openxmlformats.org/presentationml/2006/main">
  <p:tag name="KSO_WM_BEAUTIFY_FLAG" val=""/>
</p:tagLst>
</file>

<file path=ppt/tags/tag947.xml><?xml version="1.0" encoding="utf-8"?>
<p:tagLst xmlns:p="http://schemas.openxmlformats.org/presentationml/2006/main">
  <p:tag name="KSO_WM_BEAUTIFY_FLAG" val=""/>
</p:tagLst>
</file>

<file path=ppt/tags/tag948.xml><?xml version="1.0" encoding="utf-8"?>
<p:tagLst xmlns:p="http://schemas.openxmlformats.org/presentationml/2006/main">
  <p:tag name="KSO_WM_BEAUTIFY_FLAG" val=""/>
</p:tagLst>
</file>

<file path=ppt/tags/tag949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50.xml><?xml version="1.0" encoding="utf-8"?>
<p:tagLst xmlns:p="http://schemas.openxmlformats.org/presentationml/2006/main">
  <p:tag name="KSO_WM_BEAUTIFY_FLAG" val=""/>
</p:tagLst>
</file>

<file path=ppt/tags/tag951.xml><?xml version="1.0" encoding="utf-8"?>
<p:tagLst xmlns:p="http://schemas.openxmlformats.org/presentationml/2006/main">
  <p:tag name="KSO_WM_BEAUTIFY_FLAG" val=""/>
</p:tagLst>
</file>

<file path=ppt/tags/tag952.xml><?xml version="1.0" encoding="utf-8"?>
<p:tagLst xmlns:p="http://schemas.openxmlformats.org/presentationml/2006/main">
  <p:tag name="KSO_WM_BEAUTIFY_FLAG" val=""/>
</p:tagLst>
</file>

<file path=ppt/tags/tag953.xml><?xml version="1.0" encoding="utf-8"?>
<p:tagLst xmlns:p="http://schemas.openxmlformats.org/presentationml/2006/main">
  <p:tag name="KSO_WM_BEAUTIFY_FLAG" val=""/>
</p:tagLst>
</file>

<file path=ppt/tags/tag954.xml><?xml version="1.0" encoding="utf-8"?>
<p:tagLst xmlns:p="http://schemas.openxmlformats.org/presentationml/2006/main">
  <p:tag name="KSO_WM_BEAUTIFY_FLAG" val=""/>
</p:tagLst>
</file>

<file path=ppt/tags/tag955.xml><?xml version="1.0" encoding="utf-8"?>
<p:tagLst xmlns:p="http://schemas.openxmlformats.org/presentationml/2006/main">
  <p:tag name="KSO_WM_BEAUTIFY_FLAG" val=""/>
</p:tagLst>
</file>

<file path=ppt/tags/tag956.xml><?xml version="1.0" encoding="utf-8"?>
<p:tagLst xmlns:p="http://schemas.openxmlformats.org/presentationml/2006/main">
  <p:tag name="KSO_WM_BEAUTIFY_FLAG" val=""/>
</p:tagLst>
</file>

<file path=ppt/tags/tag957.xml><?xml version="1.0" encoding="utf-8"?>
<p:tagLst xmlns:p="http://schemas.openxmlformats.org/presentationml/2006/main">
  <p:tag name="KSO_WM_BEAUTIFY_FLAG" val=""/>
</p:tagLst>
</file>

<file path=ppt/tags/tag958.xml><?xml version="1.0" encoding="utf-8"?>
<p:tagLst xmlns:p="http://schemas.openxmlformats.org/presentationml/2006/main">
  <p:tag name="KSO_WM_BEAUTIFY_FLAG" val=""/>
</p:tagLst>
</file>

<file path=ppt/tags/tag959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60.xml><?xml version="1.0" encoding="utf-8"?>
<p:tagLst xmlns:p="http://schemas.openxmlformats.org/presentationml/2006/main">
  <p:tag name="KSO_WM_BEAUTIFY_FLAG" val=""/>
</p:tagLst>
</file>

<file path=ppt/tags/tag961.xml><?xml version="1.0" encoding="utf-8"?>
<p:tagLst xmlns:p="http://schemas.openxmlformats.org/presentationml/2006/main">
  <p:tag name="KSO_WM_BEAUTIFY_FLAG" val=""/>
</p:tagLst>
</file>

<file path=ppt/tags/tag962.xml><?xml version="1.0" encoding="utf-8"?>
<p:tagLst xmlns:p="http://schemas.openxmlformats.org/presentationml/2006/main">
  <p:tag name="KSO_WM_BEAUTIFY_FLAG" val=""/>
</p:tagLst>
</file>

<file path=ppt/tags/tag963.xml><?xml version="1.0" encoding="utf-8"?>
<p:tagLst xmlns:p="http://schemas.openxmlformats.org/presentationml/2006/main">
  <p:tag name="KSO_WM_BEAUTIFY_FLAG" val=""/>
</p:tagLst>
</file>

<file path=ppt/tags/tag964.xml><?xml version="1.0" encoding="utf-8"?>
<p:tagLst xmlns:p="http://schemas.openxmlformats.org/presentationml/2006/main">
  <p:tag name="KSO_WM_BEAUTIFY_FLAG" val=""/>
</p:tagLst>
</file>

<file path=ppt/tags/tag965.xml><?xml version="1.0" encoding="utf-8"?>
<p:tagLst xmlns:p="http://schemas.openxmlformats.org/presentationml/2006/main">
  <p:tag name="KSO_WM_BEAUTIFY_FLAG" val=""/>
</p:tagLst>
</file>

<file path=ppt/tags/tag966.xml><?xml version="1.0" encoding="utf-8"?>
<p:tagLst xmlns:p="http://schemas.openxmlformats.org/presentationml/2006/main">
  <p:tag name="KSO_WM_BEAUTIFY_FLAG" val=""/>
</p:tagLst>
</file>

<file path=ppt/tags/tag967.xml><?xml version="1.0" encoding="utf-8"?>
<p:tagLst xmlns:p="http://schemas.openxmlformats.org/presentationml/2006/main">
  <p:tag name="KSO_WM_BEAUTIFY_FLAG" val=""/>
</p:tagLst>
</file>

<file path=ppt/tags/tag968.xml><?xml version="1.0" encoding="utf-8"?>
<p:tagLst xmlns:p="http://schemas.openxmlformats.org/presentationml/2006/main">
  <p:tag name="KSO_WM_BEAUTIFY_FLAG" val=""/>
</p:tagLst>
</file>

<file path=ppt/tags/tag969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70.xml><?xml version="1.0" encoding="utf-8"?>
<p:tagLst xmlns:p="http://schemas.openxmlformats.org/presentationml/2006/main">
  <p:tag name="KSO_WM_BEAUTIFY_FLAG" val=""/>
</p:tagLst>
</file>

<file path=ppt/tags/tag971.xml><?xml version="1.0" encoding="utf-8"?>
<p:tagLst xmlns:p="http://schemas.openxmlformats.org/presentationml/2006/main">
  <p:tag name="KSO_WM_BEAUTIFY_FLAG" val=""/>
</p:tagLst>
</file>

<file path=ppt/tags/tag972.xml><?xml version="1.0" encoding="utf-8"?>
<p:tagLst xmlns:p="http://schemas.openxmlformats.org/presentationml/2006/main">
  <p:tag name="KSO_WM_BEAUTIFY_FLAG" val=""/>
</p:tagLst>
</file>

<file path=ppt/tags/tag973.xml><?xml version="1.0" encoding="utf-8"?>
<p:tagLst xmlns:p="http://schemas.openxmlformats.org/presentationml/2006/main">
  <p:tag name="KSO_WM_BEAUTIFY_FLAG" val=""/>
</p:tagLst>
</file>

<file path=ppt/tags/tag974.xml><?xml version="1.0" encoding="utf-8"?>
<p:tagLst xmlns:p="http://schemas.openxmlformats.org/presentationml/2006/main">
  <p:tag name="KSO_WM_BEAUTIFY_FLAG" val=""/>
</p:tagLst>
</file>

<file path=ppt/tags/tag975.xml><?xml version="1.0" encoding="utf-8"?>
<p:tagLst xmlns:p="http://schemas.openxmlformats.org/presentationml/2006/main">
  <p:tag name="KSO_WM_BEAUTIFY_FLAG" val=""/>
</p:tagLst>
</file>

<file path=ppt/tags/tag976.xml><?xml version="1.0" encoding="utf-8"?>
<p:tagLst xmlns:p="http://schemas.openxmlformats.org/presentationml/2006/main">
  <p:tag name="KSO_WM_BEAUTIFY_FLAG" val=""/>
</p:tagLst>
</file>

<file path=ppt/tags/tag977.xml><?xml version="1.0" encoding="utf-8"?>
<p:tagLst xmlns:p="http://schemas.openxmlformats.org/presentationml/2006/main">
  <p:tag name="KSO_WM_BEAUTIFY_FLAG" val=""/>
</p:tagLst>
</file>

<file path=ppt/tags/tag978.xml><?xml version="1.0" encoding="utf-8"?>
<p:tagLst xmlns:p="http://schemas.openxmlformats.org/presentationml/2006/main">
  <p:tag name="KSO_WM_BEAUTIFY_FLAG" val=""/>
</p:tagLst>
</file>

<file path=ppt/tags/tag979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80.xml><?xml version="1.0" encoding="utf-8"?>
<p:tagLst xmlns:p="http://schemas.openxmlformats.org/presentationml/2006/main">
  <p:tag name="KSO_WM_BEAUTIFY_FLAG" val=""/>
</p:tagLst>
</file>

<file path=ppt/tags/tag981.xml><?xml version="1.0" encoding="utf-8"?>
<p:tagLst xmlns:p="http://schemas.openxmlformats.org/presentationml/2006/main">
  <p:tag name="KSO_WM_BEAUTIFY_FLAG" val=""/>
</p:tagLst>
</file>

<file path=ppt/tags/tag982.xml><?xml version="1.0" encoding="utf-8"?>
<p:tagLst xmlns:p="http://schemas.openxmlformats.org/presentationml/2006/main">
  <p:tag name="KSO_WM_BEAUTIFY_FLAG" val=""/>
</p:tagLst>
</file>

<file path=ppt/tags/tag983.xml><?xml version="1.0" encoding="utf-8"?>
<p:tagLst xmlns:p="http://schemas.openxmlformats.org/presentationml/2006/main">
  <p:tag name="KSO_WM_BEAUTIFY_FLAG" val=""/>
</p:tagLst>
</file>

<file path=ppt/tags/tag984.xml><?xml version="1.0" encoding="utf-8"?>
<p:tagLst xmlns:p="http://schemas.openxmlformats.org/presentationml/2006/main">
  <p:tag name="KSO_WM_BEAUTIFY_FLAG" val=""/>
</p:tagLst>
</file>

<file path=ppt/tags/tag985.xml><?xml version="1.0" encoding="utf-8"?>
<p:tagLst xmlns:p="http://schemas.openxmlformats.org/presentationml/2006/main">
  <p:tag name="KSO_WM_BEAUTIFY_FLAG" val=""/>
</p:tagLst>
</file>

<file path=ppt/tags/tag986.xml><?xml version="1.0" encoding="utf-8"?>
<p:tagLst xmlns:p="http://schemas.openxmlformats.org/presentationml/2006/main">
  <p:tag name="KSO_WM_BEAUTIFY_FLAG" val=""/>
</p:tagLst>
</file>

<file path=ppt/tags/tag987.xml><?xml version="1.0" encoding="utf-8"?>
<p:tagLst xmlns:p="http://schemas.openxmlformats.org/presentationml/2006/main">
  <p:tag name="KSO_WM_BEAUTIFY_FLAG" val=""/>
</p:tagLst>
</file>

<file path=ppt/tags/tag988.xml><?xml version="1.0" encoding="utf-8"?>
<p:tagLst xmlns:p="http://schemas.openxmlformats.org/presentationml/2006/main">
  <p:tag name="KSO_WM_BEAUTIFY_FLAG" val=""/>
</p:tagLst>
</file>

<file path=ppt/tags/tag989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ags/tag990.xml><?xml version="1.0" encoding="utf-8"?>
<p:tagLst xmlns:p="http://schemas.openxmlformats.org/presentationml/2006/main">
  <p:tag name="KSO_WM_BEAUTIFY_FLAG" val=""/>
</p:tagLst>
</file>

<file path=ppt/tags/tag991.xml><?xml version="1.0" encoding="utf-8"?>
<p:tagLst xmlns:p="http://schemas.openxmlformats.org/presentationml/2006/main">
  <p:tag name="KSO_WM_BEAUTIFY_FLAG" val=""/>
</p:tagLst>
</file>

<file path=ppt/tags/tag992.xml><?xml version="1.0" encoding="utf-8"?>
<p:tagLst xmlns:p="http://schemas.openxmlformats.org/presentationml/2006/main">
  <p:tag name="KSO_WM_BEAUTIFY_FLAG" val=""/>
</p:tagLst>
</file>

<file path=ppt/tags/tag993.xml><?xml version="1.0" encoding="utf-8"?>
<p:tagLst xmlns:p="http://schemas.openxmlformats.org/presentationml/2006/main">
  <p:tag name="KSO_WM_BEAUTIFY_FLAG" val=""/>
</p:tagLst>
</file>

<file path=ppt/tags/tag994.xml><?xml version="1.0" encoding="utf-8"?>
<p:tagLst xmlns:p="http://schemas.openxmlformats.org/presentationml/2006/main">
  <p:tag name="KSO_WM_BEAUTIFY_FLAG" val=""/>
</p:tagLst>
</file>

<file path=ppt/tags/tag995.xml><?xml version="1.0" encoding="utf-8"?>
<p:tagLst xmlns:p="http://schemas.openxmlformats.org/presentationml/2006/main">
  <p:tag name="KSO_WM_BEAUTIFY_FLAG" val=""/>
</p:tagLst>
</file>

<file path=ppt/tags/tag996.xml><?xml version="1.0" encoding="utf-8"?>
<p:tagLst xmlns:p="http://schemas.openxmlformats.org/presentationml/2006/main">
  <p:tag name="KSO_WM_BEAUTIFY_FLAG" val=""/>
</p:tagLst>
</file>

<file path=ppt/tags/tag997.xml><?xml version="1.0" encoding="utf-8"?>
<p:tagLst xmlns:p="http://schemas.openxmlformats.org/presentationml/2006/main">
  <p:tag name="KSO_WM_BEAUTIFY_FLAG" val=""/>
</p:tagLst>
</file>

<file path=ppt/tags/tag998.xml><?xml version="1.0" encoding="utf-8"?>
<p:tagLst xmlns:p="http://schemas.openxmlformats.org/presentationml/2006/main">
  <p:tag name="KSO_WM_BEAUTIFY_FLAG" val=""/>
</p:tagLst>
</file>

<file path=ppt/tags/tag9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Corporate">
  <a:themeElements>
    <a:clrScheme name="Corporate 1">
      <a:dk1>
        <a:srgbClr val="000000"/>
      </a:dk1>
      <a:lt1>
        <a:srgbClr val="FFFFD9"/>
      </a:lt1>
      <a:dk2>
        <a:srgbClr val="FF0000"/>
      </a:dk2>
      <a:lt2>
        <a:srgbClr val="8C0000"/>
      </a:lt2>
      <a:accent1>
        <a:srgbClr val="5B5BFF"/>
      </a:accent1>
      <a:accent2>
        <a:srgbClr val="45FF83"/>
      </a:accent2>
      <a:accent3>
        <a:srgbClr val="FFFFE9"/>
      </a:accent3>
      <a:accent4>
        <a:srgbClr val="000000"/>
      </a:accent4>
      <a:accent5>
        <a:srgbClr val="B5B5FF"/>
      </a:accent5>
      <a:accent6>
        <a:srgbClr val="3EE776"/>
      </a:accent6>
      <a:hlink>
        <a:srgbClr val="FF0000"/>
      </a:hlink>
      <a:folHlink>
        <a:srgbClr val="FFCC00"/>
      </a:folHlink>
    </a:clrScheme>
    <a:fontScheme name="Corpor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rgbClr val="FF9900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en-US" sz="1500" b="1" i="0" u="none" strike="noStrike" cap="none" normalizeH="0" baseline="0" smtClean="0">
            <a:ln>
              <a:noFill/>
            </a:ln>
            <a:solidFill>
              <a:srgbClr val="333300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rgbClr val="FF9900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en-US" sz="1500" b="1" i="0" u="none" strike="noStrike" cap="none" normalizeH="0" baseline="0" smtClean="0">
            <a:ln>
              <a:noFill/>
            </a:ln>
            <a:solidFill>
              <a:srgbClr val="333300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Corporate 1">
        <a:dk1>
          <a:srgbClr val="000000"/>
        </a:dk1>
        <a:lt1>
          <a:srgbClr val="FFFFD9"/>
        </a:lt1>
        <a:dk2>
          <a:srgbClr val="FF0000"/>
        </a:dk2>
        <a:lt2>
          <a:srgbClr val="8C0000"/>
        </a:lt2>
        <a:accent1>
          <a:srgbClr val="5B5BFF"/>
        </a:accent1>
        <a:accent2>
          <a:srgbClr val="45FF83"/>
        </a:accent2>
        <a:accent3>
          <a:srgbClr val="FFFFE9"/>
        </a:accent3>
        <a:accent4>
          <a:srgbClr val="000000"/>
        </a:accent4>
        <a:accent5>
          <a:srgbClr val="B5B5FF"/>
        </a:accent5>
        <a:accent6>
          <a:srgbClr val="3EE776"/>
        </a:accent6>
        <a:hlink>
          <a:srgbClr val="FF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Designs\Artsy.pot</Template>
  <TotalTime>0</TotalTime>
  <Words>844</Words>
  <Application>WPS 演示</Application>
  <PresentationFormat>自定义</PresentationFormat>
  <Paragraphs>216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7" baseType="lpstr">
      <vt:lpstr>Arial</vt:lpstr>
      <vt:lpstr>宋体</vt:lpstr>
      <vt:lpstr>Wingdings</vt:lpstr>
      <vt:lpstr>Marlett</vt:lpstr>
      <vt:lpstr>Webdings</vt:lpstr>
      <vt:lpstr>Arial Rounded MT Bold</vt:lpstr>
      <vt:lpstr>Times New Roman</vt:lpstr>
      <vt:lpstr>微软雅黑</vt:lpstr>
      <vt:lpstr>华文楷体</vt:lpstr>
      <vt:lpstr>汉仪君黑-55简</vt:lpstr>
      <vt:lpstr>汉仪碑刻黑W</vt:lpstr>
      <vt:lpstr>汉仪中黑简</vt:lpstr>
      <vt:lpstr>汉仪旗黑-60S</vt:lpstr>
      <vt:lpstr>楷体_GB2312</vt:lpstr>
      <vt:lpstr>黑体</vt:lpstr>
      <vt:lpstr>Corporate</vt:lpstr>
      <vt:lpstr>什么是财富管理？                           徐州软件园营业部  付聪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wlcna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wlcna_sh</dc:creator>
  <cp:lastModifiedBy>Administrator</cp:lastModifiedBy>
  <cp:revision>1591</cp:revision>
  <cp:lastPrinted>2002-05-16T08:20:00Z</cp:lastPrinted>
  <dcterms:created xsi:type="dcterms:W3CDTF">1999-09-19T13:49:00Z</dcterms:created>
  <dcterms:modified xsi:type="dcterms:W3CDTF">2023-04-27T07:10:52Z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2052-10.8.0.5715</vt:lpwstr>
  </property>
  <property fmtid="{D5CDD505-2E9C-101B-9397-08002B2CF9AE}" pid="3" name="ICV">
    <vt:lpwstr>A9763E1688504294A1BA43D5950DC1E6_13</vt:lpwstr>
  </property>
</Properties>
</file>