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4218920" cy="25379045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3" userDrawn="1">
          <p15:clr>
            <a:srgbClr val="A4A3A4"/>
          </p15:clr>
        </p15:guide>
        <p15:guide id="2" pos="44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31" d="100"/>
          <a:sy n="31" d="100"/>
        </p:scale>
        <p:origin x="-3366" y="-60"/>
      </p:cViewPr>
      <p:guideLst>
        <p:guide orient="horz" pos="7993"/>
        <p:guide pos="4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4487" y="1143000"/>
            <a:ext cx="172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1143000"/>
            <a:ext cx="173037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7500" y="4153627"/>
            <a:ext cx="10665000" cy="8836000"/>
          </a:xfrm>
        </p:spPr>
        <p:txBody>
          <a:bodyPr anchor="b"/>
          <a:lstStyle>
            <a:lvl1pPr algn="ctr">
              <a:defRPr sz="93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77500" y="13330377"/>
            <a:ext cx="10665000" cy="6127623"/>
          </a:xfrm>
        </p:spPr>
        <p:txBody>
          <a:bodyPr/>
          <a:lstStyle>
            <a:lvl1pPr marL="0" indent="0" algn="ctr">
              <a:buNone/>
              <a:defRPr sz="3730"/>
            </a:lvl1pPr>
            <a:lvl2pPr marL="711200" indent="0" algn="ctr">
              <a:buNone/>
              <a:defRPr sz="3110"/>
            </a:lvl2pPr>
            <a:lvl3pPr marL="1421765" indent="0" algn="ctr">
              <a:buNone/>
              <a:defRPr sz="2800"/>
            </a:lvl3pPr>
            <a:lvl4pPr marL="2132965" indent="0" algn="ctr">
              <a:buNone/>
              <a:defRPr sz="2490"/>
            </a:lvl4pPr>
            <a:lvl5pPr marL="2844165" indent="0" algn="ctr">
              <a:buNone/>
              <a:defRPr sz="2490"/>
            </a:lvl5pPr>
            <a:lvl6pPr marL="3554730" indent="0" algn="ctr">
              <a:buNone/>
              <a:defRPr sz="2490"/>
            </a:lvl6pPr>
            <a:lvl7pPr marL="4265930" indent="0" algn="ctr">
              <a:buNone/>
              <a:defRPr sz="2490"/>
            </a:lvl7pPr>
            <a:lvl8pPr marL="4977130" indent="0" algn="ctr">
              <a:buNone/>
              <a:defRPr sz="2490"/>
            </a:lvl8pPr>
            <a:lvl9pPr marL="5687695" indent="0" algn="ctr">
              <a:buNone/>
              <a:defRPr sz="249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76188" y="1351250"/>
            <a:ext cx="3066188" cy="215083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77625" y="1351250"/>
            <a:ext cx="9020813" cy="2150837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0219" y="6327377"/>
            <a:ext cx="12264750" cy="10557373"/>
          </a:xfrm>
        </p:spPr>
        <p:txBody>
          <a:bodyPr anchor="b"/>
          <a:lstStyle>
            <a:lvl1pPr>
              <a:defRPr sz="933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70219" y="16984627"/>
            <a:ext cx="12264750" cy="5551873"/>
          </a:xfrm>
        </p:spPr>
        <p:txBody>
          <a:bodyPr/>
          <a:lstStyle>
            <a:lvl1pPr marL="0" indent="0">
              <a:buNone/>
              <a:defRPr sz="3730">
                <a:solidFill>
                  <a:schemeClr val="tx1">
                    <a:tint val="75000"/>
                  </a:schemeClr>
                </a:solidFill>
              </a:defRPr>
            </a:lvl1pPr>
            <a:lvl2pPr marL="711200" indent="0"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2pPr>
            <a:lvl3pPr marL="14217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1329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28441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3554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2659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49771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56876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77625" y="6756250"/>
            <a:ext cx="6043500" cy="161033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198875" y="6756250"/>
            <a:ext cx="6043500" cy="161033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477" y="1351250"/>
            <a:ext cx="12264750" cy="49056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79477" y="6221627"/>
            <a:ext cx="6015726" cy="3049123"/>
          </a:xfrm>
        </p:spPr>
        <p:txBody>
          <a:bodyPr anchor="b"/>
          <a:lstStyle>
            <a:lvl1pPr marL="0" indent="0">
              <a:buNone/>
              <a:defRPr sz="3730" b="1"/>
            </a:lvl1pPr>
            <a:lvl2pPr marL="711200" indent="0">
              <a:buNone/>
              <a:defRPr sz="3110" b="1"/>
            </a:lvl2pPr>
            <a:lvl3pPr marL="1421765" indent="0">
              <a:buNone/>
              <a:defRPr sz="2800" b="1"/>
            </a:lvl3pPr>
            <a:lvl4pPr marL="2132965" indent="0">
              <a:buNone/>
              <a:defRPr sz="2490" b="1"/>
            </a:lvl4pPr>
            <a:lvl5pPr marL="2844165" indent="0">
              <a:buNone/>
              <a:defRPr sz="2490" b="1"/>
            </a:lvl5pPr>
            <a:lvl6pPr marL="3554730" indent="0">
              <a:buNone/>
              <a:defRPr sz="2490" b="1"/>
            </a:lvl6pPr>
            <a:lvl7pPr marL="4265930" indent="0">
              <a:buNone/>
              <a:defRPr sz="2490" b="1"/>
            </a:lvl7pPr>
            <a:lvl8pPr marL="4977130" indent="0">
              <a:buNone/>
              <a:defRPr sz="2490" b="1"/>
            </a:lvl8pPr>
            <a:lvl9pPr marL="5687695" indent="0">
              <a:buNone/>
              <a:defRPr sz="249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79477" y="9270750"/>
            <a:ext cx="6015726" cy="136358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198875" y="6221627"/>
            <a:ext cx="6045352" cy="3049123"/>
          </a:xfrm>
        </p:spPr>
        <p:txBody>
          <a:bodyPr anchor="b"/>
          <a:lstStyle>
            <a:lvl1pPr marL="0" indent="0">
              <a:buNone/>
              <a:defRPr sz="3730" b="1"/>
            </a:lvl1pPr>
            <a:lvl2pPr marL="711200" indent="0">
              <a:buNone/>
              <a:defRPr sz="3110" b="1"/>
            </a:lvl2pPr>
            <a:lvl3pPr marL="1421765" indent="0">
              <a:buNone/>
              <a:defRPr sz="2800" b="1"/>
            </a:lvl3pPr>
            <a:lvl4pPr marL="2132965" indent="0">
              <a:buNone/>
              <a:defRPr sz="2490" b="1"/>
            </a:lvl4pPr>
            <a:lvl5pPr marL="2844165" indent="0">
              <a:buNone/>
              <a:defRPr sz="2490" b="1"/>
            </a:lvl5pPr>
            <a:lvl6pPr marL="3554730" indent="0">
              <a:buNone/>
              <a:defRPr sz="2490" b="1"/>
            </a:lvl6pPr>
            <a:lvl7pPr marL="4265930" indent="0">
              <a:buNone/>
              <a:defRPr sz="2490" b="1"/>
            </a:lvl7pPr>
            <a:lvl8pPr marL="4977130" indent="0">
              <a:buNone/>
              <a:defRPr sz="2490" b="1"/>
            </a:lvl8pPr>
            <a:lvl9pPr marL="5687695" indent="0">
              <a:buNone/>
              <a:defRPr sz="249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198875" y="9270750"/>
            <a:ext cx="6045352" cy="1363587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477" y="1692000"/>
            <a:ext cx="4586320" cy="5922000"/>
          </a:xfrm>
        </p:spPr>
        <p:txBody>
          <a:bodyPr anchor="b"/>
          <a:lstStyle>
            <a:lvl1pPr>
              <a:defRPr sz="49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5352" y="3654250"/>
            <a:ext cx="7198875" cy="18036250"/>
          </a:xfrm>
        </p:spPr>
        <p:txBody>
          <a:bodyPr/>
          <a:lstStyle>
            <a:lvl1pPr>
              <a:defRPr sz="4975"/>
            </a:lvl1pPr>
            <a:lvl2pPr>
              <a:defRPr sz="4355"/>
            </a:lvl2pPr>
            <a:lvl3pPr>
              <a:defRPr sz="3730"/>
            </a:lvl3pPr>
            <a:lvl4pPr>
              <a:defRPr sz="3110"/>
            </a:lvl4pPr>
            <a:lvl5pPr>
              <a:defRPr sz="3110"/>
            </a:lvl5pPr>
            <a:lvl6pPr>
              <a:defRPr sz="3110"/>
            </a:lvl6pPr>
            <a:lvl7pPr>
              <a:defRPr sz="3110"/>
            </a:lvl7pPr>
            <a:lvl8pPr>
              <a:defRPr sz="3110"/>
            </a:lvl8pPr>
            <a:lvl9pPr>
              <a:defRPr sz="31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79477" y="7614000"/>
            <a:ext cx="4586320" cy="14105877"/>
          </a:xfrm>
        </p:spPr>
        <p:txBody>
          <a:bodyPr/>
          <a:lstStyle>
            <a:lvl1pPr marL="0" indent="0">
              <a:buNone/>
              <a:defRPr sz="2490"/>
            </a:lvl1pPr>
            <a:lvl2pPr marL="711200" indent="0">
              <a:buNone/>
              <a:defRPr sz="2175"/>
            </a:lvl2pPr>
            <a:lvl3pPr marL="1421765" indent="0">
              <a:buNone/>
              <a:defRPr sz="1865"/>
            </a:lvl3pPr>
            <a:lvl4pPr marL="2132965" indent="0">
              <a:buNone/>
              <a:defRPr sz="1555"/>
            </a:lvl4pPr>
            <a:lvl5pPr marL="2844165" indent="0">
              <a:buNone/>
              <a:defRPr sz="1555"/>
            </a:lvl5pPr>
            <a:lvl6pPr marL="3554730" indent="0">
              <a:buNone/>
              <a:defRPr sz="1555"/>
            </a:lvl6pPr>
            <a:lvl7pPr marL="4265930" indent="0">
              <a:buNone/>
              <a:defRPr sz="1555"/>
            </a:lvl7pPr>
            <a:lvl8pPr marL="4977130" indent="0">
              <a:buNone/>
              <a:defRPr sz="1555"/>
            </a:lvl8pPr>
            <a:lvl9pPr marL="5687695" indent="0">
              <a:buNone/>
              <a:defRPr sz="15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477" y="1692000"/>
            <a:ext cx="4586320" cy="5922000"/>
          </a:xfrm>
        </p:spPr>
        <p:txBody>
          <a:bodyPr anchor="b"/>
          <a:lstStyle>
            <a:lvl1pPr>
              <a:defRPr sz="49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45352" y="3654250"/>
            <a:ext cx="7198875" cy="18036250"/>
          </a:xfrm>
        </p:spPr>
        <p:txBody>
          <a:bodyPr/>
          <a:lstStyle>
            <a:lvl1pPr marL="0" indent="0">
              <a:buNone/>
              <a:defRPr sz="4975"/>
            </a:lvl1pPr>
            <a:lvl2pPr marL="711200" indent="0">
              <a:buNone/>
              <a:defRPr sz="4355"/>
            </a:lvl2pPr>
            <a:lvl3pPr marL="1421765" indent="0">
              <a:buNone/>
              <a:defRPr sz="3730"/>
            </a:lvl3pPr>
            <a:lvl4pPr marL="2132965" indent="0">
              <a:buNone/>
              <a:defRPr sz="3110"/>
            </a:lvl4pPr>
            <a:lvl5pPr marL="2844165" indent="0">
              <a:buNone/>
              <a:defRPr sz="3110"/>
            </a:lvl5pPr>
            <a:lvl6pPr marL="3554730" indent="0">
              <a:buNone/>
              <a:defRPr sz="3110"/>
            </a:lvl6pPr>
            <a:lvl7pPr marL="4265930" indent="0">
              <a:buNone/>
              <a:defRPr sz="3110"/>
            </a:lvl7pPr>
            <a:lvl8pPr marL="4977130" indent="0">
              <a:buNone/>
              <a:defRPr sz="3110"/>
            </a:lvl8pPr>
            <a:lvl9pPr marL="5687695" indent="0">
              <a:buNone/>
              <a:defRPr sz="311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79477" y="7614000"/>
            <a:ext cx="4586320" cy="14105877"/>
          </a:xfrm>
        </p:spPr>
        <p:txBody>
          <a:bodyPr/>
          <a:lstStyle>
            <a:lvl1pPr marL="0" indent="0">
              <a:buNone/>
              <a:defRPr sz="2490"/>
            </a:lvl1pPr>
            <a:lvl2pPr marL="711200" indent="0">
              <a:buNone/>
              <a:defRPr sz="2175"/>
            </a:lvl2pPr>
            <a:lvl3pPr marL="1421765" indent="0">
              <a:buNone/>
              <a:defRPr sz="1865"/>
            </a:lvl3pPr>
            <a:lvl4pPr marL="2132965" indent="0">
              <a:buNone/>
              <a:defRPr sz="1555"/>
            </a:lvl4pPr>
            <a:lvl5pPr marL="2844165" indent="0">
              <a:buNone/>
              <a:defRPr sz="1555"/>
            </a:lvl5pPr>
            <a:lvl6pPr marL="3554730" indent="0">
              <a:buNone/>
              <a:defRPr sz="1555"/>
            </a:lvl6pPr>
            <a:lvl7pPr marL="4265930" indent="0">
              <a:buNone/>
              <a:defRPr sz="1555"/>
            </a:lvl7pPr>
            <a:lvl8pPr marL="4977130" indent="0">
              <a:buNone/>
              <a:defRPr sz="1555"/>
            </a:lvl8pPr>
            <a:lvl9pPr marL="5687695" indent="0">
              <a:buNone/>
              <a:defRPr sz="155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77625" y="1351250"/>
            <a:ext cx="12264750" cy="4905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77625" y="6756250"/>
            <a:ext cx="12264750" cy="16103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77625" y="23523500"/>
            <a:ext cx="3199500" cy="1351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10375" y="23523500"/>
            <a:ext cx="4799250" cy="1351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042875" y="23523500"/>
            <a:ext cx="3199500" cy="1351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421765" rtl="0" eaLnBrk="1" latinLnBrk="0" hangingPunct="1">
        <a:lnSpc>
          <a:spcPct val="90000"/>
        </a:lnSpc>
        <a:spcBef>
          <a:spcPct val="0"/>
        </a:spcBef>
        <a:buNone/>
        <a:defRPr sz="68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1421765" rtl="0" eaLnBrk="1" latinLnBrk="0" hangingPunct="1">
        <a:lnSpc>
          <a:spcPct val="90000"/>
        </a:lnSpc>
        <a:spcBef>
          <a:spcPts val="1555"/>
        </a:spcBef>
        <a:buFont typeface="Arial" panose="020B0604020202020204" pitchFamily="34" charset="0"/>
        <a:buChar char="•"/>
        <a:defRPr sz="4355" kern="1200">
          <a:solidFill>
            <a:schemeClr val="tx1"/>
          </a:solidFill>
          <a:latin typeface="+mn-lt"/>
          <a:ea typeface="+mn-ea"/>
          <a:cs typeface="+mn-cs"/>
        </a:defRPr>
      </a:lvl1pPr>
      <a:lvl2pPr marL="1066800" indent="-355600" algn="l" defTabSz="1421765" rtl="0" eaLnBrk="1" latinLnBrk="0" hangingPunct="1">
        <a:lnSpc>
          <a:spcPct val="90000"/>
        </a:lnSpc>
        <a:spcBef>
          <a:spcPct val="156000"/>
        </a:spcBef>
        <a:buFont typeface="Arial" panose="020B0604020202020204" pitchFamily="34" charset="0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777365" indent="-355600" algn="l" defTabSz="1421765" rtl="0" eaLnBrk="1" latinLnBrk="0" hangingPunct="1">
        <a:lnSpc>
          <a:spcPct val="90000"/>
        </a:lnSpc>
        <a:spcBef>
          <a:spcPct val="156000"/>
        </a:spcBef>
        <a:buFont typeface="Arial" panose="020B0604020202020204" pitchFamily="34" charset="0"/>
        <a:buChar char="•"/>
        <a:defRPr sz="3110" kern="1200">
          <a:solidFill>
            <a:schemeClr val="tx1"/>
          </a:solidFill>
          <a:latin typeface="+mn-lt"/>
          <a:ea typeface="+mn-ea"/>
          <a:cs typeface="+mn-cs"/>
        </a:defRPr>
      </a:lvl3pPr>
      <a:lvl4pPr marL="2488565" indent="-355600" algn="l" defTabSz="1421765" rtl="0" eaLnBrk="1" latinLnBrk="0" hangingPunct="1">
        <a:lnSpc>
          <a:spcPct val="90000"/>
        </a:lnSpc>
        <a:spcBef>
          <a:spcPct val="156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199765" indent="-355600" algn="l" defTabSz="1421765" rtl="0" eaLnBrk="1" latinLnBrk="0" hangingPunct="1">
        <a:lnSpc>
          <a:spcPct val="90000"/>
        </a:lnSpc>
        <a:spcBef>
          <a:spcPct val="156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910330" indent="-355600" algn="l" defTabSz="1421765" rtl="0" eaLnBrk="1" latinLnBrk="0" hangingPunct="1">
        <a:lnSpc>
          <a:spcPct val="90000"/>
        </a:lnSpc>
        <a:spcBef>
          <a:spcPct val="156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621530" indent="-355600" algn="l" defTabSz="1421765" rtl="0" eaLnBrk="1" latinLnBrk="0" hangingPunct="1">
        <a:lnSpc>
          <a:spcPct val="90000"/>
        </a:lnSpc>
        <a:spcBef>
          <a:spcPct val="156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332730" indent="-355600" algn="l" defTabSz="1421765" rtl="0" eaLnBrk="1" latinLnBrk="0" hangingPunct="1">
        <a:lnSpc>
          <a:spcPct val="90000"/>
        </a:lnSpc>
        <a:spcBef>
          <a:spcPct val="156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6043295" indent="-355600" algn="l" defTabSz="1421765" rtl="0" eaLnBrk="1" latinLnBrk="0" hangingPunct="1">
        <a:lnSpc>
          <a:spcPct val="90000"/>
        </a:lnSpc>
        <a:spcBef>
          <a:spcPct val="156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00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1765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165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4730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5930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7130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7695" algn="l" defTabSz="142176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7b0a2020202022776f7264617274223a20227b5c2269645c223a32303333353033372c5c227469645c223a31333437397d220a7d0a"/>
          <p:cNvSpPr/>
          <p:nvPr>
            <p:custDataLst>
              <p:tags r:id="rId2"/>
            </p:custDataLst>
          </p:nvPr>
        </p:nvSpPr>
        <p:spPr>
          <a:xfrm>
            <a:off x="1887220" y="1396365"/>
            <a:ext cx="11055985" cy="316611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/>
            <a:scene3d>
              <a:camera prst="orthographicFront"/>
              <a:lightRig rig="glow" dir="t"/>
            </a:scene3d>
            <a:sp3d prstMaterial="softEdge">
              <a:extrusionClr>
                <a:srgbClr val="4EC3E3"/>
              </a:extrusionClr>
              <a:contourClr>
                <a:srgbClr val="4EC3E3"/>
              </a:contourClr>
            </a:sp3d>
          </a:bodyPr>
          <a:lstStyle/>
          <a:p>
            <a:pPr algn="ctr"/>
            <a:endParaRPr lang="zh-CN" altLang="en-US" sz="9600" b="1">
              <a:ln w="44450" cap="flat" cmpd="thickThin">
                <a:solidFill>
                  <a:srgbClr val="23B5DC"/>
                </a:solidFill>
                <a:miter/>
              </a:ln>
              <a:solidFill>
                <a:srgbClr val="F9FBFA"/>
              </a:solidFill>
              <a:effectLst>
                <a:outerShdw dist="25400" dir="5400000" algn="t" rotWithShape="0">
                  <a:srgbClr val="1D93B3"/>
                </a:outerShdw>
              </a:effectLst>
              <a:latin typeface="汉仪刚艺体-95简" charset="0"/>
              <a:ea typeface="汉仪刚艺体-95简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3610" y="4806950"/>
            <a:ext cx="13063220" cy="126796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3610" y="4563110"/>
            <a:ext cx="12204065" cy="132416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5245" y="4806950"/>
            <a:ext cx="12363450" cy="136969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组合 8" descr="7b0a202020202274657874626f78223a20227b5c2263617465676f72795f69645c223a31303332362c5c2269645c223a32303134393032387d220a7d0a"/>
          <p:cNvGrpSpPr/>
          <p:nvPr/>
        </p:nvGrpSpPr>
        <p:grpSpPr>
          <a:xfrm>
            <a:off x="31015" y="4155438"/>
            <a:ext cx="14006830" cy="16174721"/>
            <a:chOff x="2787999" y="1092819"/>
            <a:chExt cx="8758280" cy="5798189"/>
          </a:xfrm>
        </p:grpSpPr>
        <p:pic>
          <p:nvPicPr>
            <p:cNvPr id="10" name="图形 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87999" y="1092819"/>
              <a:ext cx="8758280" cy="579818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597200" y="1690609"/>
              <a:ext cx="7197052" cy="418107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rgbClr val="FFFFFF"/>
            </a:effectRef>
            <a:fontRef idx="minor">
              <a:srgbClr val="FFFFFF"/>
            </a:fontRef>
          </p:style>
          <p:txBody>
            <a:bodyPr wrap="squar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60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首次公开发行证券采用询价方式的，应当向证券公司、基金管理公司、期货公司、信托公司、保险公司、财务公司、合格境外投资者和私募基金管理人等专业机构投资者询价。首次公开发行证券并在主板上市的，还应当向其他法人和组织、个人投资者询价。</a:t>
              </a:r>
              <a:endPara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325245" y="20815935"/>
            <a:ext cx="11510010" cy="37211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zh-CN" altLang="en-US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6792" y="20815935"/>
            <a:ext cx="12204065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免责</a:t>
            </a: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声明：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信息不构成任何投资建议，投资者不应以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该等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消息取代其独立判断或仅根据该等消息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作出决策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。我们力求本材料信息准确可靠，但对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这些信息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的准确性或完整性不作保证，亦不对因</a:t>
            </a:r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使用该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等信息而引发的损失承担任何责任。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东吴证券\投教\基本素材\基地LOGO\透明底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00" y="0"/>
            <a:ext cx="8238850" cy="192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/>
          <p:cNvSpPr/>
          <p:nvPr/>
        </p:nvSpPr>
        <p:spPr>
          <a:xfrm>
            <a:off x="880429" y="2014188"/>
            <a:ext cx="12267246" cy="28517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7200" b="1" cap="all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“共话注册制“之</a:t>
            </a:r>
            <a:endParaRPr lang="en-US" altLang="zh-CN" sz="7200" b="1" cap="all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66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6600" b="1" cap="all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首次公开发行证券的询价</a:t>
            </a:r>
            <a:endParaRPr lang="zh-CN" altLang="en-US" sz="6600" b="1" cap="all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D:\东吴证券\投教\基本素材\基地LOGO\小秀财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056" y="16745416"/>
            <a:ext cx="4231774" cy="34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986,&quot;width&quot;:17411}"/>
</p:tagLst>
</file>

<file path=ppt/tags/tag2.xml><?xml version="1.0" encoding="utf-8"?>
<p:tagLst xmlns:p="http://schemas.openxmlformats.org/presentationml/2006/main">
  <p:tag name="KSO_WPP_MARK_KEY" val="d9620b07-1a1d-4bc7-b07b-3e9e89a06ea6"/>
  <p:tag name="COMMONDATA" val="eyJoZGlkIjoiMWU4M2E5ZDY1Y2EyNmNkMzA3MjAwODc5OTY0MDEyZW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演示</Application>
  <PresentationFormat>自定义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汉仪刚艺体-95简</vt:lpstr>
      <vt:lpstr>微软雅黑</vt:lpstr>
      <vt:lpstr>Segoe Print</vt:lpstr>
      <vt:lpstr>Calibri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Larry Wan</cp:lastModifiedBy>
  <cp:revision>28</cp:revision>
  <dcterms:created xsi:type="dcterms:W3CDTF">2022-07-19T03:41:00Z</dcterms:created>
  <dcterms:modified xsi:type="dcterms:W3CDTF">2023-04-18T07:55:33Z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BAAAACE22B254E13A30916DC6BF687A5_13</vt:lpwstr>
  </property>
  <property fmtid="{D5CDD505-2E9C-101B-9397-08002B2CF9AE}" pid="3" name="KSOProductBuildVer">
    <vt:lpwstr>2052-11.1.0.14036</vt:lpwstr>
  </property>
</Properties>
</file>